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5" r:id="rId1"/>
  </p:sldMasterIdLst>
  <p:notesMasterIdLst>
    <p:notesMasterId r:id="rId8"/>
  </p:notesMasterIdLst>
  <p:sldIdLst>
    <p:sldId id="256" r:id="rId2"/>
    <p:sldId id="264" r:id="rId3"/>
    <p:sldId id="258" r:id="rId4"/>
    <p:sldId id="260" r:id="rId5"/>
    <p:sldId id="261" r:id="rId6"/>
    <p:sldId id="265" r:id="rId7"/>
  </p:sldIdLst>
  <p:sldSz cx="9144000" cy="5143500" type="screen16x9"/>
  <p:notesSz cx="6858000" cy="9144000"/>
  <p:defaultTextStyle>
    <a:defPPr>
      <a:defRPr lang="en-US"/>
    </a:defPPr>
    <a:lvl1pPr marL="0" algn="l" defTabSz="362727" rtl="0" eaLnBrk="1" latinLnBrk="0" hangingPunct="1">
      <a:defRPr sz="1400" kern="1200">
        <a:solidFill>
          <a:schemeClr val="tx1"/>
        </a:solidFill>
        <a:latin typeface="+mn-lt"/>
        <a:ea typeface="+mn-ea"/>
        <a:cs typeface="+mn-cs"/>
      </a:defRPr>
    </a:lvl1pPr>
    <a:lvl2pPr marL="362727" algn="l" defTabSz="362727" rtl="0" eaLnBrk="1" latinLnBrk="0" hangingPunct="1">
      <a:defRPr sz="1400" kern="1200">
        <a:solidFill>
          <a:schemeClr val="tx1"/>
        </a:solidFill>
        <a:latin typeface="+mn-lt"/>
        <a:ea typeface="+mn-ea"/>
        <a:cs typeface="+mn-cs"/>
      </a:defRPr>
    </a:lvl2pPr>
    <a:lvl3pPr marL="725454" algn="l" defTabSz="362727" rtl="0" eaLnBrk="1" latinLnBrk="0" hangingPunct="1">
      <a:defRPr sz="1400" kern="1200">
        <a:solidFill>
          <a:schemeClr val="tx1"/>
        </a:solidFill>
        <a:latin typeface="+mn-lt"/>
        <a:ea typeface="+mn-ea"/>
        <a:cs typeface="+mn-cs"/>
      </a:defRPr>
    </a:lvl3pPr>
    <a:lvl4pPr marL="1088181" algn="l" defTabSz="362727" rtl="0" eaLnBrk="1" latinLnBrk="0" hangingPunct="1">
      <a:defRPr sz="1400" kern="1200">
        <a:solidFill>
          <a:schemeClr val="tx1"/>
        </a:solidFill>
        <a:latin typeface="+mn-lt"/>
        <a:ea typeface="+mn-ea"/>
        <a:cs typeface="+mn-cs"/>
      </a:defRPr>
    </a:lvl4pPr>
    <a:lvl5pPr marL="1450908" algn="l" defTabSz="362727" rtl="0" eaLnBrk="1" latinLnBrk="0" hangingPunct="1">
      <a:defRPr sz="1400" kern="1200">
        <a:solidFill>
          <a:schemeClr val="tx1"/>
        </a:solidFill>
        <a:latin typeface="+mn-lt"/>
        <a:ea typeface="+mn-ea"/>
        <a:cs typeface="+mn-cs"/>
      </a:defRPr>
    </a:lvl5pPr>
    <a:lvl6pPr marL="1813636" algn="l" defTabSz="362727" rtl="0" eaLnBrk="1" latinLnBrk="0" hangingPunct="1">
      <a:defRPr sz="1400" kern="1200">
        <a:solidFill>
          <a:schemeClr val="tx1"/>
        </a:solidFill>
        <a:latin typeface="+mn-lt"/>
        <a:ea typeface="+mn-ea"/>
        <a:cs typeface="+mn-cs"/>
      </a:defRPr>
    </a:lvl6pPr>
    <a:lvl7pPr marL="2176363" algn="l" defTabSz="362727" rtl="0" eaLnBrk="1" latinLnBrk="0" hangingPunct="1">
      <a:defRPr sz="1400" kern="1200">
        <a:solidFill>
          <a:schemeClr val="tx1"/>
        </a:solidFill>
        <a:latin typeface="+mn-lt"/>
        <a:ea typeface="+mn-ea"/>
        <a:cs typeface="+mn-cs"/>
      </a:defRPr>
    </a:lvl7pPr>
    <a:lvl8pPr marL="2539090" algn="l" defTabSz="362727" rtl="0" eaLnBrk="1" latinLnBrk="0" hangingPunct="1">
      <a:defRPr sz="1400" kern="1200">
        <a:solidFill>
          <a:schemeClr val="tx1"/>
        </a:solidFill>
        <a:latin typeface="+mn-lt"/>
        <a:ea typeface="+mn-ea"/>
        <a:cs typeface="+mn-cs"/>
      </a:defRPr>
    </a:lvl8pPr>
    <a:lvl9pPr marL="2901817" algn="l" defTabSz="36272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7C1D"/>
    <a:srgbClr val="A40C34"/>
    <a:srgbClr val="D9D9D9"/>
    <a:srgbClr val="222222"/>
    <a:srgbClr val="000000"/>
    <a:srgbClr val="1E1852"/>
    <a:srgbClr val="00907E"/>
    <a:srgbClr val="004038"/>
    <a:srgbClr val="939598"/>
    <a:srgbClr val="6EA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8"/>
    <p:restoredTop sz="94655"/>
  </p:normalViewPr>
  <p:slideViewPr>
    <p:cSldViewPr snapToGrid="0" snapToObjects="1">
      <p:cViewPr varScale="1">
        <p:scale>
          <a:sx n="90" d="100"/>
          <a:sy n="90" d="100"/>
        </p:scale>
        <p:origin x="90" y="1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66CE9-0F2D-4E3B-9904-E6AD8D2ACE7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CB53523F-7764-42A0-A037-B567E1A513AE}">
      <dgm:prSet phldrT="[Text]"/>
      <dgm:spPr>
        <a:xfrm>
          <a:off x="426193" y="72090"/>
          <a:ext cx="5966706" cy="53136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Roboto Light" pitchFamily="2" charset="0"/>
              <a:ea typeface="Roboto Light" pitchFamily="2" charset="0"/>
              <a:cs typeface="+mn-cs"/>
            </a:rPr>
            <a:t>Legal</a:t>
          </a:r>
        </a:p>
      </dgm:t>
    </dgm:pt>
    <dgm:pt modelId="{EDF0C7FF-1C56-44DB-BC60-BC7F1A28E9C3}" type="parTrans" cxnId="{8B50CA18-7673-4A9D-A195-D8D5A7BA873A}">
      <dgm:prSet/>
      <dgm:spPr/>
      <dgm:t>
        <a:bodyPr/>
        <a:lstStyle/>
        <a:p>
          <a:endParaRPr lang="en-GB">
            <a:latin typeface="Roboto Light" pitchFamily="2" charset="0"/>
            <a:ea typeface="Roboto Light" pitchFamily="2" charset="0"/>
          </a:endParaRPr>
        </a:p>
      </dgm:t>
    </dgm:pt>
    <dgm:pt modelId="{D876759E-E243-4309-A702-57EC821944A8}" type="sibTrans" cxnId="{8B50CA18-7673-4A9D-A195-D8D5A7BA873A}">
      <dgm:prSet/>
      <dgm:spPr/>
      <dgm:t>
        <a:bodyPr/>
        <a:lstStyle/>
        <a:p>
          <a:endParaRPr lang="en-GB">
            <a:latin typeface="Roboto Light" pitchFamily="2" charset="0"/>
            <a:ea typeface="Roboto Light" pitchFamily="2" charset="0"/>
          </a:endParaRPr>
        </a:p>
      </dgm:t>
    </dgm:pt>
    <dgm:pt modelId="{D358B1FA-1073-476C-9637-796D9345157F}">
      <dgm:prSet phldrT="[Text]"/>
      <dgm:spPr>
        <a:xfrm>
          <a:off x="426193" y="1200420"/>
          <a:ext cx="5966706" cy="531360"/>
        </a:xfrm>
        <a:prstGeom prst="roundRect">
          <a:avLst/>
        </a:prstGeo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Roboto Light" pitchFamily="2" charset="0"/>
              <a:ea typeface="Roboto Light" pitchFamily="2" charset="0"/>
              <a:cs typeface="+mn-cs"/>
            </a:rPr>
            <a:t>Professional Bodies</a:t>
          </a:r>
        </a:p>
      </dgm:t>
    </dgm:pt>
    <dgm:pt modelId="{0411C3C5-75E6-4297-8088-A4378BCF89B2}" type="parTrans" cxnId="{34D43572-F955-43B1-BC29-1C67B25CA3B4}">
      <dgm:prSet/>
      <dgm:spPr/>
      <dgm:t>
        <a:bodyPr/>
        <a:lstStyle/>
        <a:p>
          <a:endParaRPr lang="en-GB">
            <a:latin typeface="Roboto Light" pitchFamily="2" charset="0"/>
            <a:ea typeface="Roboto Light" pitchFamily="2" charset="0"/>
          </a:endParaRPr>
        </a:p>
      </dgm:t>
    </dgm:pt>
    <dgm:pt modelId="{F4B5680C-67B5-4725-8DD3-7E8FEE3AF3E3}" type="sibTrans" cxnId="{34D43572-F955-43B1-BC29-1C67B25CA3B4}">
      <dgm:prSet/>
      <dgm:spPr/>
      <dgm:t>
        <a:bodyPr/>
        <a:lstStyle/>
        <a:p>
          <a:endParaRPr lang="en-GB">
            <a:latin typeface="Roboto Light" pitchFamily="2" charset="0"/>
            <a:ea typeface="Roboto Light" pitchFamily="2" charset="0"/>
          </a:endParaRPr>
        </a:p>
      </dgm:t>
    </dgm:pt>
    <dgm:pt modelId="{CD911BB4-B71C-486F-AD0D-CC023CAB7C9E}">
      <dgm:prSet phldrT="[Text]"/>
      <dgm:spPr>
        <a:xfrm>
          <a:off x="426193" y="2328750"/>
          <a:ext cx="5966706" cy="531360"/>
        </a:xfrm>
        <a:prstGeom prst="round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Roboto Light" pitchFamily="2" charset="0"/>
              <a:ea typeface="Roboto Light" pitchFamily="2" charset="0"/>
              <a:cs typeface="+mn-cs"/>
            </a:rPr>
            <a:t>Care Quality Commission</a:t>
          </a:r>
        </a:p>
      </dgm:t>
    </dgm:pt>
    <dgm:pt modelId="{8BC1B870-6AF3-4264-B5C3-F9646D0DAD3C}" type="parTrans" cxnId="{E2C171CF-A618-48F5-BF45-3AC73685A0D5}">
      <dgm:prSet/>
      <dgm:spPr/>
      <dgm:t>
        <a:bodyPr/>
        <a:lstStyle/>
        <a:p>
          <a:endParaRPr lang="en-GB">
            <a:latin typeface="Roboto Light" pitchFamily="2" charset="0"/>
            <a:ea typeface="Roboto Light" pitchFamily="2" charset="0"/>
          </a:endParaRPr>
        </a:p>
      </dgm:t>
    </dgm:pt>
    <dgm:pt modelId="{B38948F8-C65D-4610-B766-CCBDDFEAF68D}" type="sibTrans" cxnId="{E2C171CF-A618-48F5-BF45-3AC73685A0D5}">
      <dgm:prSet/>
      <dgm:spPr/>
      <dgm:t>
        <a:bodyPr/>
        <a:lstStyle/>
        <a:p>
          <a:endParaRPr lang="en-GB">
            <a:latin typeface="Roboto Light" pitchFamily="2" charset="0"/>
            <a:ea typeface="Roboto Light" pitchFamily="2" charset="0"/>
          </a:endParaRPr>
        </a:p>
      </dgm:t>
    </dgm:pt>
    <dgm:pt modelId="{ADDC7AB9-727A-4757-AAC4-6A064B4D1C7F}">
      <dgm:prSet phldrT="[Text]"/>
      <dgm:spPr>
        <a:xfrm>
          <a:off x="426193" y="4585411"/>
          <a:ext cx="5966706" cy="531360"/>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Roboto Light" pitchFamily="2" charset="0"/>
              <a:ea typeface="Roboto Light" pitchFamily="2" charset="0"/>
              <a:cs typeface="+mn-cs"/>
            </a:rPr>
            <a:t>Paperless NHS Targets (2018-2020)</a:t>
          </a:r>
        </a:p>
      </dgm:t>
    </dgm:pt>
    <dgm:pt modelId="{372FE8E1-F2AF-4A4C-BAA7-3FED326BAF9A}" type="parTrans" cxnId="{5C90C2E0-D68B-44F3-AA86-F90B64883D59}">
      <dgm:prSet/>
      <dgm:spPr/>
      <dgm:t>
        <a:bodyPr/>
        <a:lstStyle/>
        <a:p>
          <a:endParaRPr lang="en-GB">
            <a:latin typeface="Roboto Light" pitchFamily="2" charset="0"/>
            <a:ea typeface="Roboto Light" pitchFamily="2" charset="0"/>
          </a:endParaRPr>
        </a:p>
      </dgm:t>
    </dgm:pt>
    <dgm:pt modelId="{8A033A1B-E270-452C-A587-0BF418CAF333}" type="sibTrans" cxnId="{5C90C2E0-D68B-44F3-AA86-F90B64883D59}">
      <dgm:prSet/>
      <dgm:spPr/>
      <dgm:t>
        <a:bodyPr/>
        <a:lstStyle/>
        <a:p>
          <a:endParaRPr lang="en-GB">
            <a:latin typeface="Roboto Light" pitchFamily="2" charset="0"/>
            <a:ea typeface="Roboto Light" pitchFamily="2" charset="0"/>
          </a:endParaRPr>
        </a:p>
      </dgm:t>
    </dgm:pt>
    <dgm:pt modelId="{3A735B57-8A47-4FDE-BCF8-EE40D8E79DD0}">
      <dgm:prSet phldrT="[Text]"/>
      <dgm:spPr>
        <a:xfrm>
          <a:off x="0" y="337770"/>
          <a:ext cx="8523866" cy="765450"/>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Roboto Light" pitchFamily="2" charset="0"/>
              <a:ea typeface="Roboto Light" pitchFamily="2" charset="0"/>
              <a:cs typeface="+mn-cs"/>
            </a:rPr>
            <a:t>Montgomery 2015, Pearce 1999</a:t>
          </a:r>
        </a:p>
      </dgm:t>
    </dgm:pt>
    <dgm:pt modelId="{A7BD7AB9-9CE7-4464-941C-1602CEB8C85A}" type="parTrans" cxnId="{953D6F38-0136-462E-A1A4-8ADBA67173D2}">
      <dgm:prSet/>
      <dgm:spPr/>
      <dgm:t>
        <a:bodyPr/>
        <a:lstStyle/>
        <a:p>
          <a:endParaRPr lang="en-GB">
            <a:latin typeface="Roboto Light" pitchFamily="2" charset="0"/>
            <a:ea typeface="Roboto Light" pitchFamily="2" charset="0"/>
          </a:endParaRPr>
        </a:p>
      </dgm:t>
    </dgm:pt>
    <dgm:pt modelId="{80894464-4111-415A-9330-5EA4F2E35208}" type="sibTrans" cxnId="{953D6F38-0136-462E-A1A4-8ADBA67173D2}">
      <dgm:prSet/>
      <dgm:spPr/>
      <dgm:t>
        <a:bodyPr/>
        <a:lstStyle/>
        <a:p>
          <a:endParaRPr lang="en-GB">
            <a:latin typeface="Roboto Light" pitchFamily="2" charset="0"/>
            <a:ea typeface="Roboto Light" pitchFamily="2" charset="0"/>
          </a:endParaRPr>
        </a:p>
      </dgm:t>
    </dgm:pt>
    <dgm:pt modelId="{B291B4B0-CBBA-4F89-A54F-10A5755E6841}">
      <dgm:prSet phldrT="[Text]"/>
      <dgm:spPr>
        <a:xfrm>
          <a:off x="0" y="1466100"/>
          <a:ext cx="8523866" cy="765450"/>
        </a:xfrm>
        <a:prstGeom prst="rect">
          <a:avLst/>
        </a:prstGeo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Roboto Light" pitchFamily="2" charset="0"/>
              <a:ea typeface="Roboto Light" pitchFamily="2" charset="0"/>
              <a:cs typeface="+mn-cs"/>
            </a:rPr>
            <a:t>GMC, Royal Colleges</a:t>
          </a:r>
        </a:p>
      </dgm:t>
    </dgm:pt>
    <dgm:pt modelId="{AD561202-5DAD-454D-A408-48AA2731166B}" type="parTrans" cxnId="{7C550703-B632-457F-B55A-296CFD0059EF}">
      <dgm:prSet/>
      <dgm:spPr/>
      <dgm:t>
        <a:bodyPr/>
        <a:lstStyle/>
        <a:p>
          <a:endParaRPr lang="en-GB">
            <a:latin typeface="Roboto Light" pitchFamily="2" charset="0"/>
            <a:ea typeface="Roboto Light" pitchFamily="2" charset="0"/>
          </a:endParaRPr>
        </a:p>
      </dgm:t>
    </dgm:pt>
    <dgm:pt modelId="{DACED34E-8F48-436E-9A41-78691344AD5A}" type="sibTrans" cxnId="{7C550703-B632-457F-B55A-296CFD0059EF}">
      <dgm:prSet/>
      <dgm:spPr/>
      <dgm:t>
        <a:bodyPr/>
        <a:lstStyle/>
        <a:p>
          <a:endParaRPr lang="en-GB">
            <a:latin typeface="Roboto Light" pitchFamily="2" charset="0"/>
            <a:ea typeface="Roboto Light" pitchFamily="2" charset="0"/>
          </a:endParaRPr>
        </a:p>
      </dgm:t>
    </dgm:pt>
    <dgm:pt modelId="{558824A2-EB9F-4AE0-851B-1E1663981E3D}">
      <dgm:prSet phldrT="[Text]"/>
      <dgm:spPr>
        <a:xfrm>
          <a:off x="0" y="2594430"/>
          <a:ext cx="8523866" cy="765450"/>
        </a:xfrm>
        <a:prstGeom prst="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Roboto Light" pitchFamily="2" charset="0"/>
              <a:ea typeface="Roboto Light" pitchFamily="2" charset="0"/>
              <a:cs typeface="+mn-cs"/>
            </a:rPr>
            <a:t>A ‘Fundamental Standard’ - Regulation 11 : Need for consent</a:t>
          </a:r>
        </a:p>
      </dgm:t>
    </dgm:pt>
    <dgm:pt modelId="{FED5ECF6-57D9-4ABD-8445-D01CE2E3622A}" type="parTrans" cxnId="{6CAADE5E-48C3-4AE2-9CA1-DF8839A6078A}">
      <dgm:prSet/>
      <dgm:spPr/>
      <dgm:t>
        <a:bodyPr/>
        <a:lstStyle/>
        <a:p>
          <a:endParaRPr lang="en-GB">
            <a:latin typeface="Roboto Light" pitchFamily="2" charset="0"/>
            <a:ea typeface="Roboto Light" pitchFamily="2" charset="0"/>
          </a:endParaRPr>
        </a:p>
      </dgm:t>
    </dgm:pt>
    <dgm:pt modelId="{815EDAE7-8B38-4851-A697-9BE474DF0607}" type="sibTrans" cxnId="{6CAADE5E-48C3-4AE2-9CA1-DF8839A6078A}">
      <dgm:prSet/>
      <dgm:spPr/>
      <dgm:t>
        <a:bodyPr/>
        <a:lstStyle/>
        <a:p>
          <a:endParaRPr lang="en-GB">
            <a:latin typeface="Roboto Light" pitchFamily="2" charset="0"/>
            <a:ea typeface="Roboto Light" pitchFamily="2" charset="0"/>
          </a:endParaRPr>
        </a:p>
      </dgm:t>
    </dgm:pt>
    <dgm:pt modelId="{3C49A14C-E50A-45F3-8E98-3731C512231D}">
      <dgm:prSet phldrT="[Text]"/>
      <dgm:spPr>
        <a:xfrm>
          <a:off x="0" y="4851091"/>
          <a:ext cx="8523866" cy="765450"/>
        </a:xfrm>
        <a:prstGeom prst="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Roboto Light" pitchFamily="2" charset="0"/>
              <a:ea typeface="Roboto Light" pitchFamily="2" charset="0"/>
              <a:cs typeface="+mn-cs"/>
            </a:rPr>
            <a:t>Remove nearly 10 million paper forms</a:t>
          </a:r>
        </a:p>
      </dgm:t>
    </dgm:pt>
    <dgm:pt modelId="{F0971C00-19F8-4F31-9A46-A7E25CA7083E}" type="parTrans" cxnId="{BB9E01E8-8699-430A-BB87-40A168AE0944}">
      <dgm:prSet/>
      <dgm:spPr/>
      <dgm:t>
        <a:bodyPr/>
        <a:lstStyle/>
        <a:p>
          <a:endParaRPr lang="en-GB">
            <a:latin typeface="Roboto Light" pitchFamily="2" charset="0"/>
            <a:ea typeface="Roboto Light" pitchFamily="2" charset="0"/>
          </a:endParaRPr>
        </a:p>
      </dgm:t>
    </dgm:pt>
    <dgm:pt modelId="{C7BC1A4F-A579-4573-BECF-A54D764D962E}" type="sibTrans" cxnId="{BB9E01E8-8699-430A-BB87-40A168AE0944}">
      <dgm:prSet/>
      <dgm:spPr/>
      <dgm:t>
        <a:bodyPr/>
        <a:lstStyle/>
        <a:p>
          <a:endParaRPr lang="en-GB">
            <a:latin typeface="Roboto Light" pitchFamily="2" charset="0"/>
            <a:ea typeface="Roboto Light" pitchFamily="2" charset="0"/>
          </a:endParaRPr>
        </a:p>
      </dgm:t>
    </dgm:pt>
    <dgm:pt modelId="{49B5FCE1-40A4-4149-907A-4D206D31EC54}">
      <dgm:prSet phldrT="[Text]"/>
      <dgm:spPr>
        <a:xfrm>
          <a:off x="426193" y="3457081"/>
          <a:ext cx="5966706" cy="531360"/>
        </a:xfrm>
        <a:prstGeom prst="roundRect">
          <a:avLst/>
        </a:pr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Roboto Light" pitchFamily="2" charset="0"/>
              <a:ea typeface="Roboto Light" pitchFamily="2" charset="0"/>
              <a:cs typeface="+mn-cs"/>
            </a:rPr>
            <a:t>NHSLA</a:t>
          </a:r>
        </a:p>
      </dgm:t>
    </dgm:pt>
    <dgm:pt modelId="{1F59FBB9-DEE4-4ECF-B364-3BE8980FCA17}" type="parTrans" cxnId="{79B15965-5612-4DCA-B391-1F4EBB51A47C}">
      <dgm:prSet/>
      <dgm:spPr/>
      <dgm:t>
        <a:bodyPr/>
        <a:lstStyle/>
        <a:p>
          <a:endParaRPr lang="en-GB">
            <a:latin typeface="Roboto Light" pitchFamily="2" charset="0"/>
            <a:ea typeface="Roboto Light" pitchFamily="2" charset="0"/>
          </a:endParaRPr>
        </a:p>
      </dgm:t>
    </dgm:pt>
    <dgm:pt modelId="{150EEE56-CE2F-4893-800D-F58E8EA665B3}" type="sibTrans" cxnId="{79B15965-5612-4DCA-B391-1F4EBB51A47C}">
      <dgm:prSet/>
      <dgm:spPr/>
      <dgm:t>
        <a:bodyPr/>
        <a:lstStyle/>
        <a:p>
          <a:endParaRPr lang="en-GB">
            <a:latin typeface="Roboto Light" pitchFamily="2" charset="0"/>
            <a:ea typeface="Roboto Light" pitchFamily="2" charset="0"/>
          </a:endParaRPr>
        </a:p>
      </dgm:t>
    </dgm:pt>
    <dgm:pt modelId="{9D373A9A-2265-4567-BEBD-CA6FC2F3C410}">
      <dgm:prSet phldrT="[Text]"/>
      <dgm:spPr>
        <a:xfrm>
          <a:off x="0" y="3722761"/>
          <a:ext cx="8523866" cy="765450"/>
        </a:xfrm>
        <a:prstGeom prst="rect">
          <a:avLst/>
        </a:prstGeo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pPr>
            <a:buChar char="•"/>
          </a:pPr>
          <a:r>
            <a:rPr lang="en-GB" dirty="0">
              <a:solidFill>
                <a:sysClr val="windowText" lastClr="000000">
                  <a:hueOff val="0"/>
                  <a:satOff val="0"/>
                  <a:lumOff val="0"/>
                  <a:alphaOff val="0"/>
                </a:sysClr>
              </a:solidFill>
              <a:latin typeface="Roboto Light" pitchFamily="2" charset="0"/>
              <a:ea typeface="Roboto Light" pitchFamily="2" charset="0"/>
              <a:cs typeface="+mn-cs"/>
            </a:rPr>
            <a:t>Clinical Care Standards : Consent</a:t>
          </a:r>
        </a:p>
      </dgm:t>
    </dgm:pt>
    <dgm:pt modelId="{060607C7-BC66-4332-B8CA-B1216EDFFF9D}" type="parTrans" cxnId="{225529C5-6E37-44C4-A6E5-EAAB154D8B0F}">
      <dgm:prSet/>
      <dgm:spPr/>
      <dgm:t>
        <a:bodyPr/>
        <a:lstStyle/>
        <a:p>
          <a:endParaRPr lang="en-GB">
            <a:latin typeface="Roboto Light" pitchFamily="2" charset="0"/>
            <a:ea typeface="Roboto Light" pitchFamily="2" charset="0"/>
          </a:endParaRPr>
        </a:p>
      </dgm:t>
    </dgm:pt>
    <dgm:pt modelId="{6BA5EBCB-A9A2-4AF5-9C60-CBDF3CF43988}" type="sibTrans" cxnId="{225529C5-6E37-44C4-A6E5-EAAB154D8B0F}">
      <dgm:prSet/>
      <dgm:spPr/>
      <dgm:t>
        <a:bodyPr/>
        <a:lstStyle/>
        <a:p>
          <a:endParaRPr lang="en-GB">
            <a:latin typeface="Roboto Light" pitchFamily="2" charset="0"/>
            <a:ea typeface="Roboto Light" pitchFamily="2" charset="0"/>
          </a:endParaRPr>
        </a:p>
      </dgm:t>
    </dgm:pt>
    <dgm:pt modelId="{F3566DA3-F430-4C42-9D37-C36C2B2E50DD}" type="pres">
      <dgm:prSet presAssocID="{13C66CE9-0F2D-4E3B-9904-E6AD8D2ACE77}" presName="linear" presStyleCnt="0">
        <dgm:presLayoutVars>
          <dgm:dir/>
          <dgm:animLvl val="lvl"/>
          <dgm:resizeHandles val="exact"/>
        </dgm:presLayoutVars>
      </dgm:prSet>
      <dgm:spPr/>
    </dgm:pt>
    <dgm:pt modelId="{D6F550D9-92C2-4770-9FA6-E43C0CD52087}" type="pres">
      <dgm:prSet presAssocID="{CB53523F-7764-42A0-A037-B567E1A513AE}" presName="parentLin" presStyleCnt="0"/>
      <dgm:spPr/>
    </dgm:pt>
    <dgm:pt modelId="{6110F2F3-10B6-4238-9405-B09DBD30E478}" type="pres">
      <dgm:prSet presAssocID="{CB53523F-7764-42A0-A037-B567E1A513AE}" presName="parentLeftMargin" presStyleLbl="node1" presStyleIdx="0" presStyleCnt="5"/>
      <dgm:spPr/>
    </dgm:pt>
    <dgm:pt modelId="{B28F0C97-3D36-4DCB-8BC3-66A3C59C6814}" type="pres">
      <dgm:prSet presAssocID="{CB53523F-7764-42A0-A037-B567E1A513AE}" presName="parentText" presStyleLbl="node1" presStyleIdx="0" presStyleCnt="5">
        <dgm:presLayoutVars>
          <dgm:chMax val="0"/>
          <dgm:bulletEnabled val="1"/>
        </dgm:presLayoutVars>
      </dgm:prSet>
      <dgm:spPr/>
    </dgm:pt>
    <dgm:pt modelId="{E542ADBB-C258-422B-87EB-180EC25059DA}" type="pres">
      <dgm:prSet presAssocID="{CB53523F-7764-42A0-A037-B567E1A513AE}" presName="negativeSpace" presStyleCnt="0"/>
      <dgm:spPr/>
    </dgm:pt>
    <dgm:pt modelId="{8645D255-865F-4B31-BDE7-CAD0C7168D2D}" type="pres">
      <dgm:prSet presAssocID="{CB53523F-7764-42A0-A037-B567E1A513AE}" presName="childText" presStyleLbl="conFgAcc1" presStyleIdx="0" presStyleCnt="5">
        <dgm:presLayoutVars>
          <dgm:bulletEnabled val="1"/>
        </dgm:presLayoutVars>
      </dgm:prSet>
      <dgm:spPr/>
    </dgm:pt>
    <dgm:pt modelId="{0F336D16-E9F5-4F78-A20C-CD547305E7BB}" type="pres">
      <dgm:prSet presAssocID="{D876759E-E243-4309-A702-57EC821944A8}" presName="spaceBetweenRectangles" presStyleCnt="0"/>
      <dgm:spPr/>
    </dgm:pt>
    <dgm:pt modelId="{9510F32B-3BF8-481D-9256-5267D4D94C83}" type="pres">
      <dgm:prSet presAssocID="{D358B1FA-1073-476C-9637-796D9345157F}" presName="parentLin" presStyleCnt="0"/>
      <dgm:spPr/>
    </dgm:pt>
    <dgm:pt modelId="{EBF26EE9-FBC2-42D7-BA24-A0AA0562DB2D}" type="pres">
      <dgm:prSet presAssocID="{D358B1FA-1073-476C-9637-796D9345157F}" presName="parentLeftMargin" presStyleLbl="node1" presStyleIdx="0" presStyleCnt="5"/>
      <dgm:spPr/>
    </dgm:pt>
    <dgm:pt modelId="{A8ECFF89-1262-47CF-87F1-E9695BB2505B}" type="pres">
      <dgm:prSet presAssocID="{D358B1FA-1073-476C-9637-796D9345157F}" presName="parentText" presStyleLbl="node1" presStyleIdx="1" presStyleCnt="5">
        <dgm:presLayoutVars>
          <dgm:chMax val="0"/>
          <dgm:bulletEnabled val="1"/>
        </dgm:presLayoutVars>
      </dgm:prSet>
      <dgm:spPr/>
    </dgm:pt>
    <dgm:pt modelId="{C67F1D97-F854-4D8D-8EF1-9BB6458D58F3}" type="pres">
      <dgm:prSet presAssocID="{D358B1FA-1073-476C-9637-796D9345157F}" presName="negativeSpace" presStyleCnt="0"/>
      <dgm:spPr/>
    </dgm:pt>
    <dgm:pt modelId="{33F08AB3-80B1-4508-8B7F-DD4BA90014D3}" type="pres">
      <dgm:prSet presAssocID="{D358B1FA-1073-476C-9637-796D9345157F}" presName="childText" presStyleLbl="conFgAcc1" presStyleIdx="1" presStyleCnt="5">
        <dgm:presLayoutVars>
          <dgm:bulletEnabled val="1"/>
        </dgm:presLayoutVars>
      </dgm:prSet>
      <dgm:spPr/>
    </dgm:pt>
    <dgm:pt modelId="{D35C59BD-54E1-4A3B-967A-CA2F33A6F442}" type="pres">
      <dgm:prSet presAssocID="{F4B5680C-67B5-4725-8DD3-7E8FEE3AF3E3}" presName="spaceBetweenRectangles" presStyleCnt="0"/>
      <dgm:spPr/>
    </dgm:pt>
    <dgm:pt modelId="{894A8BBB-5BE7-4F82-94EE-8EEBAE3A966C}" type="pres">
      <dgm:prSet presAssocID="{CD911BB4-B71C-486F-AD0D-CC023CAB7C9E}" presName="parentLin" presStyleCnt="0"/>
      <dgm:spPr/>
    </dgm:pt>
    <dgm:pt modelId="{2C4C52EE-D568-4C04-AFD9-8E0197F14928}" type="pres">
      <dgm:prSet presAssocID="{CD911BB4-B71C-486F-AD0D-CC023CAB7C9E}" presName="parentLeftMargin" presStyleLbl="node1" presStyleIdx="1" presStyleCnt="5"/>
      <dgm:spPr/>
    </dgm:pt>
    <dgm:pt modelId="{BC572AA5-1E20-446C-BB03-A7DBF67A7A88}" type="pres">
      <dgm:prSet presAssocID="{CD911BB4-B71C-486F-AD0D-CC023CAB7C9E}" presName="parentText" presStyleLbl="node1" presStyleIdx="2" presStyleCnt="5">
        <dgm:presLayoutVars>
          <dgm:chMax val="0"/>
          <dgm:bulletEnabled val="1"/>
        </dgm:presLayoutVars>
      </dgm:prSet>
      <dgm:spPr/>
    </dgm:pt>
    <dgm:pt modelId="{3B5CC26C-49E7-4B8A-BC5E-2769518D09D0}" type="pres">
      <dgm:prSet presAssocID="{CD911BB4-B71C-486F-AD0D-CC023CAB7C9E}" presName="negativeSpace" presStyleCnt="0"/>
      <dgm:spPr/>
    </dgm:pt>
    <dgm:pt modelId="{4331F5C4-669F-4D09-99D4-E0E058B1E5AC}" type="pres">
      <dgm:prSet presAssocID="{CD911BB4-B71C-486F-AD0D-CC023CAB7C9E}" presName="childText" presStyleLbl="conFgAcc1" presStyleIdx="2" presStyleCnt="5">
        <dgm:presLayoutVars>
          <dgm:bulletEnabled val="1"/>
        </dgm:presLayoutVars>
      </dgm:prSet>
      <dgm:spPr/>
    </dgm:pt>
    <dgm:pt modelId="{B5A7F2AF-D5FB-47F2-89F8-074BFCAE3135}" type="pres">
      <dgm:prSet presAssocID="{B38948F8-C65D-4610-B766-CCBDDFEAF68D}" presName="spaceBetweenRectangles" presStyleCnt="0"/>
      <dgm:spPr/>
    </dgm:pt>
    <dgm:pt modelId="{2FEBAD28-D4CF-4621-8C5D-2EC9B283D144}" type="pres">
      <dgm:prSet presAssocID="{49B5FCE1-40A4-4149-907A-4D206D31EC54}" presName="parentLin" presStyleCnt="0"/>
      <dgm:spPr/>
    </dgm:pt>
    <dgm:pt modelId="{280C77D1-18EC-41F7-B04A-A2F2FF99B1E9}" type="pres">
      <dgm:prSet presAssocID="{49B5FCE1-40A4-4149-907A-4D206D31EC54}" presName="parentLeftMargin" presStyleLbl="node1" presStyleIdx="2" presStyleCnt="5"/>
      <dgm:spPr/>
    </dgm:pt>
    <dgm:pt modelId="{94EE73AA-1405-4874-84A2-27AF8C798750}" type="pres">
      <dgm:prSet presAssocID="{49B5FCE1-40A4-4149-907A-4D206D31EC54}" presName="parentText" presStyleLbl="node1" presStyleIdx="3" presStyleCnt="5">
        <dgm:presLayoutVars>
          <dgm:chMax val="0"/>
          <dgm:bulletEnabled val="1"/>
        </dgm:presLayoutVars>
      </dgm:prSet>
      <dgm:spPr/>
    </dgm:pt>
    <dgm:pt modelId="{D3F23AB4-E021-413C-A50D-20DE8A386DFE}" type="pres">
      <dgm:prSet presAssocID="{49B5FCE1-40A4-4149-907A-4D206D31EC54}" presName="negativeSpace" presStyleCnt="0"/>
      <dgm:spPr/>
    </dgm:pt>
    <dgm:pt modelId="{01FCDBA4-5686-4C13-9D99-5A9925DE4676}" type="pres">
      <dgm:prSet presAssocID="{49B5FCE1-40A4-4149-907A-4D206D31EC54}" presName="childText" presStyleLbl="conFgAcc1" presStyleIdx="3" presStyleCnt="5">
        <dgm:presLayoutVars>
          <dgm:bulletEnabled val="1"/>
        </dgm:presLayoutVars>
      </dgm:prSet>
      <dgm:spPr/>
    </dgm:pt>
    <dgm:pt modelId="{2D36D498-3A72-478A-9D07-92E4A005C500}" type="pres">
      <dgm:prSet presAssocID="{150EEE56-CE2F-4893-800D-F58E8EA665B3}" presName="spaceBetweenRectangles" presStyleCnt="0"/>
      <dgm:spPr/>
    </dgm:pt>
    <dgm:pt modelId="{4F85C57E-90BD-442D-803D-99F410740F59}" type="pres">
      <dgm:prSet presAssocID="{ADDC7AB9-727A-4757-AAC4-6A064B4D1C7F}" presName="parentLin" presStyleCnt="0"/>
      <dgm:spPr/>
    </dgm:pt>
    <dgm:pt modelId="{991A1369-AA88-4FF9-A594-82FA7B2E5C05}" type="pres">
      <dgm:prSet presAssocID="{ADDC7AB9-727A-4757-AAC4-6A064B4D1C7F}" presName="parentLeftMargin" presStyleLbl="node1" presStyleIdx="3" presStyleCnt="5"/>
      <dgm:spPr/>
    </dgm:pt>
    <dgm:pt modelId="{83413293-C203-44CC-8942-C54FE512D443}" type="pres">
      <dgm:prSet presAssocID="{ADDC7AB9-727A-4757-AAC4-6A064B4D1C7F}" presName="parentText" presStyleLbl="node1" presStyleIdx="4" presStyleCnt="5">
        <dgm:presLayoutVars>
          <dgm:chMax val="0"/>
          <dgm:bulletEnabled val="1"/>
        </dgm:presLayoutVars>
      </dgm:prSet>
      <dgm:spPr/>
    </dgm:pt>
    <dgm:pt modelId="{FFF3322C-815F-414F-BD67-AFF6EE2A7232}" type="pres">
      <dgm:prSet presAssocID="{ADDC7AB9-727A-4757-AAC4-6A064B4D1C7F}" presName="negativeSpace" presStyleCnt="0"/>
      <dgm:spPr/>
    </dgm:pt>
    <dgm:pt modelId="{23F260C5-DFBE-4C95-83F0-83EA0C4728E5}" type="pres">
      <dgm:prSet presAssocID="{ADDC7AB9-727A-4757-AAC4-6A064B4D1C7F}" presName="childText" presStyleLbl="conFgAcc1" presStyleIdx="4" presStyleCnt="5">
        <dgm:presLayoutVars>
          <dgm:bulletEnabled val="1"/>
        </dgm:presLayoutVars>
      </dgm:prSet>
      <dgm:spPr/>
    </dgm:pt>
  </dgm:ptLst>
  <dgm:cxnLst>
    <dgm:cxn modelId="{7C550703-B632-457F-B55A-296CFD0059EF}" srcId="{D358B1FA-1073-476C-9637-796D9345157F}" destId="{B291B4B0-CBBA-4F89-A54F-10A5755E6841}" srcOrd="0" destOrd="0" parTransId="{AD561202-5DAD-454D-A408-48AA2731166B}" sibTransId="{DACED34E-8F48-436E-9A41-78691344AD5A}"/>
    <dgm:cxn modelId="{93DAA40D-6AA3-47FD-9C7B-1BFE59EC7082}" type="presOf" srcId="{CB53523F-7764-42A0-A037-B567E1A513AE}" destId="{6110F2F3-10B6-4238-9405-B09DBD30E478}" srcOrd="0" destOrd="0" presId="urn:microsoft.com/office/officeart/2005/8/layout/list1"/>
    <dgm:cxn modelId="{D1BA1B0F-8F0C-40B2-ABC6-E0FB6A3E6EBF}" type="presOf" srcId="{558824A2-EB9F-4AE0-851B-1E1663981E3D}" destId="{4331F5C4-669F-4D09-99D4-E0E058B1E5AC}" srcOrd="0" destOrd="0" presId="urn:microsoft.com/office/officeart/2005/8/layout/list1"/>
    <dgm:cxn modelId="{38D9A113-448F-4CB4-B8F4-4988A07EFA63}" type="presOf" srcId="{B291B4B0-CBBA-4F89-A54F-10A5755E6841}" destId="{33F08AB3-80B1-4508-8B7F-DD4BA90014D3}" srcOrd="0" destOrd="0" presId="urn:microsoft.com/office/officeart/2005/8/layout/list1"/>
    <dgm:cxn modelId="{A928E617-A5AC-4A43-A9CD-D02C31B97CBB}" type="presOf" srcId="{CD911BB4-B71C-486F-AD0D-CC023CAB7C9E}" destId="{BC572AA5-1E20-446C-BB03-A7DBF67A7A88}" srcOrd="1" destOrd="0" presId="urn:microsoft.com/office/officeart/2005/8/layout/list1"/>
    <dgm:cxn modelId="{8B50CA18-7673-4A9D-A195-D8D5A7BA873A}" srcId="{13C66CE9-0F2D-4E3B-9904-E6AD8D2ACE77}" destId="{CB53523F-7764-42A0-A037-B567E1A513AE}" srcOrd="0" destOrd="0" parTransId="{EDF0C7FF-1C56-44DB-BC60-BC7F1A28E9C3}" sibTransId="{D876759E-E243-4309-A702-57EC821944A8}"/>
    <dgm:cxn modelId="{D2D1C720-1586-463E-8AAF-498D6D9B24E6}" type="presOf" srcId="{D358B1FA-1073-476C-9637-796D9345157F}" destId="{EBF26EE9-FBC2-42D7-BA24-A0AA0562DB2D}" srcOrd="0" destOrd="0" presId="urn:microsoft.com/office/officeart/2005/8/layout/list1"/>
    <dgm:cxn modelId="{953D6F38-0136-462E-A1A4-8ADBA67173D2}" srcId="{CB53523F-7764-42A0-A037-B567E1A513AE}" destId="{3A735B57-8A47-4FDE-BCF8-EE40D8E79DD0}" srcOrd="0" destOrd="0" parTransId="{A7BD7AB9-9CE7-4464-941C-1602CEB8C85A}" sibTransId="{80894464-4111-415A-9330-5EA4F2E35208}"/>
    <dgm:cxn modelId="{3EFB653A-8E93-458C-8D48-72DC3ACB349C}" type="presOf" srcId="{CB53523F-7764-42A0-A037-B567E1A513AE}" destId="{B28F0C97-3D36-4DCB-8BC3-66A3C59C6814}" srcOrd="1" destOrd="0" presId="urn:microsoft.com/office/officeart/2005/8/layout/list1"/>
    <dgm:cxn modelId="{6CAADE5E-48C3-4AE2-9CA1-DF8839A6078A}" srcId="{CD911BB4-B71C-486F-AD0D-CC023CAB7C9E}" destId="{558824A2-EB9F-4AE0-851B-1E1663981E3D}" srcOrd="0" destOrd="0" parTransId="{FED5ECF6-57D9-4ABD-8445-D01CE2E3622A}" sibTransId="{815EDAE7-8B38-4851-A697-9BE474DF0607}"/>
    <dgm:cxn modelId="{79B15965-5612-4DCA-B391-1F4EBB51A47C}" srcId="{13C66CE9-0F2D-4E3B-9904-E6AD8D2ACE77}" destId="{49B5FCE1-40A4-4149-907A-4D206D31EC54}" srcOrd="3" destOrd="0" parTransId="{1F59FBB9-DEE4-4ECF-B364-3BE8980FCA17}" sibTransId="{150EEE56-CE2F-4893-800D-F58E8EA665B3}"/>
    <dgm:cxn modelId="{7775296D-709D-4F21-A500-6427F61B962B}" type="presOf" srcId="{13C66CE9-0F2D-4E3B-9904-E6AD8D2ACE77}" destId="{F3566DA3-F430-4C42-9D37-C36C2B2E50DD}" srcOrd="0" destOrd="0" presId="urn:microsoft.com/office/officeart/2005/8/layout/list1"/>
    <dgm:cxn modelId="{9002ED4D-BC1C-473F-927A-56C9FBB7F1A3}" type="presOf" srcId="{ADDC7AB9-727A-4757-AAC4-6A064B4D1C7F}" destId="{991A1369-AA88-4FF9-A594-82FA7B2E5C05}" srcOrd="0" destOrd="0" presId="urn:microsoft.com/office/officeart/2005/8/layout/list1"/>
    <dgm:cxn modelId="{34D43572-F955-43B1-BC29-1C67B25CA3B4}" srcId="{13C66CE9-0F2D-4E3B-9904-E6AD8D2ACE77}" destId="{D358B1FA-1073-476C-9637-796D9345157F}" srcOrd="1" destOrd="0" parTransId="{0411C3C5-75E6-4297-8088-A4378BCF89B2}" sibTransId="{F4B5680C-67B5-4725-8DD3-7E8FEE3AF3E3}"/>
    <dgm:cxn modelId="{68AC9F73-46A9-4646-B915-F091471D21F3}" type="presOf" srcId="{CD911BB4-B71C-486F-AD0D-CC023CAB7C9E}" destId="{2C4C52EE-D568-4C04-AFD9-8E0197F14928}" srcOrd="0" destOrd="0" presId="urn:microsoft.com/office/officeart/2005/8/layout/list1"/>
    <dgm:cxn modelId="{EBF35D5A-E549-48EA-B33F-F8E272C4094C}" type="presOf" srcId="{9D373A9A-2265-4567-BEBD-CA6FC2F3C410}" destId="{01FCDBA4-5686-4C13-9D99-5A9925DE4676}" srcOrd="0" destOrd="0" presId="urn:microsoft.com/office/officeart/2005/8/layout/list1"/>
    <dgm:cxn modelId="{DDB9D68D-1A40-47A5-9164-AEDE292CF0F4}" type="presOf" srcId="{3A735B57-8A47-4FDE-BCF8-EE40D8E79DD0}" destId="{8645D255-865F-4B31-BDE7-CAD0C7168D2D}" srcOrd="0" destOrd="0" presId="urn:microsoft.com/office/officeart/2005/8/layout/list1"/>
    <dgm:cxn modelId="{16430AA8-AE3B-4BAF-8CF9-700003901F8B}" type="presOf" srcId="{3C49A14C-E50A-45F3-8E98-3731C512231D}" destId="{23F260C5-DFBE-4C95-83F0-83EA0C4728E5}" srcOrd="0" destOrd="0" presId="urn:microsoft.com/office/officeart/2005/8/layout/list1"/>
    <dgm:cxn modelId="{AB64BCAD-FEE8-4F63-8A21-CD664874971F}" type="presOf" srcId="{D358B1FA-1073-476C-9637-796D9345157F}" destId="{A8ECFF89-1262-47CF-87F1-E9695BB2505B}" srcOrd="1" destOrd="0" presId="urn:microsoft.com/office/officeart/2005/8/layout/list1"/>
    <dgm:cxn modelId="{4B172EAF-6722-411B-9457-CE95400D3DAF}" type="presOf" srcId="{49B5FCE1-40A4-4149-907A-4D206D31EC54}" destId="{280C77D1-18EC-41F7-B04A-A2F2FF99B1E9}" srcOrd="0" destOrd="0" presId="urn:microsoft.com/office/officeart/2005/8/layout/list1"/>
    <dgm:cxn modelId="{38121CB5-C21F-4745-A6D3-05E3B1405166}" type="presOf" srcId="{ADDC7AB9-727A-4757-AAC4-6A064B4D1C7F}" destId="{83413293-C203-44CC-8942-C54FE512D443}" srcOrd="1" destOrd="0" presId="urn:microsoft.com/office/officeart/2005/8/layout/list1"/>
    <dgm:cxn modelId="{225529C5-6E37-44C4-A6E5-EAAB154D8B0F}" srcId="{49B5FCE1-40A4-4149-907A-4D206D31EC54}" destId="{9D373A9A-2265-4567-BEBD-CA6FC2F3C410}" srcOrd="0" destOrd="0" parTransId="{060607C7-BC66-4332-B8CA-B1216EDFFF9D}" sibTransId="{6BA5EBCB-A9A2-4AF5-9C60-CBDF3CF43988}"/>
    <dgm:cxn modelId="{E2C171CF-A618-48F5-BF45-3AC73685A0D5}" srcId="{13C66CE9-0F2D-4E3B-9904-E6AD8D2ACE77}" destId="{CD911BB4-B71C-486F-AD0D-CC023CAB7C9E}" srcOrd="2" destOrd="0" parTransId="{8BC1B870-6AF3-4264-B5C3-F9646D0DAD3C}" sibTransId="{B38948F8-C65D-4610-B766-CCBDDFEAF68D}"/>
    <dgm:cxn modelId="{5C90C2E0-D68B-44F3-AA86-F90B64883D59}" srcId="{13C66CE9-0F2D-4E3B-9904-E6AD8D2ACE77}" destId="{ADDC7AB9-727A-4757-AAC4-6A064B4D1C7F}" srcOrd="4" destOrd="0" parTransId="{372FE8E1-F2AF-4A4C-BAA7-3FED326BAF9A}" sibTransId="{8A033A1B-E270-452C-A587-0BF418CAF333}"/>
    <dgm:cxn modelId="{1825B2E2-218C-48F7-8F61-4EBE2DD94A98}" type="presOf" srcId="{49B5FCE1-40A4-4149-907A-4D206D31EC54}" destId="{94EE73AA-1405-4874-84A2-27AF8C798750}" srcOrd="1" destOrd="0" presId="urn:microsoft.com/office/officeart/2005/8/layout/list1"/>
    <dgm:cxn modelId="{BB9E01E8-8699-430A-BB87-40A168AE0944}" srcId="{ADDC7AB9-727A-4757-AAC4-6A064B4D1C7F}" destId="{3C49A14C-E50A-45F3-8E98-3731C512231D}" srcOrd="0" destOrd="0" parTransId="{F0971C00-19F8-4F31-9A46-A7E25CA7083E}" sibTransId="{C7BC1A4F-A579-4573-BECF-A54D764D962E}"/>
    <dgm:cxn modelId="{09683828-D9E8-436F-84C5-5B18BF82C619}" type="presParOf" srcId="{F3566DA3-F430-4C42-9D37-C36C2B2E50DD}" destId="{D6F550D9-92C2-4770-9FA6-E43C0CD52087}" srcOrd="0" destOrd="0" presId="urn:microsoft.com/office/officeart/2005/8/layout/list1"/>
    <dgm:cxn modelId="{B4B1CFFE-F8C9-4C23-BC84-8B688D6B0C44}" type="presParOf" srcId="{D6F550D9-92C2-4770-9FA6-E43C0CD52087}" destId="{6110F2F3-10B6-4238-9405-B09DBD30E478}" srcOrd="0" destOrd="0" presId="urn:microsoft.com/office/officeart/2005/8/layout/list1"/>
    <dgm:cxn modelId="{C12A3AFC-DE5E-4458-8512-B59265CCB028}" type="presParOf" srcId="{D6F550D9-92C2-4770-9FA6-E43C0CD52087}" destId="{B28F0C97-3D36-4DCB-8BC3-66A3C59C6814}" srcOrd="1" destOrd="0" presId="urn:microsoft.com/office/officeart/2005/8/layout/list1"/>
    <dgm:cxn modelId="{9E03D6DC-DF4B-4870-908A-4899242AD8D3}" type="presParOf" srcId="{F3566DA3-F430-4C42-9D37-C36C2B2E50DD}" destId="{E542ADBB-C258-422B-87EB-180EC25059DA}" srcOrd="1" destOrd="0" presId="urn:microsoft.com/office/officeart/2005/8/layout/list1"/>
    <dgm:cxn modelId="{55F9AE5E-7235-477B-9634-79A347D2CFB0}" type="presParOf" srcId="{F3566DA3-F430-4C42-9D37-C36C2B2E50DD}" destId="{8645D255-865F-4B31-BDE7-CAD0C7168D2D}" srcOrd="2" destOrd="0" presId="urn:microsoft.com/office/officeart/2005/8/layout/list1"/>
    <dgm:cxn modelId="{2CAB7B43-A17D-4A52-BC37-8C991965738C}" type="presParOf" srcId="{F3566DA3-F430-4C42-9D37-C36C2B2E50DD}" destId="{0F336D16-E9F5-4F78-A20C-CD547305E7BB}" srcOrd="3" destOrd="0" presId="urn:microsoft.com/office/officeart/2005/8/layout/list1"/>
    <dgm:cxn modelId="{04048B33-056E-4493-80FF-DC6EB356F7AE}" type="presParOf" srcId="{F3566DA3-F430-4C42-9D37-C36C2B2E50DD}" destId="{9510F32B-3BF8-481D-9256-5267D4D94C83}" srcOrd="4" destOrd="0" presId="urn:microsoft.com/office/officeart/2005/8/layout/list1"/>
    <dgm:cxn modelId="{8E12D2E7-7FC3-49AE-88BC-91B039C75A80}" type="presParOf" srcId="{9510F32B-3BF8-481D-9256-5267D4D94C83}" destId="{EBF26EE9-FBC2-42D7-BA24-A0AA0562DB2D}" srcOrd="0" destOrd="0" presId="urn:microsoft.com/office/officeart/2005/8/layout/list1"/>
    <dgm:cxn modelId="{BA1268F9-8BE7-4F6F-A0AE-D32BA19CC0FF}" type="presParOf" srcId="{9510F32B-3BF8-481D-9256-5267D4D94C83}" destId="{A8ECFF89-1262-47CF-87F1-E9695BB2505B}" srcOrd="1" destOrd="0" presId="urn:microsoft.com/office/officeart/2005/8/layout/list1"/>
    <dgm:cxn modelId="{90A264D1-ED62-4E65-B241-19EA327BACA9}" type="presParOf" srcId="{F3566DA3-F430-4C42-9D37-C36C2B2E50DD}" destId="{C67F1D97-F854-4D8D-8EF1-9BB6458D58F3}" srcOrd="5" destOrd="0" presId="urn:microsoft.com/office/officeart/2005/8/layout/list1"/>
    <dgm:cxn modelId="{03AE5E25-C1E6-4FD1-8FD5-93CA7186F49C}" type="presParOf" srcId="{F3566DA3-F430-4C42-9D37-C36C2B2E50DD}" destId="{33F08AB3-80B1-4508-8B7F-DD4BA90014D3}" srcOrd="6" destOrd="0" presId="urn:microsoft.com/office/officeart/2005/8/layout/list1"/>
    <dgm:cxn modelId="{9B8D1A87-2AB1-4B57-B7B6-C47E5CA6F009}" type="presParOf" srcId="{F3566DA3-F430-4C42-9D37-C36C2B2E50DD}" destId="{D35C59BD-54E1-4A3B-967A-CA2F33A6F442}" srcOrd="7" destOrd="0" presId="urn:microsoft.com/office/officeart/2005/8/layout/list1"/>
    <dgm:cxn modelId="{99EC33C9-BAF9-40E9-BC35-E36A246846D5}" type="presParOf" srcId="{F3566DA3-F430-4C42-9D37-C36C2B2E50DD}" destId="{894A8BBB-5BE7-4F82-94EE-8EEBAE3A966C}" srcOrd="8" destOrd="0" presId="urn:microsoft.com/office/officeart/2005/8/layout/list1"/>
    <dgm:cxn modelId="{C05F9032-E225-4840-BEA1-C6E5EA3FCBE4}" type="presParOf" srcId="{894A8BBB-5BE7-4F82-94EE-8EEBAE3A966C}" destId="{2C4C52EE-D568-4C04-AFD9-8E0197F14928}" srcOrd="0" destOrd="0" presId="urn:microsoft.com/office/officeart/2005/8/layout/list1"/>
    <dgm:cxn modelId="{B5D3A52A-D1BC-407C-BE04-E2D862AB1D0F}" type="presParOf" srcId="{894A8BBB-5BE7-4F82-94EE-8EEBAE3A966C}" destId="{BC572AA5-1E20-446C-BB03-A7DBF67A7A88}" srcOrd="1" destOrd="0" presId="urn:microsoft.com/office/officeart/2005/8/layout/list1"/>
    <dgm:cxn modelId="{A122930F-288F-4B38-952A-16429700EE79}" type="presParOf" srcId="{F3566DA3-F430-4C42-9D37-C36C2B2E50DD}" destId="{3B5CC26C-49E7-4B8A-BC5E-2769518D09D0}" srcOrd="9" destOrd="0" presId="urn:microsoft.com/office/officeart/2005/8/layout/list1"/>
    <dgm:cxn modelId="{93ADCBD5-951B-42E5-90A6-8A60667359F9}" type="presParOf" srcId="{F3566DA3-F430-4C42-9D37-C36C2B2E50DD}" destId="{4331F5C4-669F-4D09-99D4-E0E058B1E5AC}" srcOrd="10" destOrd="0" presId="urn:microsoft.com/office/officeart/2005/8/layout/list1"/>
    <dgm:cxn modelId="{82146E5E-A8C5-414E-99DA-6A3B9F0AC381}" type="presParOf" srcId="{F3566DA3-F430-4C42-9D37-C36C2B2E50DD}" destId="{B5A7F2AF-D5FB-47F2-89F8-074BFCAE3135}" srcOrd="11" destOrd="0" presId="urn:microsoft.com/office/officeart/2005/8/layout/list1"/>
    <dgm:cxn modelId="{CD4BE10B-B007-49EB-AABF-19286928A5DC}" type="presParOf" srcId="{F3566DA3-F430-4C42-9D37-C36C2B2E50DD}" destId="{2FEBAD28-D4CF-4621-8C5D-2EC9B283D144}" srcOrd="12" destOrd="0" presId="urn:microsoft.com/office/officeart/2005/8/layout/list1"/>
    <dgm:cxn modelId="{C02BFEC0-828B-4BA7-A473-29FAB9CD3B5A}" type="presParOf" srcId="{2FEBAD28-D4CF-4621-8C5D-2EC9B283D144}" destId="{280C77D1-18EC-41F7-B04A-A2F2FF99B1E9}" srcOrd="0" destOrd="0" presId="urn:microsoft.com/office/officeart/2005/8/layout/list1"/>
    <dgm:cxn modelId="{0D29AB90-5BB9-47FE-A437-D21C59AB9329}" type="presParOf" srcId="{2FEBAD28-D4CF-4621-8C5D-2EC9B283D144}" destId="{94EE73AA-1405-4874-84A2-27AF8C798750}" srcOrd="1" destOrd="0" presId="urn:microsoft.com/office/officeart/2005/8/layout/list1"/>
    <dgm:cxn modelId="{F9FECA4E-83DE-4946-9B3F-9166FD5C47F7}" type="presParOf" srcId="{F3566DA3-F430-4C42-9D37-C36C2B2E50DD}" destId="{D3F23AB4-E021-413C-A50D-20DE8A386DFE}" srcOrd="13" destOrd="0" presId="urn:microsoft.com/office/officeart/2005/8/layout/list1"/>
    <dgm:cxn modelId="{1EEE3278-B347-4EFD-8C18-8915619E8829}" type="presParOf" srcId="{F3566DA3-F430-4C42-9D37-C36C2B2E50DD}" destId="{01FCDBA4-5686-4C13-9D99-5A9925DE4676}" srcOrd="14" destOrd="0" presId="urn:microsoft.com/office/officeart/2005/8/layout/list1"/>
    <dgm:cxn modelId="{DB1982CC-DB2E-4865-8E9D-AE529951B597}" type="presParOf" srcId="{F3566DA3-F430-4C42-9D37-C36C2B2E50DD}" destId="{2D36D498-3A72-478A-9D07-92E4A005C500}" srcOrd="15" destOrd="0" presId="urn:microsoft.com/office/officeart/2005/8/layout/list1"/>
    <dgm:cxn modelId="{F56984DA-8D23-4DD2-A9C3-5C4F851BB37F}" type="presParOf" srcId="{F3566DA3-F430-4C42-9D37-C36C2B2E50DD}" destId="{4F85C57E-90BD-442D-803D-99F410740F59}" srcOrd="16" destOrd="0" presId="urn:microsoft.com/office/officeart/2005/8/layout/list1"/>
    <dgm:cxn modelId="{4FE3ACF9-3B83-47E2-880D-99308E9C737E}" type="presParOf" srcId="{4F85C57E-90BD-442D-803D-99F410740F59}" destId="{991A1369-AA88-4FF9-A594-82FA7B2E5C05}" srcOrd="0" destOrd="0" presId="urn:microsoft.com/office/officeart/2005/8/layout/list1"/>
    <dgm:cxn modelId="{431ED32B-BD72-43D2-8AA7-3C68DFC2B244}" type="presParOf" srcId="{4F85C57E-90BD-442D-803D-99F410740F59}" destId="{83413293-C203-44CC-8942-C54FE512D443}" srcOrd="1" destOrd="0" presId="urn:microsoft.com/office/officeart/2005/8/layout/list1"/>
    <dgm:cxn modelId="{A2A350DF-51E8-4317-83F3-479FE56E215E}" type="presParOf" srcId="{F3566DA3-F430-4C42-9D37-C36C2B2E50DD}" destId="{FFF3322C-815F-414F-BD67-AFF6EE2A7232}" srcOrd="17" destOrd="0" presId="urn:microsoft.com/office/officeart/2005/8/layout/list1"/>
    <dgm:cxn modelId="{61A2CB67-6F68-40D3-B7BC-7D831AE70D57}" type="presParOf" srcId="{F3566DA3-F430-4C42-9D37-C36C2B2E50DD}" destId="{23F260C5-DFBE-4C95-83F0-83EA0C4728E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5D255-865F-4B31-BDE7-CAD0C7168D2D}">
      <dsp:nvSpPr>
        <dsp:cNvPr id="0" name=""/>
        <dsp:cNvSpPr/>
      </dsp:nvSpPr>
      <dsp:spPr>
        <a:xfrm>
          <a:off x="0" y="334834"/>
          <a:ext cx="6242050" cy="542587"/>
        </a:xfrm>
        <a:prstGeom prst="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452" tIns="270764" rIns="484452"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ysClr val="windowText" lastClr="000000">
                  <a:hueOff val="0"/>
                  <a:satOff val="0"/>
                  <a:lumOff val="0"/>
                  <a:alphaOff val="0"/>
                </a:sysClr>
              </a:solidFill>
              <a:latin typeface="Roboto Light" pitchFamily="2" charset="0"/>
              <a:ea typeface="Roboto Light" pitchFamily="2" charset="0"/>
              <a:cs typeface="+mn-cs"/>
            </a:rPr>
            <a:t>Montgomery 2015, Pearce 1999</a:t>
          </a:r>
        </a:p>
      </dsp:txBody>
      <dsp:txXfrm>
        <a:off x="0" y="334834"/>
        <a:ext cx="6242050" cy="542587"/>
      </dsp:txXfrm>
    </dsp:sp>
    <dsp:sp modelId="{B28F0C97-3D36-4DCB-8BC3-66A3C59C6814}">
      <dsp:nvSpPr>
        <dsp:cNvPr id="0" name=""/>
        <dsp:cNvSpPr/>
      </dsp:nvSpPr>
      <dsp:spPr>
        <a:xfrm>
          <a:off x="312102" y="142954"/>
          <a:ext cx="4369435" cy="38376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54" tIns="0" rIns="165154" bIns="0" numCol="1" spcCol="1270" anchor="ctr" anchorCtr="0">
          <a:noAutofit/>
        </a:bodyPr>
        <a:lstStyle/>
        <a:p>
          <a:pPr marL="0" lvl="0" indent="0" algn="l" defTabSz="577850">
            <a:lnSpc>
              <a:spcPct val="90000"/>
            </a:lnSpc>
            <a:spcBef>
              <a:spcPct val="0"/>
            </a:spcBef>
            <a:spcAft>
              <a:spcPct val="35000"/>
            </a:spcAft>
            <a:buNone/>
          </a:pPr>
          <a:r>
            <a:rPr lang="en-GB" sz="1300" kern="1200" dirty="0">
              <a:solidFill>
                <a:sysClr val="window" lastClr="FFFFFF"/>
              </a:solidFill>
              <a:latin typeface="Roboto Light" pitchFamily="2" charset="0"/>
              <a:ea typeface="Roboto Light" pitchFamily="2" charset="0"/>
              <a:cs typeface="+mn-cs"/>
            </a:rPr>
            <a:t>Legal</a:t>
          </a:r>
        </a:p>
      </dsp:txBody>
      <dsp:txXfrm>
        <a:off x="330836" y="161688"/>
        <a:ext cx="4331967" cy="346292"/>
      </dsp:txXfrm>
    </dsp:sp>
    <dsp:sp modelId="{33F08AB3-80B1-4508-8B7F-DD4BA90014D3}">
      <dsp:nvSpPr>
        <dsp:cNvPr id="0" name=""/>
        <dsp:cNvSpPr/>
      </dsp:nvSpPr>
      <dsp:spPr>
        <a:xfrm>
          <a:off x="0" y="1139502"/>
          <a:ext cx="6242050" cy="542587"/>
        </a:xfrm>
        <a:prstGeom prst="rect">
          <a:avLst/>
        </a:prstGeo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452" tIns="270764" rIns="484452"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ysClr val="windowText" lastClr="000000">
                  <a:hueOff val="0"/>
                  <a:satOff val="0"/>
                  <a:lumOff val="0"/>
                  <a:alphaOff val="0"/>
                </a:sysClr>
              </a:solidFill>
              <a:latin typeface="Roboto Light" pitchFamily="2" charset="0"/>
              <a:ea typeface="Roboto Light" pitchFamily="2" charset="0"/>
              <a:cs typeface="+mn-cs"/>
            </a:rPr>
            <a:t>GMC, Royal Colleges</a:t>
          </a:r>
        </a:p>
      </dsp:txBody>
      <dsp:txXfrm>
        <a:off x="0" y="1139502"/>
        <a:ext cx="6242050" cy="542587"/>
      </dsp:txXfrm>
    </dsp:sp>
    <dsp:sp modelId="{A8ECFF89-1262-47CF-87F1-E9695BB2505B}">
      <dsp:nvSpPr>
        <dsp:cNvPr id="0" name=""/>
        <dsp:cNvSpPr/>
      </dsp:nvSpPr>
      <dsp:spPr>
        <a:xfrm>
          <a:off x="312102" y="947622"/>
          <a:ext cx="4369435" cy="383760"/>
        </a:xfrm>
        <a:prstGeom prst="roundRect">
          <a:avLst/>
        </a:prstGeo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54" tIns="0" rIns="165154" bIns="0" numCol="1" spcCol="1270" anchor="ctr" anchorCtr="0">
          <a:noAutofit/>
        </a:bodyPr>
        <a:lstStyle/>
        <a:p>
          <a:pPr marL="0" lvl="0" indent="0" algn="l" defTabSz="577850">
            <a:lnSpc>
              <a:spcPct val="90000"/>
            </a:lnSpc>
            <a:spcBef>
              <a:spcPct val="0"/>
            </a:spcBef>
            <a:spcAft>
              <a:spcPct val="35000"/>
            </a:spcAft>
            <a:buNone/>
          </a:pPr>
          <a:r>
            <a:rPr lang="en-GB" sz="1300" kern="1200" dirty="0">
              <a:solidFill>
                <a:sysClr val="window" lastClr="FFFFFF"/>
              </a:solidFill>
              <a:latin typeface="Roboto Light" pitchFamily="2" charset="0"/>
              <a:ea typeface="Roboto Light" pitchFamily="2" charset="0"/>
              <a:cs typeface="+mn-cs"/>
            </a:rPr>
            <a:t>Professional Bodies</a:t>
          </a:r>
        </a:p>
      </dsp:txBody>
      <dsp:txXfrm>
        <a:off x="330836" y="966356"/>
        <a:ext cx="4331967" cy="346292"/>
      </dsp:txXfrm>
    </dsp:sp>
    <dsp:sp modelId="{4331F5C4-669F-4D09-99D4-E0E058B1E5AC}">
      <dsp:nvSpPr>
        <dsp:cNvPr id="0" name=""/>
        <dsp:cNvSpPr/>
      </dsp:nvSpPr>
      <dsp:spPr>
        <a:xfrm>
          <a:off x="0" y="1944169"/>
          <a:ext cx="6242050" cy="542587"/>
        </a:xfrm>
        <a:prstGeom prst="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452" tIns="270764" rIns="484452"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ysClr val="windowText" lastClr="000000">
                  <a:hueOff val="0"/>
                  <a:satOff val="0"/>
                  <a:lumOff val="0"/>
                  <a:alphaOff val="0"/>
                </a:sysClr>
              </a:solidFill>
              <a:latin typeface="Roboto Light" pitchFamily="2" charset="0"/>
              <a:ea typeface="Roboto Light" pitchFamily="2" charset="0"/>
              <a:cs typeface="+mn-cs"/>
            </a:rPr>
            <a:t>A ‘Fundamental Standard’ - Regulation 11 : Need for consent</a:t>
          </a:r>
        </a:p>
      </dsp:txBody>
      <dsp:txXfrm>
        <a:off x="0" y="1944169"/>
        <a:ext cx="6242050" cy="542587"/>
      </dsp:txXfrm>
    </dsp:sp>
    <dsp:sp modelId="{BC572AA5-1E20-446C-BB03-A7DBF67A7A88}">
      <dsp:nvSpPr>
        <dsp:cNvPr id="0" name=""/>
        <dsp:cNvSpPr/>
      </dsp:nvSpPr>
      <dsp:spPr>
        <a:xfrm>
          <a:off x="312102" y="1752289"/>
          <a:ext cx="4369435" cy="383760"/>
        </a:xfrm>
        <a:prstGeom prst="round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54" tIns="0" rIns="165154" bIns="0" numCol="1" spcCol="1270" anchor="ctr" anchorCtr="0">
          <a:noAutofit/>
        </a:bodyPr>
        <a:lstStyle/>
        <a:p>
          <a:pPr marL="0" lvl="0" indent="0" algn="l" defTabSz="577850">
            <a:lnSpc>
              <a:spcPct val="90000"/>
            </a:lnSpc>
            <a:spcBef>
              <a:spcPct val="0"/>
            </a:spcBef>
            <a:spcAft>
              <a:spcPct val="35000"/>
            </a:spcAft>
            <a:buNone/>
          </a:pPr>
          <a:r>
            <a:rPr lang="en-GB" sz="1300" kern="1200" dirty="0">
              <a:solidFill>
                <a:sysClr val="window" lastClr="FFFFFF"/>
              </a:solidFill>
              <a:latin typeface="Roboto Light" pitchFamily="2" charset="0"/>
              <a:ea typeface="Roboto Light" pitchFamily="2" charset="0"/>
              <a:cs typeface="+mn-cs"/>
            </a:rPr>
            <a:t>Care Quality Commission</a:t>
          </a:r>
        </a:p>
      </dsp:txBody>
      <dsp:txXfrm>
        <a:off x="330836" y="1771023"/>
        <a:ext cx="4331967" cy="346292"/>
      </dsp:txXfrm>
    </dsp:sp>
    <dsp:sp modelId="{01FCDBA4-5686-4C13-9D99-5A9925DE4676}">
      <dsp:nvSpPr>
        <dsp:cNvPr id="0" name=""/>
        <dsp:cNvSpPr/>
      </dsp:nvSpPr>
      <dsp:spPr>
        <a:xfrm>
          <a:off x="0" y="2748837"/>
          <a:ext cx="6242050" cy="542587"/>
        </a:xfrm>
        <a:prstGeom prst="rect">
          <a:avLst/>
        </a:prstGeo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452" tIns="270764" rIns="484452"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ysClr val="windowText" lastClr="000000">
                  <a:hueOff val="0"/>
                  <a:satOff val="0"/>
                  <a:lumOff val="0"/>
                  <a:alphaOff val="0"/>
                </a:sysClr>
              </a:solidFill>
              <a:latin typeface="Roboto Light" pitchFamily="2" charset="0"/>
              <a:ea typeface="Roboto Light" pitchFamily="2" charset="0"/>
              <a:cs typeface="+mn-cs"/>
            </a:rPr>
            <a:t>Clinical Care Standards : Consent</a:t>
          </a:r>
        </a:p>
      </dsp:txBody>
      <dsp:txXfrm>
        <a:off x="0" y="2748837"/>
        <a:ext cx="6242050" cy="542587"/>
      </dsp:txXfrm>
    </dsp:sp>
    <dsp:sp modelId="{94EE73AA-1405-4874-84A2-27AF8C798750}">
      <dsp:nvSpPr>
        <dsp:cNvPr id="0" name=""/>
        <dsp:cNvSpPr/>
      </dsp:nvSpPr>
      <dsp:spPr>
        <a:xfrm>
          <a:off x="312102" y="2556957"/>
          <a:ext cx="4369435" cy="383760"/>
        </a:xfrm>
        <a:prstGeom prst="roundRect">
          <a:avLst/>
        </a:pr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54" tIns="0" rIns="165154" bIns="0" numCol="1" spcCol="1270" anchor="ctr" anchorCtr="0">
          <a:noAutofit/>
        </a:bodyPr>
        <a:lstStyle/>
        <a:p>
          <a:pPr marL="0" lvl="0" indent="0" algn="l" defTabSz="577850">
            <a:lnSpc>
              <a:spcPct val="90000"/>
            </a:lnSpc>
            <a:spcBef>
              <a:spcPct val="0"/>
            </a:spcBef>
            <a:spcAft>
              <a:spcPct val="35000"/>
            </a:spcAft>
            <a:buNone/>
          </a:pPr>
          <a:r>
            <a:rPr lang="en-GB" sz="1300" kern="1200" dirty="0">
              <a:solidFill>
                <a:sysClr val="window" lastClr="FFFFFF"/>
              </a:solidFill>
              <a:latin typeface="Roboto Light" pitchFamily="2" charset="0"/>
              <a:ea typeface="Roboto Light" pitchFamily="2" charset="0"/>
              <a:cs typeface="+mn-cs"/>
            </a:rPr>
            <a:t>NHSLA</a:t>
          </a:r>
        </a:p>
      </dsp:txBody>
      <dsp:txXfrm>
        <a:off x="330836" y="2575691"/>
        <a:ext cx="4331967" cy="346292"/>
      </dsp:txXfrm>
    </dsp:sp>
    <dsp:sp modelId="{23F260C5-DFBE-4C95-83F0-83EA0C4728E5}">
      <dsp:nvSpPr>
        <dsp:cNvPr id="0" name=""/>
        <dsp:cNvSpPr/>
      </dsp:nvSpPr>
      <dsp:spPr>
        <a:xfrm>
          <a:off x="0" y="3553504"/>
          <a:ext cx="6242050" cy="542587"/>
        </a:xfrm>
        <a:prstGeom prst="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4452" tIns="270764" rIns="484452"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ysClr val="windowText" lastClr="000000">
                  <a:hueOff val="0"/>
                  <a:satOff val="0"/>
                  <a:lumOff val="0"/>
                  <a:alphaOff val="0"/>
                </a:sysClr>
              </a:solidFill>
              <a:latin typeface="Roboto Light" pitchFamily="2" charset="0"/>
              <a:ea typeface="Roboto Light" pitchFamily="2" charset="0"/>
              <a:cs typeface="+mn-cs"/>
            </a:rPr>
            <a:t>Remove nearly 10 million paper forms</a:t>
          </a:r>
        </a:p>
      </dsp:txBody>
      <dsp:txXfrm>
        <a:off x="0" y="3553504"/>
        <a:ext cx="6242050" cy="542587"/>
      </dsp:txXfrm>
    </dsp:sp>
    <dsp:sp modelId="{83413293-C203-44CC-8942-C54FE512D443}">
      <dsp:nvSpPr>
        <dsp:cNvPr id="0" name=""/>
        <dsp:cNvSpPr/>
      </dsp:nvSpPr>
      <dsp:spPr>
        <a:xfrm>
          <a:off x="312102" y="3361624"/>
          <a:ext cx="4369435" cy="383760"/>
        </a:xfrm>
        <a:prstGeom prst="round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54" tIns="0" rIns="165154" bIns="0" numCol="1" spcCol="1270" anchor="ctr" anchorCtr="0">
          <a:noAutofit/>
        </a:bodyPr>
        <a:lstStyle/>
        <a:p>
          <a:pPr marL="0" lvl="0" indent="0" algn="l" defTabSz="577850">
            <a:lnSpc>
              <a:spcPct val="90000"/>
            </a:lnSpc>
            <a:spcBef>
              <a:spcPct val="0"/>
            </a:spcBef>
            <a:spcAft>
              <a:spcPct val="35000"/>
            </a:spcAft>
            <a:buNone/>
          </a:pPr>
          <a:r>
            <a:rPr lang="en-GB" sz="1300" kern="1200" dirty="0">
              <a:solidFill>
                <a:sysClr val="window" lastClr="FFFFFF"/>
              </a:solidFill>
              <a:latin typeface="Roboto Light" pitchFamily="2" charset="0"/>
              <a:ea typeface="Roboto Light" pitchFamily="2" charset="0"/>
              <a:cs typeface="+mn-cs"/>
            </a:rPr>
            <a:t>Paperless NHS Targets (2018-2020)</a:t>
          </a:r>
        </a:p>
      </dsp:txBody>
      <dsp:txXfrm>
        <a:off x="330836" y="3380358"/>
        <a:ext cx="4331967"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8BBF5-F5AF-A64C-B632-EBC1C1BF2983}" type="datetimeFigureOut">
              <a:rPr lang="en-US" smtClean="0"/>
              <a:pPr/>
              <a:t>1/14/2019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12F02-3760-C34A-A921-5AE560D8FC4F}" type="slidenum">
              <a:rPr lang="en-US" smtClean="0"/>
              <a:pPr/>
              <a:t>‹#›</a:t>
            </a:fld>
            <a:endParaRPr lang="en-US"/>
          </a:p>
        </p:txBody>
      </p:sp>
    </p:spTree>
    <p:extLst>
      <p:ext uri="{BB962C8B-B14F-4D97-AF65-F5344CB8AC3E}">
        <p14:creationId xmlns:p14="http://schemas.microsoft.com/office/powerpoint/2010/main" val="1635707889"/>
      </p:ext>
    </p:extLst>
  </p:cSld>
  <p:clrMap bg1="lt1" tx1="dk1" bg2="lt2" tx2="dk2" accent1="accent1" accent2="accent2" accent3="accent3" accent4="accent4" accent5="accent5" accent6="accent6" hlink="hlink" folHlink="folHlink"/>
  <p:notesStyle>
    <a:lvl1pPr marL="0" algn="l" defTabSz="362727" rtl="0" eaLnBrk="1" latinLnBrk="0" hangingPunct="1">
      <a:defRPr sz="1000" kern="1200">
        <a:solidFill>
          <a:schemeClr val="tx1"/>
        </a:solidFill>
        <a:latin typeface="+mn-lt"/>
        <a:ea typeface="+mn-ea"/>
        <a:cs typeface="+mn-cs"/>
      </a:defRPr>
    </a:lvl1pPr>
    <a:lvl2pPr marL="362727" algn="l" defTabSz="362727" rtl="0" eaLnBrk="1" latinLnBrk="0" hangingPunct="1">
      <a:defRPr sz="1000" kern="1200">
        <a:solidFill>
          <a:schemeClr val="tx1"/>
        </a:solidFill>
        <a:latin typeface="+mn-lt"/>
        <a:ea typeface="+mn-ea"/>
        <a:cs typeface="+mn-cs"/>
      </a:defRPr>
    </a:lvl2pPr>
    <a:lvl3pPr marL="725454" algn="l" defTabSz="362727" rtl="0" eaLnBrk="1" latinLnBrk="0" hangingPunct="1">
      <a:defRPr sz="1000" kern="1200">
        <a:solidFill>
          <a:schemeClr val="tx1"/>
        </a:solidFill>
        <a:latin typeface="+mn-lt"/>
        <a:ea typeface="+mn-ea"/>
        <a:cs typeface="+mn-cs"/>
      </a:defRPr>
    </a:lvl3pPr>
    <a:lvl4pPr marL="1088181" algn="l" defTabSz="362727" rtl="0" eaLnBrk="1" latinLnBrk="0" hangingPunct="1">
      <a:defRPr sz="1000" kern="1200">
        <a:solidFill>
          <a:schemeClr val="tx1"/>
        </a:solidFill>
        <a:latin typeface="+mn-lt"/>
        <a:ea typeface="+mn-ea"/>
        <a:cs typeface="+mn-cs"/>
      </a:defRPr>
    </a:lvl4pPr>
    <a:lvl5pPr marL="1450908" algn="l" defTabSz="362727" rtl="0" eaLnBrk="1" latinLnBrk="0" hangingPunct="1">
      <a:defRPr sz="1000" kern="1200">
        <a:solidFill>
          <a:schemeClr val="tx1"/>
        </a:solidFill>
        <a:latin typeface="+mn-lt"/>
        <a:ea typeface="+mn-ea"/>
        <a:cs typeface="+mn-cs"/>
      </a:defRPr>
    </a:lvl5pPr>
    <a:lvl6pPr marL="1813636" algn="l" defTabSz="362727" rtl="0" eaLnBrk="1" latinLnBrk="0" hangingPunct="1">
      <a:defRPr sz="1000" kern="1200">
        <a:solidFill>
          <a:schemeClr val="tx1"/>
        </a:solidFill>
        <a:latin typeface="+mn-lt"/>
        <a:ea typeface="+mn-ea"/>
        <a:cs typeface="+mn-cs"/>
      </a:defRPr>
    </a:lvl6pPr>
    <a:lvl7pPr marL="2176363" algn="l" defTabSz="362727" rtl="0" eaLnBrk="1" latinLnBrk="0" hangingPunct="1">
      <a:defRPr sz="1000" kern="1200">
        <a:solidFill>
          <a:schemeClr val="tx1"/>
        </a:solidFill>
        <a:latin typeface="+mn-lt"/>
        <a:ea typeface="+mn-ea"/>
        <a:cs typeface="+mn-cs"/>
      </a:defRPr>
    </a:lvl7pPr>
    <a:lvl8pPr marL="2539090" algn="l" defTabSz="362727" rtl="0" eaLnBrk="1" latinLnBrk="0" hangingPunct="1">
      <a:defRPr sz="1000" kern="1200">
        <a:solidFill>
          <a:schemeClr val="tx1"/>
        </a:solidFill>
        <a:latin typeface="+mn-lt"/>
        <a:ea typeface="+mn-ea"/>
        <a:cs typeface="+mn-cs"/>
      </a:defRPr>
    </a:lvl8pPr>
    <a:lvl9pPr marL="2901817" algn="l" defTabSz="362727"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3.emf"/><Relationship Id="rId4" Type="http://schemas.openxmlformats.org/officeDocument/2006/relationships/image" Target="../media/image1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7" name="Picture 26" descr="background1-wellbein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8" name="Picture 27" descr="big-swoosh-20-20.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111" cy="5143500"/>
          </a:xfrm>
          <a:prstGeom prst="rect">
            <a:avLst/>
          </a:prstGeom>
        </p:spPr>
      </p:pic>
      <p:pic>
        <p:nvPicPr>
          <p:cNvPr id="29" name="Picture 28">
            <a:extLst>
              <a:ext uri="{FF2B5EF4-FFF2-40B4-BE49-F238E27FC236}">
                <a16:creationId xmlns:a16="http://schemas.microsoft.com/office/drawing/2014/main" id="{CAB52E1D-FACC-FF43-AD83-41CCAC4CBF98}"/>
              </a:ext>
            </a:extLst>
          </p:cNvPr>
          <p:cNvPicPr>
            <a:picLocks noChangeAspect="1"/>
          </p:cNvPicPr>
          <p:nvPr userDrawn="1"/>
        </p:nvPicPr>
        <p:blipFill>
          <a:blip r:embed="rId4"/>
          <a:stretch>
            <a:fillRect/>
          </a:stretch>
        </p:blipFill>
        <p:spPr>
          <a:xfrm>
            <a:off x="3164817" y="1361830"/>
            <a:ext cx="2842537" cy="1857365"/>
          </a:xfrm>
          <a:prstGeom prst="rect">
            <a:avLst/>
          </a:prstGeom>
        </p:spPr>
      </p:pic>
      <p:sp>
        <p:nvSpPr>
          <p:cNvPr id="21" name="TextBox 20"/>
          <p:cNvSpPr txBox="1"/>
          <p:nvPr/>
        </p:nvSpPr>
        <p:spPr>
          <a:xfrm>
            <a:off x="571397" y="4787922"/>
            <a:ext cx="2303811" cy="128966"/>
          </a:xfrm>
          <a:prstGeom prst="rect">
            <a:avLst/>
          </a:prstGeom>
          <a:noFill/>
        </p:spPr>
        <p:txBody>
          <a:bodyPr wrap="square" lIns="0" tIns="0" rIns="0" bIns="36279" rtlCol="0">
            <a:spAutoFit/>
          </a:bodyPr>
          <a:lstStyle/>
          <a:p>
            <a:r>
              <a:rPr lang="en-US" sz="600" dirty="0">
                <a:solidFill>
                  <a:srgbClr val="FFFFFF"/>
                </a:solidFill>
                <a:latin typeface="Arial"/>
                <a:cs typeface="Arial"/>
              </a:rPr>
              <a:t>© Wellbeing Software. Private &amp; Confidential</a:t>
            </a:r>
          </a:p>
        </p:txBody>
      </p:sp>
      <p:pic>
        <p:nvPicPr>
          <p:cNvPr id="2" name="Picture 1"/>
          <p:cNvPicPr>
            <a:picLocks noChangeAspect="1"/>
          </p:cNvPicPr>
          <p:nvPr userDrawn="1"/>
        </p:nvPicPr>
        <p:blipFill>
          <a:blip r:embed="rId5"/>
          <a:stretch>
            <a:fillRect/>
          </a:stretch>
        </p:blipFill>
        <p:spPr>
          <a:xfrm>
            <a:off x="3500812" y="3666338"/>
            <a:ext cx="2143717" cy="176542"/>
          </a:xfrm>
          <a:prstGeom prst="rect">
            <a:avLst/>
          </a:prstGeom>
        </p:spPr>
      </p:pic>
    </p:spTree>
    <p:extLst>
      <p:ext uri="{BB962C8B-B14F-4D97-AF65-F5344CB8AC3E}">
        <p14:creationId xmlns:p14="http://schemas.microsoft.com/office/powerpoint/2010/main" val="82577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6" name="Picture Placeholder 28"/>
          <p:cNvSpPr>
            <a:spLocks noGrp="1"/>
          </p:cNvSpPr>
          <p:nvPr>
            <p:ph type="pic" sz="quarter" idx="13"/>
          </p:nvPr>
        </p:nvSpPr>
        <p:spPr>
          <a:xfrm>
            <a:off x="457200" y="1207440"/>
            <a:ext cx="8229600" cy="3394155"/>
          </a:xfrm>
        </p:spPr>
        <p:txBody>
          <a:bodyPr>
            <a:normAutofit/>
          </a:bodyPr>
          <a:lstStyle>
            <a:lvl1pPr>
              <a:defRPr sz="1600" b="0" i="0">
                <a:solidFill>
                  <a:schemeClr val="tx2">
                    <a:lumMod val="60000"/>
                    <a:lumOff val="40000"/>
                  </a:schemeClr>
                </a:solidFill>
                <a:latin typeface="Roboto" charset="0"/>
                <a:ea typeface="Roboto" charset="0"/>
                <a:cs typeface="Roboto" charset="0"/>
              </a:defRPr>
            </a:lvl1pPr>
          </a:lstStyle>
          <a:p>
            <a:r>
              <a:rPr lang="en-US"/>
              <a:t>Drag picture to placeholder or click icon to add</a:t>
            </a:r>
            <a:endParaRPr lang="en-US" dirty="0"/>
          </a:p>
        </p:txBody>
      </p:sp>
      <p:sp>
        <p:nvSpPr>
          <p:cNvPr id="18"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9" name="Picture 18"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20"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1" name="Picture 20"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306934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 and icons/graphics x4">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2" y="2938982"/>
            <a:ext cx="1513224" cy="246221"/>
          </a:xfrm>
        </p:spPr>
        <p:txBody>
          <a:bodyPr wrap="square" lIns="0" tIns="0" rIns="0" bIns="0" anchor="t">
            <a:spAutoFit/>
          </a:bodyPr>
          <a:lstStyle>
            <a:lvl1pPr marL="0" indent="0">
              <a:buNone/>
              <a:defRPr sz="1600" b="0" i="0">
                <a:solidFill>
                  <a:schemeClr val="tx1"/>
                </a:solidFill>
                <a:latin typeface="Roboto" charset="0"/>
                <a:ea typeface="Roboto" charset="0"/>
                <a:cs typeface="Roboto" charset="0"/>
              </a:defRPr>
            </a:lvl1pPr>
            <a:lvl2pPr marL="362788" indent="0">
              <a:buNone/>
              <a:defRPr sz="1300">
                <a:latin typeface="Arial"/>
                <a:cs typeface="Arial"/>
              </a:defRPr>
            </a:lvl2pPr>
          </a:lstStyle>
          <a:p>
            <a:pPr lvl="0"/>
            <a:r>
              <a:rPr lang="en-US" dirty="0"/>
              <a:t> Click to edit</a:t>
            </a:r>
          </a:p>
        </p:txBody>
      </p:sp>
      <p:sp>
        <p:nvSpPr>
          <p:cNvPr id="19" name="Text Placeholder 18"/>
          <p:cNvSpPr>
            <a:spLocks noGrp="1"/>
          </p:cNvSpPr>
          <p:nvPr>
            <p:ph type="body" sz="quarter" idx="17" hasCustomPrompt="1"/>
          </p:nvPr>
        </p:nvSpPr>
        <p:spPr>
          <a:xfrm>
            <a:off x="457201" y="3198247"/>
            <a:ext cx="1513225" cy="849463"/>
          </a:xfrm>
        </p:spPr>
        <p:txBody>
          <a:bodyPr wrap="square" lIns="0" tIns="0" rIns="0" bIns="0" anchor="t">
            <a:spAutoFit/>
          </a:bodyPr>
          <a:lstStyle>
            <a:lvl1pPr marL="0" indent="0">
              <a:buNone/>
              <a:defRPr sz="1200" b="0" i="0">
                <a:solidFill>
                  <a:schemeClr val="tx2">
                    <a:lumMod val="60000"/>
                    <a:lumOff val="40000"/>
                  </a:schemeClr>
                </a:solidFill>
                <a:latin typeface="Roboto" charset="0"/>
                <a:ea typeface="Roboto" charset="0"/>
                <a:cs typeface="Roboto" charset="0"/>
              </a:defRPr>
            </a:lvl1pPr>
          </a:lstStyle>
          <a:p>
            <a:pPr lvl="0"/>
            <a:r>
              <a:rPr lang="en-US" dirty="0"/>
              <a:t> Click to edit</a:t>
            </a:r>
          </a:p>
          <a:p>
            <a:pPr lvl="0"/>
            <a:endParaRPr lang="en-US" dirty="0"/>
          </a:p>
          <a:p>
            <a:pPr lvl="0"/>
            <a:endParaRPr lang="en-US" dirty="0"/>
          </a:p>
          <a:p>
            <a:pPr lvl="0"/>
            <a:endParaRPr lang="en-US" dirty="0"/>
          </a:p>
        </p:txBody>
      </p:sp>
      <p:sp>
        <p:nvSpPr>
          <p:cNvPr id="27"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sp>
        <p:nvSpPr>
          <p:cNvPr id="38" name="Text Placeholder 6"/>
          <p:cNvSpPr>
            <a:spLocks noGrp="1"/>
          </p:cNvSpPr>
          <p:nvPr>
            <p:ph type="body" sz="quarter" idx="18" hasCustomPrompt="1"/>
          </p:nvPr>
        </p:nvSpPr>
        <p:spPr>
          <a:xfrm>
            <a:off x="2572329" y="2946706"/>
            <a:ext cx="1513224" cy="246221"/>
          </a:xfrm>
        </p:spPr>
        <p:txBody>
          <a:bodyPr wrap="square" lIns="0" tIns="0" rIns="0" bIns="0" anchor="t">
            <a:spAutoFit/>
          </a:bodyPr>
          <a:lstStyle>
            <a:lvl1pPr marL="0" indent="0">
              <a:buNone/>
              <a:defRPr sz="1600" b="0" i="0">
                <a:solidFill>
                  <a:schemeClr val="tx1"/>
                </a:solidFill>
                <a:latin typeface="Roboto" charset="0"/>
                <a:ea typeface="Roboto" charset="0"/>
                <a:cs typeface="Roboto" charset="0"/>
              </a:defRPr>
            </a:lvl1pPr>
            <a:lvl2pPr marL="362788" indent="0">
              <a:buNone/>
              <a:defRPr sz="1300">
                <a:latin typeface="Arial"/>
                <a:cs typeface="Arial"/>
              </a:defRPr>
            </a:lvl2pPr>
          </a:lstStyle>
          <a:p>
            <a:pPr lvl="0"/>
            <a:r>
              <a:rPr lang="en-US" dirty="0"/>
              <a:t> Click to edit</a:t>
            </a:r>
          </a:p>
        </p:txBody>
      </p:sp>
      <p:sp>
        <p:nvSpPr>
          <p:cNvPr id="39" name="Text Placeholder 18"/>
          <p:cNvSpPr>
            <a:spLocks noGrp="1"/>
          </p:cNvSpPr>
          <p:nvPr>
            <p:ph type="body" sz="quarter" idx="19" hasCustomPrompt="1"/>
          </p:nvPr>
        </p:nvSpPr>
        <p:spPr>
          <a:xfrm>
            <a:off x="2572328" y="3205971"/>
            <a:ext cx="1513225" cy="849463"/>
          </a:xfrm>
        </p:spPr>
        <p:txBody>
          <a:bodyPr wrap="square" lIns="0" tIns="0" rIns="0" bIns="0" anchor="t">
            <a:spAutoFit/>
          </a:bodyPr>
          <a:lstStyle>
            <a:lvl1pPr marL="0" indent="0">
              <a:buNone/>
              <a:defRPr sz="1200" b="0" i="0">
                <a:solidFill>
                  <a:schemeClr val="tx2">
                    <a:lumMod val="60000"/>
                    <a:lumOff val="40000"/>
                  </a:schemeClr>
                </a:solidFill>
                <a:latin typeface="Roboto" charset="0"/>
                <a:ea typeface="Roboto" charset="0"/>
                <a:cs typeface="Roboto" charset="0"/>
              </a:defRPr>
            </a:lvl1pPr>
          </a:lstStyle>
          <a:p>
            <a:pPr lvl="0"/>
            <a:r>
              <a:rPr lang="en-US" dirty="0"/>
              <a:t> Click to edit</a:t>
            </a:r>
          </a:p>
          <a:p>
            <a:pPr lvl="0"/>
            <a:endParaRPr lang="en-US" dirty="0"/>
          </a:p>
          <a:p>
            <a:pPr lvl="0"/>
            <a:endParaRPr lang="en-US" dirty="0"/>
          </a:p>
          <a:p>
            <a:pPr lvl="0"/>
            <a:endParaRPr lang="en-US" dirty="0"/>
          </a:p>
        </p:txBody>
      </p:sp>
      <p:sp>
        <p:nvSpPr>
          <p:cNvPr id="40" name="Text Placeholder 6"/>
          <p:cNvSpPr>
            <a:spLocks noGrp="1"/>
          </p:cNvSpPr>
          <p:nvPr>
            <p:ph type="body" sz="quarter" idx="20" hasCustomPrompt="1"/>
          </p:nvPr>
        </p:nvSpPr>
        <p:spPr>
          <a:xfrm>
            <a:off x="4735177" y="2933662"/>
            <a:ext cx="1513224" cy="246221"/>
          </a:xfrm>
        </p:spPr>
        <p:txBody>
          <a:bodyPr wrap="square" lIns="0" tIns="0" rIns="0" bIns="0" anchor="t">
            <a:spAutoFit/>
          </a:bodyPr>
          <a:lstStyle>
            <a:lvl1pPr marL="0" indent="0">
              <a:buNone/>
              <a:defRPr sz="1600" b="0" i="0">
                <a:solidFill>
                  <a:schemeClr val="tx1"/>
                </a:solidFill>
                <a:latin typeface="Roboto" charset="0"/>
                <a:ea typeface="Roboto" charset="0"/>
                <a:cs typeface="Roboto" charset="0"/>
              </a:defRPr>
            </a:lvl1pPr>
            <a:lvl2pPr marL="362788" indent="0">
              <a:buNone/>
              <a:defRPr sz="1300">
                <a:latin typeface="Arial"/>
                <a:cs typeface="Arial"/>
              </a:defRPr>
            </a:lvl2pPr>
          </a:lstStyle>
          <a:p>
            <a:pPr lvl="0"/>
            <a:r>
              <a:rPr lang="en-US" dirty="0"/>
              <a:t> Click to edit</a:t>
            </a:r>
          </a:p>
        </p:txBody>
      </p:sp>
      <p:sp>
        <p:nvSpPr>
          <p:cNvPr id="41" name="Text Placeholder 18"/>
          <p:cNvSpPr>
            <a:spLocks noGrp="1"/>
          </p:cNvSpPr>
          <p:nvPr>
            <p:ph type="body" sz="quarter" idx="21" hasCustomPrompt="1"/>
          </p:nvPr>
        </p:nvSpPr>
        <p:spPr>
          <a:xfrm>
            <a:off x="4735176" y="3192927"/>
            <a:ext cx="1513225" cy="849463"/>
          </a:xfrm>
        </p:spPr>
        <p:txBody>
          <a:bodyPr wrap="square" lIns="0" tIns="0" rIns="0" bIns="0" anchor="t">
            <a:spAutoFit/>
          </a:bodyPr>
          <a:lstStyle>
            <a:lvl1pPr marL="0" indent="0">
              <a:buNone/>
              <a:defRPr sz="1200" b="0" i="0">
                <a:solidFill>
                  <a:schemeClr val="tx2">
                    <a:lumMod val="60000"/>
                    <a:lumOff val="40000"/>
                  </a:schemeClr>
                </a:solidFill>
                <a:latin typeface="Roboto" charset="0"/>
                <a:ea typeface="Roboto" charset="0"/>
                <a:cs typeface="Roboto" charset="0"/>
              </a:defRPr>
            </a:lvl1pPr>
          </a:lstStyle>
          <a:p>
            <a:pPr lvl="0"/>
            <a:r>
              <a:rPr lang="en-US" dirty="0"/>
              <a:t> Click to edit</a:t>
            </a:r>
          </a:p>
          <a:p>
            <a:pPr lvl="0"/>
            <a:endParaRPr lang="en-US" dirty="0"/>
          </a:p>
          <a:p>
            <a:pPr lvl="0"/>
            <a:endParaRPr lang="en-US" dirty="0"/>
          </a:p>
          <a:p>
            <a:pPr lvl="0"/>
            <a:endParaRPr lang="en-US" dirty="0"/>
          </a:p>
        </p:txBody>
      </p:sp>
      <p:sp>
        <p:nvSpPr>
          <p:cNvPr id="42" name="Text Placeholder 6"/>
          <p:cNvSpPr>
            <a:spLocks noGrp="1"/>
          </p:cNvSpPr>
          <p:nvPr>
            <p:ph type="body" sz="quarter" idx="22" hasCustomPrompt="1"/>
          </p:nvPr>
        </p:nvSpPr>
        <p:spPr>
          <a:xfrm>
            <a:off x="7173576" y="2943879"/>
            <a:ext cx="1513224" cy="246221"/>
          </a:xfrm>
        </p:spPr>
        <p:txBody>
          <a:bodyPr wrap="square" lIns="0" tIns="0" rIns="0" bIns="0" anchor="t">
            <a:spAutoFit/>
          </a:bodyPr>
          <a:lstStyle>
            <a:lvl1pPr marL="0" indent="0">
              <a:buNone/>
              <a:defRPr sz="1600" b="0" i="0">
                <a:solidFill>
                  <a:schemeClr val="tx1"/>
                </a:solidFill>
                <a:latin typeface="Roboto" charset="0"/>
                <a:ea typeface="Roboto" charset="0"/>
                <a:cs typeface="Roboto" charset="0"/>
              </a:defRPr>
            </a:lvl1pPr>
            <a:lvl2pPr marL="362788" indent="0">
              <a:buNone/>
              <a:defRPr sz="1300">
                <a:latin typeface="Arial"/>
                <a:cs typeface="Arial"/>
              </a:defRPr>
            </a:lvl2pPr>
          </a:lstStyle>
          <a:p>
            <a:pPr lvl="0"/>
            <a:r>
              <a:rPr lang="en-US" dirty="0"/>
              <a:t> Click to edit</a:t>
            </a:r>
          </a:p>
        </p:txBody>
      </p:sp>
      <p:sp>
        <p:nvSpPr>
          <p:cNvPr id="43" name="Text Placeholder 18"/>
          <p:cNvSpPr>
            <a:spLocks noGrp="1"/>
          </p:cNvSpPr>
          <p:nvPr>
            <p:ph type="body" sz="quarter" idx="23" hasCustomPrompt="1"/>
          </p:nvPr>
        </p:nvSpPr>
        <p:spPr>
          <a:xfrm>
            <a:off x="7173575" y="3203144"/>
            <a:ext cx="1513225" cy="849463"/>
          </a:xfrm>
        </p:spPr>
        <p:txBody>
          <a:bodyPr wrap="square" lIns="0" tIns="0" rIns="0" bIns="0" anchor="t">
            <a:spAutoFit/>
          </a:bodyPr>
          <a:lstStyle>
            <a:lvl1pPr marL="0" indent="0">
              <a:buNone/>
              <a:defRPr sz="1200" b="0" i="0">
                <a:solidFill>
                  <a:schemeClr val="tx2">
                    <a:lumMod val="60000"/>
                    <a:lumOff val="40000"/>
                  </a:schemeClr>
                </a:solidFill>
                <a:latin typeface="Roboto" charset="0"/>
                <a:ea typeface="Roboto" charset="0"/>
                <a:cs typeface="Roboto" charset="0"/>
              </a:defRPr>
            </a:lvl1pPr>
          </a:lstStyle>
          <a:p>
            <a:pPr lvl="0"/>
            <a:r>
              <a:rPr lang="en-US" dirty="0"/>
              <a:t> Click to edit</a:t>
            </a:r>
          </a:p>
          <a:p>
            <a:pPr lvl="0"/>
            <a:endParaRPr lang="en-US" dirty="0"/>
          </a:p>
          <a:p>
            <a:pPr lvl="0"/>
            <a:endParaRPr lang="en-US" dirty="0"/>
          </a:p>
          <a:p>
            <a:pPr lvl="0"/>
            <a:endParaRPr lang="en-US" dirty="0"/>
          </a:p>
        </p:txBody>
      </p:sp>
      <p:sp>
        <p:nvSpPr>
          <p:cNvPr id="8" name="Picture Placeholder 7"/>
          <p:cNvSpPr>
            <a:spLocks noGrp="1"/>
          </p:cNvSpPr>
          <p:nvPr>
            <p:ph type="pic" sz="quarter" idx="24"/>
          </p:nvPr>
        </p:nvSpPr>
        <p:spPr>
          <a:xfrm>
            <a:off x="457200" y="1423988"/>
            <a:ext cx="1512888" cy="1408112"/>
          </a:xfrm>
        </p:spPr>
        <p:txBody>
          <a:bodyPr>
            <a:normAutofit/>
          </a:bodyPr>
          <a:lstStyle>
            <a:lvl1pPr marL="0" indent="0">
              <a:buNone/>
              <a:defRPr sz="1600" b="0" i="0">
                <a:solidFill>
                  <a:schemeClr val="tx2">
                    <a:lumMod val="60000"/>
                    <a:lumOff val="40000"/>
                  </a:schemeClr>
                </a:solidFill>
                <a:latin typeface="Roboto Thin" charset="0"/>
                <a:ea typeface="Roboto Thin" charset="0"/>
                <a:cs typeface="Roboto Thin" charset="0"/>
              </a:defRPr>
            </a:lvl1pPr>
          </a:lstStyle>
          <a:p>
            <a:r>
              <a:rPr lang="en-US"/>
              <a:t>Drag picture to placeholder or click icon to add</a:t>
            </a:r>
            <a:endParaRPr lang="en-US" dirty="0"/>
          </a:p>
        </p:txBody>
      </p:sp>
      <p:sp>
        <p:nvSpPr>
          <p:cNvPr id="45" name="Picture Placeholder 7"/>
          <p:cNvSpPr>
            <a:spLocks noGrp="1"/>
          </p:cNvSpPr>
          <p:nvPr>
            <p:ph type="pic" sz="quarter" idx="25"/>
          </p:nvPr>
        </p:nvSpPr>
        <p:spPr>
          <a:xfrm>
            <a:off x="2572328" y="1423988"/>
            <a:ext cx="1512888" cy="1408112"/>
          </a:xfrm>
        </p:spPr>
        <p:txBody>
          <a:bodyPr>
            <a:normAutofit/>
          </a:bodyPr>
          <a:lstStyle>
            <a:lvl1pPr marL="0" indent="0">
              <a:buNone/>
              <a:defRPr sz="1600" b="0" i="0">
                <a:solidFill>
                  <a:schemeClr val="tx2">
                    <a:lumMod val="60000"/>
                    <a:lumOff val="40000"/>
                  </a:schemeClr>
                </a:solidFill>
                <a:latin typeface="Roboto Thin" charset="0"/>
                <a:ea typeface="Roboto Thin" charset="0"/>
                <a:cs typeface="Roboto Thin" charset="0"/>
              </a:defRPr>
            </a:lvl1pPr>
          </a:lstStyle>
          <a:p>
            <a:r>
              <a:rPr lang="en-US"/>
              <a:t>Drag picture to placeholder or click icon to add</a:t>
            </a:r>
            <a:endParaRPr lang="en-US" dirty="0"/>
          </a:p>
        </p:txBody>
      </p:sp>
      <p:sp>
        <p:nvSpPr>
          <p:cNvPr id="47" name="Picture Placeholder 7"/>
          <p:cNvSpPr>
            <a:spLocks noGrp="1"/>
          </p:cNvSpPr>
          <p:nvPr>
            <p:ph type="pic" sz="quarter" idx="26"/>
          </p:nvPr>
        </p:nvSpPr>
        <p:spPr>
          <a:xfrm>
            <a:off x="4735513" y="1414800"/>
            <a:ext cx="1512888" cy="1408112"/>
          </a:xfrm>
        </p:spPr>
        <p:txBody>
          <a:bodyPr>
            <a:normAutofit/>
          </a:bodyPr>
          <a:lstStyle>
            <a:lvl1pPr marL="0" indent="0">
              <a:buNone/>
              <a:defRPr sz="1600" b="0" i="0">
                <a:solidFill>
                  <a:schemeClr val="tx2">
                    <a:lumMod val="60000"/>
                    <a:lumOff val="40000"/>
                  </a:schemeClr>
                </a:solidFill>
                <a:latin typeface="Roboto Thin" charset="0"/>
                <a:ea typeface="Roboto Thin" charset="0"/>
                <a:cs typeface="Roboto Thin" charset="0"/>
              </a:defRPr>
            </a:lvl1pPr>
          </a:lstStyle>
          <a:p>
            <a:r>
              <a:rPr lang="en-US"/>
              <a:t>Drag picture to placeholder or click icon to add</a:t>
            </a:r>
            <a:endParaRPr lang="en-US" dirty="0"/>
          </a:p>
        </p:txBody>
      </p:sp>
      <p:sp>
        <p:nvSpPr>
          <p:cNvPr id="48" name="Picture Placeholder 7"/>
          <p:cNvSpPr>
            <a:spLocks noGrp="1"/>
          </p:cNvSpPr>
          <p:nvPr>
            <p:ph type="pic" sz="quarter" idx="27"/>
          </p:nvPr>
        </p:nvSpPr>
        <p:spPr>
          <a:xfrm>
            <a:off x="7173575" y="1414800"/>
            <a:ext cx="1512888" cy="1408112"/>
          </a:xfrm>
        </p:spPr>
        <p:txBody>
          <a:bodyPr>
            <a:normAutofit/>
          </a:bodyPr>
          <a:lstStyle>
            <a:lvl1pPr marL="0" indent="0">
              <a:buNone/>
              <a:defRPr sz="1600" b="0" i="0">
                <a:solidFill>
                  <a:schemeClr val="tx2">
                    <a:lumMod val="60000"/>
                    <a:lumOff val="40000"/>
                  </a:schemeClr>
                </a:solidFill>
                <a:latin typeface="Roboto Thin" charset="0"/>
                <a:ea typeface="Roboto Thin" charset="0"/>
                <a:cs typeface="Roboto Thin" charset="0"/>
              </a:defRPr>
            </a:lvl1pPr>
          </a:lstStyle>
          <a:p>
            <a:r>
              <a:rPr lang="en-US"/>
              <a:t>Drag picture to placeholder or click icon to add</a:t>
            </a:r>
            <a:endParaRPr lang="en-US" dirty="0"/>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28" name="Picture 27"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29"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30" name="Picture 29"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423248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9" name="Content Placeholder 2"/>
          <p:cNvSpPr>
            <a:spLocks noGrp="1"/>
          </p:cNvSpPr>
          <p:nvPr>
            <p:ph idx="1"/>
          </p:nvPr>
        </p:nvSpPr>
        <p:spPr>
          <a:xfrm>
            <a:off x="457200" y="1657568"/>
            <a:ext cx="8229600" cy="3003994"/>
          </a:xfrm>
        </p:spPr>
        <p:txBody>
          <a:bodyPr>
            <a:noAutofit/>
          </a:bodyPr>
          <a:lstStyle>
            <a:lvl1pPr marL="0" indent="0">
              <a:buNone/>
              <a:defRPr sz="1200" b="0" i="0">
                <a:solidFill>
                  <a:schemeClr val="tx2">
                    <a:lumMod val="60000"/>
                    <a:lumOff val="40000"/>
                  </a:schemeClr>
                </a:solidFill>
                <a:latin typeface="Roboto Light" charset="0"/>
                <a:ea typeface="Roboto Light" charset="0"/>
                <a:cs typeface="Roboto Light"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23"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sp>
        <p:nvSpPr>
          <p:cNvPr id="30" name="Content Placeholder 2"/>
          <p:cNvSpPr>
            <a:spLocks noGrp="1"/>
          </p:cNvSpPr>
          <p:nvPr>
            <p:ph idx="11"/>
          </p:nvPr>
        </p:nvSpPr>
        <p:spPr>
          <a:xfrm>
            <a:off x="457200" y="1201479"/>
            <a:ext cx="8229600" cy="322952"/>
          </a:xfrm>
        </p:spPr>
        <p:txBody>
          <a:bodyPr>
            <a:noAutofit/>
          </a:bodyPr>
          <a:lstStyle>
            <a:lvl1pPr marL="0" indent="0">
              <a:buNone/>
              <a:defRPr sz="16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dirty="0"/>
              <a:t>Click to 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5" name="Picture 14"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16"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17" name="Picture 16"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3111398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sp>
        <p:nvSpPr>
          <p:cNvPr id="11" name="Content Placeholder 2"/>
          <p:cNvSpPr>
            <a:spLocks noGrp="1"/>
          </p:cNvSpPr>
          <p:nvPr>
            <p:ph idx="11"/>
          </p:nvPr>
        </p:nvSpPr>
        <p:spPr>
          <a:xfrm>
            <a:off x="457200" y="1201479"/>
            <a:ext cx="8229600" cy="322952"/>
          </a:xfrm>
        </p:spPr>
        <p:txBody>
          <a:bodyPr>
            <a:noAutofit/>
          </a:bodyPr>
          <a:lstStyle>
            <a:lvl1pPr marL="0" indent="0">
              <a:buNone/>
              <a:defRPr sz="16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14" name="Text Placeholder 4"/>
          <p:cNvSpPr>
            <a:spLocks noGrp="1"/>
          </p:cNvSpPr>
          <p:nvPr>
            <p:ph type="body" sz="quarter" idx="12"/>
          </p:nvPr>
        </p:nvSpPr>
        <p:spPr>
          <a:xfrm>
            <a:off x="457200" y="1623840"/>
            <a:ext cx="8229600" cy="3085884"/>
          </a:xfrm>
        </p:spPr>
        <p:txBody>
          <a:bodyPr>
            <a:normAutofit/>
          </a:bodyPr>
          <a:lstStyle>
            <a:lvl1pPr>
              <a:defRPr sz="1200" b="0" i="0">
                <a:solidFill>
                  <a:schemeClr val="tx2">
                    <a:lumMod val="60000"/>
                    <a:lumOff val="40000"/>
                  </a:schemeClr>
                </a:solidFill>
                <a:latin typeface="Roboto Light" charset="0"/>
                <a:ea typeface="Roboto Light" charset="0"/>
                <a:cs typeface="Roboto Light" charset="0"/>
              </a:defRPr>
            </a:lvl1pPr>
            <a:lvl2pPr>
              <a:defRPr sz="1200" b="0" i="0">
                <a:solidFill>
                  <a:schemeClr val="tx2">
                    <a:lumMod val="60000"/>
                    <a:lumOff val="40000"/>
                  </a:schemeClr>
                </a:solidFill>
                <a:latin typeface="Roboto Light" charset="0"/>
                <a:ea typeface="Roboto Light" charset="0"/>
                <a:cs typeface="Roboto Light" charset="0"/>
              </a:defRPr>
            </a:lvl2pPr>
            <a:lvl3pPr>
              <a:defRPr sz="12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2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5" name="Picture 14"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18"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19" name="Picture 18"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2859312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2 text collums">
    <p:spTree>
      <p:nvGrpSpPr>
        <p:cNvPr id="1" name=""/>
        <p:cNvGrpSpPr/>
        <p:nvPr/>
      </p:nvGrpSpPr>
      <p:grpSpPr>
        <a:xfrm>
          <a:off x="0" y="0"/>
          <a:ext cx="0" cy="0"/>
          <a:chOff x="0" y="0"/>
          <a:chExt cx="0" cy="0"/>
        </a:xfrm>
      </p:grpSpPr>
      <p:sp>
        <p:nvSpPr>
          <p:cNvPr id="8"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sp>
        <p:nvSpPr>
          <p:cNvPr id="11" name="Content Placeholder 2"/>
          <p:cNvSpPr>
            <a:spLocks noGrp="1"/>
          </p:cNvSpPr>
          <p:nvPr>
            <p:ph idx="11"/>
          </p:nvPr>
        </p:nvSpPr>
        <p:spPr>
          <a:xfrm>
            <a:off x="457200" y="1201479"/>
            <a:ext cx="8229600" cy="322952"/>
          </a:xfrm>
        </p:spPr>
        <p:txBody>
          <a:bodyPr>
            <a:noAutofit/>
          </a:bodyPr>
          <a:lstStyle>
            <a:lvl1pPr marL="0" indent="0">
              <a:buNone/>
              <a:defRPr sz="16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12" name="Content Placeholder 2"/>
          <p:cNvSpPr>
            <a:spLocks noGrp="1"/>
          </p:cNvSpPr>
          <p:nvPr>
            <p:ph idx="1"/>
          </p:nvPr>
        </p:nvSpPr>
        <p:spPr>
          <a:xfrm>
            <a:off x="457200" y="1708153"/>
            <a:ext cx="3953655" cy="2953409"/>
          </a:xfrm>
        </p:spPr>
        <p:txBody>
          <a:bodyPr>
            <a:noAutofit/>
          </a:bodyPr>
          <a:lstStyle>
            <a:lvl1pPr marL="0" indent="0">
              <a:buNone/>
              <a:defRPr sz="1200" b="0" i="0">
                <a:solidFill>
                  <a:schemeClr val="tx2">
                    <a:lumMod val="60000"/>
                    <a:lumOff val="40000"/>
                  </a:schemeClr>
                </a:solidFill>
                <a:latin typeface="Roboto Light" charset="0"/>
                <a:ea typeface="Roboto Light" charset="0"/>
                <a:cs typeface="Roboto Light"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13" name="Content Placeholder 2"/>
          <p:cNvSpPr>
            <a:spLocks noGrp="1"/>
          </p:cNvSpPr>
          <p:nvPr>
            <p:ph idx="12"/>
          </p:nvPr>
        </p:nvSpPr>
        <p:spPr>
          <a:xfrm>
            <a:off x="4733145" y="1706037"/>
            <a:ext cx="3953655" cy="2953409"/>
          </a:xfrm>
        </p:spPr>
        <p:txBody>
          <a:bodyPr>
            <a:noAutofit/>
          </a:bodyPr>
          <a:lstStyle>
            <a:lvl1pPr marL="0" indent="0">
              <a:buNone/>
              <a:defRPr sz="1200" b="0" i="0">
                <a:solidFill>
                  <a:schemeClr val="tx2">
                    <a:lumMod val="60000"/>
                    <a:lumOff val="40000"/>
                  </a:schemeClr>
                </a:solidFill>
                <a:latin typeface="Roboto Light" charset="0"/>
                <a:ea typeface="Roboto Light" charset="0"/>
                <a:cs typeface="Roboto Light"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9" name="Picture 18"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20"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1" name="Picture 20"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3504814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2 text collums with bullet points">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457200" y="1706563"/>
            <a:ext cx="3952875" cy="2954337"/>
          </a:xfrm>
        </p:spPr>
        <p:txBody>
          <a:bodyPr>
            <a:normAutofit/>
          </a:bodyPr>
          <a:lstStyle>
            <a:lvl1pPr>
              <a:defRPr sz="1200" b="0" i="0">
                <a:solidFill>
                  <a:schemeClr val="tx2">
                    <a:lumMod val="60000"/>
                    <a:lumOff val="40000"/>
                  </a:schemeClr>
                </a:solidFill>
                <a:latin typeface="Roboto Light" charset="0"/>
                <a:ea typeface="Roboto Light" charset="0"/>
                <a:cs typeface="Roboto Light" charset="0"/>
              </a:defRPr>
            </a:lvl1pPr>
            <a:lvl2pPr>
              <a:defRPr sz="1200" b="0" i="0">
                <a:solidFill>
                  <a:schemeClr val="tx2">
                    <a:lumMod val="60000"/>
                    <a:lumOff val="40000"/>
                  </a:schemeClr>
                </a:solidFill>
                <a:latin typeface="Roboto Light" charset="0"/>
                <a:ea typeface="Roboto Light" charset="0"/>
                <a:cs typeface="Roboto Light" charset="0"/>
              </a:defRPr>
            </a:lvl2pPr>
            <a:lvl3pPr>
              <a:defRPr sz="12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200" b="0" i="0">
                <a:solidFill>
                  <a:schemeClr val="tx2">
                    <a:lumMod val="60000"/>
                    <a:lumOff val="40000"/>
                  </a:schemeClr>
                </a:solidFill>
                <a:latin typeface="Roboto Light" charset="0"/>
                <a:ea typeface="Roboto Light" charset="0"/>
                <a:cs typeface="Roboto Light"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sp>
        <p:nvSpPr>
          <p:cNvPr id="10" name="Content Placeholder 2"/>
          <p:cNvSpPr>
            <a:spLocks noGrp="1"/>
          </p:cNvSpPr>
          <p:nvPr>
            <p:ph idx="11"/>
          </p:nvPr>
        </p:nvSpPr>
        <p:spPr>
          <a:xfrm>
            <a:off x="457200" y="1201479"/>
            <a:ext cx="8229600" cy="322952"/>
          </a:xfrm>
        </p:spPr>
        <p:txBody>
          <a:bodyPr>
            <a:noAutofit/>
          </a:bodyPr>
          <a:lstStyle>
            <a:lvl1pPr marL="0" indent="0">
              <a:buNone/>
              <a:defRPr sz="16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16" name="Text Placeholder 13"/>
          <p:cNvSpPr>
            <a:spLocks noGrp="1"/>
          </p:cNvSpPr>
          <p:nvPr>
            <p:ph type="body" sz="quarter" idx="14"/>
          </p:nvPr>
        </p:nvSpPr>
        <p:spPr>
          <a:xfrm>
            <a:off x="4733925" y="1711218"/>
            <a:ext cx="3952875" cy="2954337"/>
          </a:xfrm>
        </p:spPr>
        <p:txBody>
          <a:bodyPr>
            <a:normAutofit/>
          </a:bodyPr>
          <a:lstStyle>
            <a:lvl1pPr>
              <a:defRPr sz="1200" b="0" i="0">
                <a:solidFill>
                  <a:schemeClr val="tx2">
                    <a:lumMod val="60000"/>
                    <a:lumOff val="40000"/>
                  </a:schemeClr>
                </a:solidFill>
                <a:latin typeface="Roboto Light" charset="0"/>
                <a:ea typeface="Roboto Light" charset="0"/>
                <a:cs typeface="Roboto Light" charset="0"/>
              </a:defRPr>
            </a:lvl1pPr>
            <a:lvl2pPr>
              <a:defRPr sz="1200" b="0" i="0">
                <a:solidFill>
                  <a:schemeClr val="tx2">
                    <a:lumMod val="60000"/>
                    <a:lumOff val="40000"/>
                  </a:schemeClr>
                </a:solidFill>
                <a:latin typeface="Roboto Light" charset="0"/>
                <a:ea typeface="Roboto Light" charset="0"/>
                <a:cs typeface="Roboto Light" charset="0"/>
              </a:defRPr>
            </a:lvl2pPr>
            <a:lvl3pPr>
              <a:defRPr sz="12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200" b="0" i="0">
                <a:solidFill>
                  <a:schemeClr val="tx2">
                    <a:lumMod val="60000"/>
                    <a:lumOff val="40000"/>
                  </a:schemeClr>
                </a:solidFill>
                <a:latin typeface="Roboto Light" charset="0"/>
                <a:ea typeface="Roboto Light" charset="0"/>
                <a:cs typeface="Robot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8" name="Picture 17"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19"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0" name="Picture 19"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170071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lum text with two subtitles">
    <p:spTree>
      <p:nvGrpSpPr>
        <p:cNvPr id="1" name=""/>
        <p:cNvGrpSpPr/>
        <p:nvPr/>
      </p:nvGrpSpPr>
      <p:grpSpPr>
        <a:xfrm>
          <a:off x="0" y="0"/>
          <a:ext cx="0" cy="0"/>
          <a:chOff x="0" y="0"/>
          <a:chExt cx="0" cy="0"/>
        </a:xfrm>
      </p:grpSpPr>
      <p:sp>
        <p:nvSpPr>
          <p:cNvPr id="6" name="Text Placeholder 13"/>
          <p:cNvSpPr>
            <a:spLocks noGrp="1"/>
          </p:cNvSpPr>
          <p:nvPr>
            <p:ph type="body" sz="quarter" idx="13"/>
          </p:nvPr>
        </p:nvSpPr>
        <p:spPr>
          <a:xfrm>
            <a:off x="457200" y="1706563"/>
            <a:ext cx="3952875" cy="2954337"/>
          </a:xfrm>
        </p:spPr>
        <p:txBody>
          <a:bodyPr>
            <a:normAutofit/>
          </a:bodyPr>
          <a:lstStyle>
            <a:lvl1pPr>
              <a:defRPr sz="1200" b="0" i="0">
                <a:solidFill>
                  <a:schemeClr val="tx2">
                    <a:lumMod val="60000"/>
                    <a:lumOff val="40000"/>
                  </a:schemeClr>
                </a:solidFill>
                <a:latin typeface="Roboto Light" charset="0"/>
                <a:ea typeface="Roboto Light" charset="0"/>
                <a:cs typeface="Roboto Light" charset="0"/>
              </a:defRPr>
            </a:lvl1pPr>
            <a:lvl2pPr>
              <a:defRPr sz="1200" b="0" i="0">
                <a:solidFill>
                  <a:schemeClr val="tx2">
                    <a:lumMod val="60000"/>
                    <a:lumOff val="40000"/>
                  </a:schemeClr>
                </a:solidFill>
                <a:latin typeface="Roboto Light" charset="0"/>
                <a:ea typeface="Roboto Light" charset="0"/>
                <a:cs typeface="Roboto Light" charset="0"/>
              </a:defRPr>
            </a:lvl2pPr>
            <a:lvl3pPr>
              <a:defRPr sz="12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2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dirty="0"/>
              <a:t>Click to edit Master title style</a:t>
            </a:r>
          </a:p>
        </p:txBody>
      </p:sp>
      <p:sp>
        <p:nvSpPr>
          <p:cNvPr id="11" name="Content Placeholder 2"/>
          <p:cNvSpPr>
            <a:spLocks noGrp="1"/>
          </p:cNvSpPr>
          <p:nvPr>
            <p:ph idx="11"/>
          </p:nvPr>
        </p:nvSpPr>
        <p:spPr>
          <a:xfrm>
            <a:off x="457200" y="1201479"/>
            <a:ext cx="3952875" cy="322952"/>
          </a:xfrm>
        </p:spPr>
        <p:txBody>
          <a:bodyPr>
            <a:noAutofit/>
          </a:bodyPr>
          <a:lstStyle>
            <a:lvl1pPr marL="0" indent="0">
              <a:buNone/>
              <a:defRPr sz="16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12" name="Text Placeholder 13"/>
          <p:cNvSpPr>
            <a:spLocks noGrp="1"/>
          </p:cNvSpPr>
          <p:nvPr>
            <p:ph type="body" sz="quarter" idx="14"/>
          </p:nvPr>
        </p:nvSpPr>
        <p:spPr>
          <a:xfrm>
            <a:off x="4733925" y="1711218"/>
            <a:ext cx="3952875" cy="2954337"/>
          </a:xfrm>
        </p:spPr>
        <p:txBody>
          <a:bodyPr>
            <a:normAutofit/>
          </a:bodyPr>
          <a:lstStyle>
            <a:lvl1pPr>
              <a:defRPr sz="1200" b="0" i="0">
                <a:solidFill>
                  <a:schemeClr val="tx2">
                    <a:lumMod val="60000"/>
                    <a:lumOff val="40000"/>
                  </a:schemeClr>
                </a:solidFill>
                <a:latin typeface="Roboto Light" charset="0"/>
                <a:ea typeface="Roboto Light" charset="0"/>
                <a:cs typeface="Roboto Light" charset="0"/>
              </a:defRPr>
            </a:lvl1pPr>
            <a:lvl2pPr>
              <a:defRPr sz="1200" b="0" i="0">
                <a:solidFill>
                  <a:schemeClr val="tx2">
                    <a:lumMod val="60000"/>
                    <a:lumOff val="40000"/>
                  </a:schemeClr>
                </a:solidFill>
                <a:latin typeface="Roboto Light" charset="0"/>
                <a:ea typeface="Roboto Light" charset="0"/>
                <a:cs typeface="Roboto Light" charset="0"/>
              </a:defRPr>
            </a:lvl2pPr>
            <a:lvl3pPr>
              <a:defRPr sz="12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200" b="0" i="0">
                <a:solidFill>
                  <a:schemeClr val="tx2">
                    <a:lumMod val="60000"/>
                    <a:lumOff val="40000"/>
                  </a:schemeClr>
                </a:solidFill>
                <a:latin typeface="Roboto Light" charset="0"/>
                <a:ea typeface="Roboto Light" charset="0"/>
                <a:cs typeface="Roboto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5"/>
          </p:nvPr>
        </p:nvSpPr>
        <p:spPr>
          <a:xfrm>
            <a:off x="4733925" y="1208388"/>
            <a:ext cx="3952875" cy="322952"/>
          </a:xfrm>
        </p:spPr>
        <p:txBody>
          <a:bodyPr>
            <a:noAutofit/>
          </a:bodyPr>
          <a:lstStyle>
            <a:lvl1pPr marL="0" indent="0">
              <a:buNone/>
              <a:defRPr sz="16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9" name="Picture 18"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20"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1" name="Picture 20"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1633005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72220" y="2075626"/>
            <a:ext cx="667569" cy="667569"/>
          </a:xfrm>
          <a:prstGeom prst="rect">
            <a:avLst/>
          </a:prstGeom>
        </p:spPr>
      </p:pic>
      <p:pic>
        <p:nvPicPr>
          <p:cNvPr id="6" name="Picture 5"/>
          <p:cNvPicPr>
            <a:picLocks noChangeAspect="1"/>
          </p:cNvPicPr>
          <p:nvPr userDrawn="1"/>
        </p:nvPicPr>
        <p:blipFill>
          <a:blip r:embed="rId3"/>
          <a:stretch>
            <a:fillRect/>
          </a:stretch>
        </p:blipFill>
        <p:spPr>
          <a:xfrm>
            <a:off x="572039" y="3090585"/>
            <a:ext cx="667750" cy="667750"/>
          </a:xfrm>
          <a:prstGeom prst="rect">
            <a:avLst/>
          </a:prstGeom>
        </p:spPr>
      </p:pic>
      <p:pic>
        <p:nvPicPr>
          <p:cNvPr id="7" name="Picture 6"/>
          <p:cNvPicPr>
            <a:picLocks noChangeAspect="1"/>
          </p:cNvPicPr>
          <p:nvPr userDrawn="1"/>
        </p:nvPicPr>
        <p:blipFill>
          <a:blip r:embed="rId4"/>
          <a:stretch>
            <a:fillRect/>
          </a:stretch>
        </p:blipFill>
        <p:spPr>
          <a:xfrm>
            <a:off x="582371" y="4092284"/>
            <a:ext cx="673412" cy="673412"/>
          </a:xfrm>
          <a:prstGeom prst="rect">
            <a:avLst/>
          </a:prstGeom>
        </p:spPr>
      </p:pic>
      <p:pic>
        <p:nvPicPr>
          <p:cNvPr id="64" name="Picture 63"/>
          <p:cNvPicPr>
            <a:picLocks noChangeAspect="1"/>
          </p:cNvPicPr>
          <p:nvPr userDrawn="1"/>
        </p:nvPicPr>
        <p:blipFill>
          <a:blip r:embed="rId5"/>
          <a:stretch>
            <a:fillRect/>
          </a:stretch>
        </p:blipFill>
        <p:spPr>
          <a:xfrm>
            <a:off x="279968" y="680281"/>
            <a:ext cx="1257300" cy="1257300"/>
          </a:xfrm>
          <a:prstGeom prst="rect">
            <a:avLst/>
          </a:prstGeom>
        </p:spPr>
      </p:pic>
      <p:sp>
        <p:nvSpPr>
          <p:cNvPr id="25" name="Oval 24"/>
          <p:cNvSpPr>
            <a:spLocks noChangeAspect="1"/>
          </p:cNvSpPr>
          <p:nvPr userDrawn="1"/>
        </p:nvSpPr>
        <p:spPr>
          <a:xfrm>
            <a:off x="-5139698" y="11037783"/>
            <a:ext cx="1030894" cy="103128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0" bIns="64008" rtlCol="0" anchor="ctr"/>
          <a:lstStyle/>
          <a:p>
            <a:pPr algn="ctr"/>
            <a:endParaRPr lang="en-US" sz="2800" dirty="0">
              <a:latin typeface="Lato Regular"/>
              <a:cs typeface="Lato Regular"/>
            </a:endParaRPr>
          </a:p>
        </p:txBody>
      </p:sp>
      <p:sp>
        <p:nvSpPr>
          <p:cNvPr id="30" name="TextBox 29"/>
          <p:cNvSpPr txBox="1"/>
          <p:nvPr userDrawn="1"/>
        </p:nvSpPr>
        <p:spPr>
          <a:xfrm>
            <a:off x="-3617090" y="11398010"/>
            <a:ext cx="18565859" cy="860984"/>
          </a:xfrm>
          <a:prstGeom prst="rect">
            <a:avLst/>
          </a:prstGeom>
          <a:noFill/>
        </p:spPr>
        <p:txBody>
          <a:bodyPr wrap="square" lIns="0" tIns="0" rIns="0" bIns="0" rtlCol="0">
            <a:spAutoFit/>
          </a:bodyPr>
          <a:lstStyle/>
          <a:p>
            <a:pPr algn="just">
              <a:lnSpc>
                <a:spcPts val="3433"/>
              </a:lnSpc>
              <a:defRPr/>
            </a:pPr>
            <a:r>
              <a:rPr lang="en-US" sz="2100" dirty="0">
                <a:latin typeface="Lato Light"/>
                <a:cs typeface="Lato Light"/>
              </a:rPr>
              <a:t>The activities of a company associated with buying and selling a product or service it includes advertising selling and delivering of our products to people who work in marketing research is the function that links the consumer and public to the marketer through information information</a:t>
            </a:r>
          </a:p>
        </p:txBody>
      </p:sp>
      <p:sp>
        <p:nvSpPr>
          <p:cNvPr id="31" name="TextBox 30"/>
          <p:cNvSpPr txBox="1"/>
          <p:nvPr userDrawn="1"/>
        </p:nvSpPr>
        <p:spPr>
          <a:xfrm>
            <a:off x="-3626288" y="10834754"/>
            <a:ext cx="1346522" cy="553677"/>
          </a:xfrm>
          <a:prstGeom prst="rect">
            <a:avLst/>
          </a:prstGeom>
          <a:noFill/>
        </p:spPr>
        <p:txBody>
          <a:bodyPr wrap="none" lIns="0" tIns="0" rIns="0" bIns="0" rtlCol="0">
            <a:spAutoFit/>
          </a:bodyPr>
          <a:lstStyle/>
          <a:p>
            <a:pPr>
              <a:lnSpc>
                <a:spcPts val="4533"/>
              </a:lnSpc>
              <a:spcAft>
                <a:spcPts val="1600"/>
              </a:spcAft>
            </a:pPr>
            <a:r>
              <a:rPr lang="en-US" sz="2700" b="1" cap="all" spc="53" dirty="0">
                <a:latin typeface="Lato Regular"/>
                <a:cs typeface="Lato Regular"/>
              </a:rPr>
              <a:t>leader</a:t>
            </a:r>
          </a:p>
        </p:txBody>
      </p:sp>
      <p:sp>
        <p:nvSpPr>
          <p:cNvPr id="34" name="Freeform 278"/>
          <p:cNvSpPr>
            <a:spLocks noChangeArrowheads="1"/>
          </p:cNvSpPr>
          <p:nvPr userDrawn="1"/>
        </p:nvSpPr>
        <p:spPr bwMode="auto">
          <a:xfrm>
            <a:off x="-4898765" y="11226584"/>
            <a:ext cx="505562" cy="586852"/>
          </a:xfrm>
          <a:custGeom>
            <a:avLst/>
            <a:gdLst>
              <a:gd name="T0" fmla="*/ 356 w 493"/>
              <a:gd name="T1" fmla="*/ 211 h 573"/>
              <a:gd name="T2" fmla="*/ 356 w 493"/>
              <a:gd name="T3" fmla="*/ 211 h 573"/>
              <a:gd name="T4" fmla="*/ 400 w 493"/>
              <a:gd name="T5" fmla="*/ 18 h 573"/>
              <a:gd name="T6" fmla="*/ 259 w 493"/>
              <a:gd name="T7" fmla="*/ 158 h 573"/>
              <a:gd name="T8" fmla="*/ 123 w 493"/>
              <a:gd name="T9" fmla="*/ 277 h 573"/>
              <a:gd name="T10" fmla="*/ 123 w 493"/>
              <a:gd name="T11" fmla="*/ 489 h 573"/>
              <a:gd name="T12" fmla="*/ 387 w 493"/>
              <a:gd name="T13" fmla="*/ 572 h 573"/>
              <a:gd name="T14" fmla="*/ 492 w 493"/>
              <a:gd name="T15" fmla="*/ 264 h 573"/>
              <a:gd name="T16" fmla="*/ 356 w 493"/>
              <a:gd name="T17" fmla="*/ 211 h 573"/>
              <a:gd name="T18" fmla="*/ 92 w 493"/>
              <a:gd name="T19" fmla="*/ 216 h 573"/>
              <a:gd name="T20" fmla="*/ 92 w 493"/>
              <a:gd name="T21" fmla="*/ 216 h 573"/>
              <a:gd name="T22" fmla="*/ 0 w 493"/>
              <a:gd name="T23" fmla="*/ 313 h 573"/>
              <a:gd name="T24" fmla="*/ 0 w 493"/>
              <a:gd name="T25" fmla="*/ 462 h 573"/>
              <a:gd name="T26" fmla="*/ 92 w 493"/>
              <a:gd name="T27" fmla="*/ 555 h 573"/>
              <a:gd name="T28" fmla="*/ 61 w 493"/>
              <a:gd name="T29" fmla="*/ 484 h 573"/>
              <a:gd name="T30" fmla="*/ 61 w 493"/>
              <a:gd name="T31" fmla="*/ 286 h 573"/>
              <a:gd name="T32" fmla="*/ 92 w 493"/>
              <a:gd name="T33" fmla="*/ 21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573">
                <a:moveTo>
                  <a:pt x="356" y="211"/>
                </a:moveTo>
                <a:lnTo>
                  <a:pt x="356" y="211"/>
                </a:lnTo>
                <a:cubicBezTo>
                  <a:pt x="356" y="203"/>
                  <a:pt x="466" y="101"/>
                  <a:pt x="400" y="18"/>
                </a:cubicBezTo>
                <a:cubicBezTo>
                  <a:pt x="387" y="0"/>
                  <a:pt x="334" y="110"/>
                  <a:pt x="259" y="158"/>
                </a:cubicBezTo>
                <a:cubicBezTo>
                  <a:pt x="220" y="189"/>
                  <a:pt x="123" y="246"/>
                  <a:pt x="123" y="277"/>
                </a:cubicBezTo>
                <a:cubicBezTo>
                  <a:pt x="123" y="489"/>
                  <a:pt x="123" y="489"/>
                  <a:pt x="123" y="489"/>
                </a:cubicBezTo>
                <a:cubicBezTo>
                  <a:pt x="123" y="528"/>
                  <a:pt x="272" y="572"/>
                  <a:pt x="387" y="572"/>
                </a:cubicBezTo>
                <a:cubicBezTo>
                  <a:pt x="431" y="572"/>
                  <a:pt x="492" y="308"/>
                  <a:pt x="492" y="264"/>
                </a:cubicBezTo>
                <a:cubicBezTo>
                  <a:pt x="492" y="220"/>
                  <a:pt x="360" y="225"/>
                  <a:pt x="356" y="211"/>
                </a:cubicBezTo>
                <a:close/>
                <a:moveTo>
                  <a:pt x="92" y="216"/>
                </a:moveTo>
                <a:lnTo>
                  <a:pt x="92" y="216"/>
                </a:lnTo>
                <a:cubicBezTo>
                  <a:pt x="70" y="216"/>
                  <a:pt x="0" y="229"/>
                  <a:pt x="0" y="313"/>
                </a:cubicBezTo>
                <a:cubicBezTo>
                  <a:pt x="0" y="462"/>
                  <a:pt x="0" y="462"/>
                  <a:pt x="0" y="462"/>
                </a:cubicBezTo>
                <a:cubicBezTo>
                  <a:pt x="0" y="546"/>
                  <a:pt x="70" y="555"/>
                  <a:pt x="92" y="555"/>
                </a:cubicBezTo>
                <a:cubicBezTo>
                  <a:pt x="110" y="555"/>
                  <a:pt x="61" y="537"/>
                  <a:pt x="61" y="484"/>
                </a:cubicBezTo>
                <a:cubicBezTo>
                  <a:pt x="61" y="286"/>
                  <a:pt x="61" y="286"/>
                  <a:pt x="61" y="286"/>
                </a:cubicBezTo>
                <a:cubicBezTo>
                  <a:pt x="61" y="233"/>
                  <a:pt x="110" y="216"/>
                  <a:pt x="92" y="21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9"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sp>
        <p:nvSpPr>
          <p:cNvPr id="45" name="Content Placeholder 2"/>
          <p:cNvSpPr>
            <a:spLocks noGrp="1"/>
          </p:cNvSpPr>
          <p:nvPr>
            <p:ph idx="11"/>
          </p:nvPr>
        </p:nvSpPr>
        <p:spPr>
          <a:xfrm>
            <a:off x="1406843" y="969518"/>
            <a:ext cx="3952875" cy="322952"/>
          </a:xfrm>
        </p:spPr>
        <p:txBody>
          <a:bodyPr>
            <a:noAutofit/>
          </a:bodyPr>
          <a:lstStyle>
            <a:lvl1pPr marL="0" indent="0">
              <a:buNone/>
              <a:defRPr sz="12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46" name="Content Placeholder 2"/>
          <p:cNvSpPr>
            <a:spLocks noGrp="1"/>
          </p:cNvSpPr>
          <p:nvPr>
            <p:ph idx="1"/>
          </p:nvPr>
        </p:nvSpPr>
        <p:spPr>
          <a:xfrm>
            <a:off x="1406843" y="1328904"/>
            <a:ext cx="7274560" cy="485812"/>
          </a:xfrm>
        </p:spPr>
        <p:txBody>
          <a:bodyPr>
            <a:noAutofit/>
          </a:bodyPr>
          <a:lstStyle>
            <a:lvl1pPr marL="0" indent="0">
              <a:buNone/>
              <a:defRPr sz="1200" b="0" i="0">
                <a:solidFill>
                  <a:schemeClr val="tx2">
                    <a:lumMod val="60000"/>
                    <a:lumOff val="40000"/>
                  </a:schemeClr>
                </a:solidFill>
                <a:latin typeface="Roboto Light" charset="0"/>
                <a:ea typeface="Roboto Light" charset="0"/>
                <a:cs typeface="Roboto Light"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47" name="Content Placeholder 2"/>
          <p:cNvSpPr>
            <a:spLocks noGrp="1"/>
          </p:cNvSpPr>
          <p:nvPr>
            <p:ph idx="12"/>
          </p:nvPr>
        </p:nvSpPr>
        <p:spPr>
          <a:xfrm>
            <a:off x="1406843" y="2045262"/>
            <a:ext cx="3952875" cy="322952"/>
          </a:xfrm>
        </p:spPr>
        <p:txBody>
          <a:bodyPr>
            <a:noAutofit/>
          </a:bodyPr>
          <a:lstStyle>
            <a:lvl1pPr marL="0" indent="0">
              <a:buNone/>
              <a:defRPr sz="12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48" name="Content Placeholder 2"/>
          <p:cNvSpPr>
            <a:spLocks noGrp="1"/>
          </p:cNvSpPr>
          <p:nvPr>
            <p:ph idx="13"/>
          </p:nvPr>
        </p:nvSpPr>
        <p:spPr>
          <a:xfrm>
            <a:off x="1406843" y="2404648"/>
            <a:ext cx="7274560" cy="485812"/>
          </a:xfrm>
        </p:spPr>
        <p:txBody>
          <a:bodyPr>
            <a:noAutofit/>
          </a:bodyPr>
          <a:lstStyle>
            <a:lvl1pPr marL="0" indent="0">
              <a:buNone/>
              <a:defRPr sz="1200" b="0" i="0">
                <a:solidFill>
                  <a:schemeClr val="tx2">
                    <a:lumMod val="60000"/>
                    <a:lumOff val="40000"/>
                  </a:schemeClr>
                </a:solidFill>
                <a:latin typeface="Roboto Light" charset="0"/>
                <a:ea typeface="Roboto Light" charset="0"/>
                <a:cs typeface="Roboto Light"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dirty="0"/>
              <a:t>Click to edit Master text styles</a:t>
            </a:r>
          </a:p>
        </p:txBody>
      </p:sp>
      <p:sp>
        <p:nvSpPr>
          <p:cNvPr id="53" name="Content Placeholder 2"/>
          <p:cNvSpPr>
            <a:spLocks noGrp="1"/>
          </p:cNvSpPr>
          <p:nvPr>
            <p:ph idx="14"/>
          </p:nvPr>
        </p:nvSpPr>
        <p:spPr>
          <a:xfrm>
            <a:off x="1412240" y="3064207"/>
            <a:ext cx="3952875" cy="322952"/>
          </a:xfrm>
        </p:spPr>
        <p:txBody>
          <a:bodyPr>
            <a:noAutofit/>
          </a:bodyPr>
          <a:lstStyle>
            <a:lvl1pPr marL="0" indent="0">
              <a:buNone/>
              <a:defRPr sz="12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54" name="Content Placeholder 2"/>
          <p:cNvSpPr>
            <a:spLocks noGrp="1"/>
          </p:cNvSpPr>
          <p:nvPr>
            <p:ph idx="15"/>
          </p:nvPr>
        </p:nvSpPr>
        <p:spPr>
          <a:xfrm>
            <a:off x="1412240" y="3423593"/>
            <a:ext cx="7274560" cy="485812"/>
          </a:xfrm>
        </p:spPr>
        <p:txBody>
          <a:bodyPr>
            <a:noAutofit/>
          </a:bodyPr>
          <a:lstStyle>
            <a:lvl1pPr marL="0" indent="0">
              <a:buNone/>
              <a:defRPr sz="1200" b="0" i="0">
                <a:solidFill>
                  <a:schemeClr val="tx2">
                    <a:lumMod val="60000"/>
                    <a:lumOff val="40000"/>
                  </a:schemeClr>
                </a:solidFill>
                <a:latin typeface="Roboto Light" charset="0"/>
                <a:ea typeface="Roboto Light" charset="0"/>
                <a:cs typeface="Roboto Light"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55" name="Content Placeholder 2"/>
          <p:cNvSpPr>
            <a:spLocks noGrp="1"/>
          </p:cNvSpPr>
          <p:nvPr>
            <p:ph idx="16"/>
          </p:nvPr>
        </p:nvSpPr>
        <p:spPr>
          <a:xfrm>
            <a:off x="1406843" y="4083152"/>
            <a:ext cx="3952875" cy="322952"/>
          </a:xfrm>
        </p:spPr>
        <p:txBody>
          <a:bodyPr>
            <a:noAutofit/>
          </a:bodyPr>
          <a:lstStyle>
            <a:lvl1pPr marL="0" indent="0">
              <a:buNone/>
              <a:defRPr sz="1200" b="0" i="0">
                <a:solidFill>
                  <a:schemeClr val="accent3"/>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56" name="Content Placeholder 2"/>
          <p:cNvSpPr>
            <a:spLocks noGrp="1"/>
          </p:cNvSpPr>
          <p:nvPr>
            <p:ph idx="17"/>
          </p:nvPr>
        </p:nvSpPr>
        <p:spPr>
          <a:xfrm>
            <a:off x="1406843" y="4442538"/>
            <a:ext cx="7274560" cy="485812"/>
          </a:xfrm>
        </p:spPr>
        <p:txBody>
          <a:bodyPr>
            <a:noAutofit/>
          </a:bodyPr>
          <a:lstStyle>
            <a:lvl1pPr marL="0" indent="0">
              <a:buNone/>
              <a:defRPr sz="1200" b="0" i="0">
                <a:solidFill>
                  <a:schemeClr val="tx2">
                    <a:lumMod val="60000"/>
                    <a:lumOff val="40000"/>
                  </a:schemeClr>
                </a:solidFill>
                <a:latin typeface="Roboto Light" charset="0"/>
                <a:ea typeface="Roboto Light" charset="0"/>
                <a:cs typeface="Roboto Light"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58" name="Picture Placeholder 57"/>
          <p:cNvSpPr>
            <a:spLocks noGrp="1"/>
          </p:cNvSpPr>
          <p:nvPr>
            <p:ph type="pic" sz="quarter" idx="18"/>
          </p:nvPr>
        </p:nvSpPr>
        <p:spPr>
          <a:xfrm>
            <a:off x="610969" y="986041"/>
            <a:ext cx="603250" cy="603250"/>
          </a:xfrm>
        </p:spPr>
        <p:txBody>
          <a:bodyPr>
            <a:normAutofit/>
          </a:bodyPr>
          <a:lstStyle>
            <a:lvl1pPr>
              <a:defRPr sz="1100"/>
            </a:lvl1pPr>
          </a:lstStyle>
          <a:p>
            <a:pPr marL="272091" marR="0" lvl="0" indent="-272091" algn="l" defTabSz="362788"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59" name="Picture Placeholder 57"/>
          <p:cNvSpPr>
            <a:spLocks noGrp="1"/>
          </p:cNvSpPr>
          <p:nvPr>
            <p:ph type="pic" sz="quarter" idx="19"/>
          </p:nvPr>
        </p:nvSpPr>
        <p:spPr>
          <a:xfrm>
            <a:off x="568854" y="2118969"/>
            <a:ext cx="603250" cy="603250"/>
          </a:xfrm>
        </p:spPr>
        <p:txBody>
          <a:bodyPr>
            <a:normAutofit/>
          </a:bodyPr>
          <a:lstStyle>
            <a:lvl1pPr>
              <a:defRPr sz="1100"/>
            </a:lvl1pPr>
          </a:lstStyle>
          <a:p>
            <a:pPr marL="272091" marR="0" lvl="0" indent="-272091" algn="l" defTabSz="362788"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60" name="Picture Placeholder 57"/>
          <p:cNvSpPr>
            <a:spLocks noGrp="1"/>
          </p:cNvSpPr>
          <p:nvPr>
            <p:ph type="pic" sz="quarter" idx="20"/>
          </p:nvPr>
        </p:nvSpPr>
        <p:spPr>
          <a:xfrm>
            <a:off x="610969" y="3121968"/>
            <a:ext cx="603250" cy="603250"/>
          </a:xfrm>
        </p:spPr>
        <p:txBody>
          <a:bodyPr>
            <a:normAutofit/>
          </a:bodyPr>
          <a:lstStyle>
            <a:lvl1pPr>
              <a:defRPr sz="1100"/>
            </a:lvl1pPr>
          </a:lstStyle>
          <a:p>
            <a:pPr marL="272091" marR="0" lvl="0" indent="-272091" algn="l" defTabSz="362788"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61" name="Picture Placeholder 57"/>
          <p:cNvSpPr>
            <a:spLocks noGrp="1"/>
          </p:cNvSpPr>
          <p:nvPr>
            <p:ph type="pic" sz="quarter" idx="21"/>
          </p:nvPr>
        </p:nvSpPr>
        <p:spPr>
          <a:xfrm>
            <a:off x="610969" y="4140913"/>
            <a:ext cx="603250" cy="603250"/>
          </a:xfrm>
        </p:spPr>
        <p:txBody>
          <a:bodyPr>
            <a:normAutofit/>
          </a:bodyPr>
          <a:lstStyle>
            <a:lvl1pPr>
              <a:defRPr sz="1100"/>
            </a:lvl1pPr>
          </a:lstStyle>
          <a:p>
            <a:pPr marL="272091" marR="0" lvl="0" indent="-272091" algn="l" defTabSz="362788" rtl="0" eaLnBrk="1" fontAlgn="auto" latinLnBrk="0" hangingPunct="1">
              <a:lnSpc>
                <a:spcPct val="100000"/>
              </a:lnSpc>
              <a:spcBef>
                <a:spcPct val="20000"/>
              </a:spcBef>
              <a:spcAft>
                <a:spcPts val="0"/>
              </a:spcAft>
              <a:buClrTx/>
              <a:buSzTx/>
              <a:buFont typeface="Arial"/>
              <a:buNone/>
              <a:tabLst/>
              <a:defRPr/>
            </a:pPr>
            <a:endParaRPr lang="en-US" dirty="0"/>
          </a:p>
        </p:txBody>
      </p:sp>
      <p:pic>
        <p:nvPicPr>
          <p:cNvPr id="68" name="Picture 6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69" name="Picture 68" descr="bar-thin.pdf"/>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70"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71" name="Picture 70" descr="page number green keylin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1052219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0" name="Rounded Rectangle 19"/>
          <p:cNvSpPr/>
          <p:nvPr userDrawn="1"/>
        </p:nvSpPr>
        <p:spPr>
          <a:xfrm>
            <a:off x="4685107" y="1652916"/>
            <a:ext cx="4050510" cy="3091748"/>
          </a:xfrm>
          <a:prstGeom prst="roundRect">
            <a:avLst>
              <a:gd name="adj" fmla="val 1879"/>
            </a:avLst>
          </a:prstGeom>
          <a:ln w="952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Rounded Rectangle 18"/>
          <p:cNvSpPr/>
          <p:nvPr userDrawn="1"/>
        </p:nvSpPr>
        <p:spPr>
          <a:xfrm>
            <a:off x="4685107" y="1155974"/>
            <a:ext cx="4050510" cy="413961"/>
          </a:xfrm>
          <a:prstGeom prst="round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userDrawn="1"/>
        </p:nvSpPr>
        <p:spPr>
          <a:xfrm>
            <a:off x="416559" y="1645420"/>
            <a:ext cx="4050510" cy="3106739"/>
          </a:xfrm>
          <a:prstGeom prst="roundRect">
            <a:avLst>
              <a:gd name="adj" fmla="val 1697"/>
            </a:avLst>
          </a:prstGeom>
          <a:ln w="9525"/>
        </p:spPr>
        <p:style>
          <a:lnRef idx="2">
            <a:schemeClr val="accent2"/>
          </a:lnRef>
          <a:fillRef idx="1">
            <a:schemeClr val="lt1"/>
          </a:fillRef>
          <a:effectRef idx="0">
            <a:schemeClr val="accent2"/>
          </a:effectRef>
          <a:fontRef idx="minor">
            <a:schemeClr val="dk1"/>
          </a:fontRef>
        </p:style>
        <p:txBody>
          <a:bodyPr rtlCol="0" anchor="ctr"/>
          <a:lstStyle/>
          <a:p>
            <a:pPr algn="ctr"/>
            <a:endParaRPr lang="en-US" b="0" i="0">
              <a:solidFill>
                <a:schemeClr val="tx2">
                  <a:lumMod val="60000"/>
                  <a:lumOff val="40000"/>
                </a:schemeClr>
              </a:solidFill>
              <a:latin typeface="Roboto" charset="0"/>
              <a:ea typeface="Roboto" charset="0"/>
              <a:cs typeface="Roboto" charset="0"/>
            </a:endParaRPr>
          </a:p>
        </p:txBody>
      </p:sp>
      <p:sp>
        <p:nvSpPr>
          <p:cNvPr id="17" name="Rounded Rectangle 16"/>
          <p:cNvSpPr/>
          <p:nvPr userDrawn="1"/>
        </p:nvSpPr>
        <p:spPr>
          <a:xfrm>
            <a:off x="416559" y="1160839"/>
            <a:ext cx="4050510" cy="413961"/>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dirty="0"/>
              <a:t>Click to edit Master title style</a:t>
            </a:r>
          </a:p>
        </p:txBody>
      </p:sp>
      <p:sp>
        <p:nvSpPr>
          <p:cNvPr id="9" name="Text Placeholder 13"/>
          <p:cNvSpPr>
            <a:spLocks noGrp="1"/>
          </p:cNvSpPr>
          <p:nvPr>
            <p:ph type="body" sz="quarter" idx="13"/>
          </p:nvPr>
        </p:nvSpPr>
        <p:spPr>
          <a:xfrm>
            <a:off x="457200" y="1706563"/>
            <a:ext cx="3952875" cy="2954337"/>
          </a:xfrm>
        </p:spPr>
        <p:txBody>
          <a:bodyPr>
            <a:normAutofit/>
          </a:bodyPr>
          <a:lstStyle>
            <a:lvl1pPr>
              <a:defRPr sz="1600" b="0" i="0">
                <a:solidFill>
                  <a:schemeClr val="tx2">
                    <a:lumMod val="60000"/>
                    <a:lumOff val="40000"/>
                  </a:schemeClr>
                </a:solidFill>
                <a:latin typeface="Roboto Light" charset="0"/>
                <a:ea typeface="Roboto Light" charset="0"/>
                <a:cs typeface="Roboto Light" charset="0"/>
              </a:defRPr>
            </a:lvl1pPr>
            <a:lvl2pPr>
              <a:defRPr sz="1400" b="0" i="0">
                <a:solidFill>
                  <a:schemeClr val="tx2">
                    <a:lumMod val="60000"/>
                    <a:lumOff val="40000"/>
                  </a:schemeClr>
                </a:solidFill>
                <a:latin typeface="Roboto Light" charset="0"/>
                <a:ea typeface="Roboto Light" charset="0"/>
                <a:cs typeface="Roboto Light" charset="0"/>
              </a:defRPr>
            </a:lvl2pPr>
            <a:lvl3pPr>
              <a:defRPr sz="13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1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1"/>
          </p:nvPr>
        </p:nvSpPr>
        <p:spPr>
          <a:xfrm>
            <a:off x="457200" y="1201479"/>
            <a:ext cx="3952875" cy="322952"/>
          </a:xfrm>
        </p:spPr>
        <p:txBody>
          <a:bodyPr>
            <a:noAutofit/>
          </a:bodyPr>
          <a:lstStyle>
            <a:lvl1pPr marL="0" indent="0">
              <a:buNone/>
              <a:defRPr sz="1600" b="0" i="0">
                <a:solidFill>
                  <a:schemeClr val="bg1"/>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dirty="0"/>
              <a:t>Click to edit Master text styles</a:t>
            </a:r>
          </a:p>
        </p:txBody>
      </p:sp>
      <p:sp>
        <p:nvSpPr>
          <p:cNvPr id="11" name="Text Placeholder 13"/>
          <p:cNvSpPr>
            <a:spLocks noGrp="1"/>
          </p:cNvSpPr>
          <p:nvPr>
            <p:ph type="body" sz="quarter" idx="14"/>
          </p:nvPr>
        </p:nvSpPr>
        <p:spPr>
          <a:xfrm>
            <a:off x="4733925" y="1711218"/>
            <a:ext cx="3952875" cy="2954337"/>
          </a:xfrm>
        </p:spPr>
        <p:txBody>
          <a:bodyPr>
            <a:normAutofit/>
          </a:bodyPr>
          <a:lstStyle>
            <a:lvl1pPr>
              <a:defRPr sz="1600" b="0" i="0">
                <a:solidFill>
                  <a:schemeClr val="tx2">
                    <a:lumMod val="60000"/>
                    <a:lumOff val="40000"/>
                  </a:schemeClr>
                </a:solidFill>
                <a:latin typeface="Roboto Light" charset="0"/>
                <a:ea typeface="Roboto Light" charset="0"/>
                <a:cs typeface="Roboto Light" charset="0"/>
              </a:defRPr>
            </a:lvl1pPr>
            <a:lvl2pPr>
              <a:defRPr sz="1400" b="0" i="0">
                <a:solidFill>
                  <a:schemeClr val="tx2">
                    <a:lumMod val="60000"/>
                    <a:lumOff val="40000"/>
                  </a:schemeClr>
                </a:solidFill>
                <a:latin typeface="Roboto Light" charset="0"/>
                <a:ea typeface="Roboto Light" charset="0"/>
                <a:cs typeface="Roboto Light" charset="0"/>
              </a:defRPr>
            </a:lvl2pPr>
            <a:lvl3pPr>
              <a:defRPr sz="13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1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5"/>
          </p:nvPr>
        </p:nvSpPr>
        <p:spPr>
          <a:xfrm>
            <a:off x="4733925" y="1208388"/>
            <a:ext cx="3952875" cy="322952"/>
          </a:xfrm>
        </p:spPr>
        <p:txBody>
          <a:bodyPr>
            <a:noAutofit/>
          </a:bodyPr>
          <a:lstStyle>
            <a:lvl1pPr marL="0" indent="0">
              <a:buNone/>
              <a:defRPr sz="1600" b="0" i="0">
                <a:solidFill>
                  <a:schemeClr val="bg1"/>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23" name="Picture 22"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24"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5" name="Picture 24"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1589251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v1 with title ">
    <p:spTree>
      <p:nvGrpSpPr>
        <p:cNvPr id="1" name=""/>
        <p:cNvGrpSpPr/>
        <p:nvPr/>
      </p:nvGrpSpPr>
      <p:grpSpPr>
        <a:xfrm>
          <a:off x="0" y="0"/>
          <a:ext cx="0" cy="0"/>
          <a:chOff x="0" y="0"/>
          <a:chExt cx="0" cy="0"/>
        </a:xfrm>
      </p:grpSpPr>
      <p:pic>
        <p:nvPicPr>
          <p:cNvPr id="6" name="Picture 5" descr="background2-radiolog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49"/>
          </a:xfrm>
          <a:prstGeom prst="rect">
            <a:avLst/>
          </a:prstGeom>
        </p:spPr>
      </p:pic>
      <p:sp>
        <p:nvSpPr>
          <p:cNvPr id="30" name="Title 13"/>
          <p:cNvSpPr>
            <a:spLocks noGrp="1"/>
          </p:cNvSpPr>
          <p:nvPr>
            <p:ph type="title"/>
          </p:nvPr>
        </p:nvSpPr>
        <p:spPr>
          <a:xfrm>
            <a:off x="457200" y="1999373"/>
            <a:ext cx="8229600" cy="857250"/>
          </a:xfrm>
        </p:spPr>
        <p:txBody>
          <a:bodyPr>
            <a:normAutofit/>
          </a:bodyPr>
          <a:lstStyle>
            <a:lvl1pPr>
              <a:defRPr sz="3600" b="0" i="0">
                <a:solidFill>
                  <a:srgbClr val="FFFFFF"/>
                </a:solidFill>
                <a:latin typeface="Roboto Thin" charset="0"/>
                <a:ea typeface="Roboto Thin" charset="0"/>
                <a:cs typeface="Roboto Thin" charset="0"/>
              </a:defRPr>
            </a:lvl1pPr>
          </a:lstStyle>
          <a:p>
            <a:r>
              <a:rPr lang="en-US" dirty="0"/>
              <a:t>Click to edit Master title style</a:t>
            </a:r>
          </a:p>
        </p:txBody>
      </p:sp>
      <p:pic>
        <p:nvPicPr>
          <p:cNvPr id="5" name="Picture 4" descr="Wellbeing White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5840" y="9205"/>
            <a:ext cx="788635" cy="602847"/>
          </a:xfrm>
          <a:prstGeom prst="rect">
            <a:avLst/>
          </a:prstGeom>
        </p:spPr>
      </p:pic>
    </p:spTree>
    <p:extLst>
      <p:ext uri="{BB962C8B-B14F-4D97-AF65-F5344CB8AC3E}">
        <p14:creationId xmlns:p14="http://schemas.microsoft.com/office/powerpoint/2010/main" val="196078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 poin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sp>
        <p:nvSpPr>
          <p:cNvPr id="5" name="Text Placeholder 4"/>
          <p:cNvSpPr>
            <a:spLocks noGrp="1"/>
          </p:cNvSpPr>
          <p:nvPr>
            <p:ph type="body" sz="quarter" idx="11"/>
          </p:nvPr>
        </p:nvSpPr>
        <p:spPr/>
        <p:txBody>
          <a:bodyPr>
            <a:normAutofit/>
          </a:bodyPr>
          <a:lstStyle>
            <a:lvl1pPr>
              <a:buClr>
                <a:schemeClr val="accent4"/>
              </a:buClr>
              <a:defRPr sz="1200" b="0" i="0">
                <a:solidFill>
                  <a:schemeClr val="tx2"/>
                </a:solidFill>
                <a:latin typeface="Roboto Light" charset="0"/>
                <a:ea typeface="Roboto Light" charset="0"/>
                <a:cs typeface="Roboto Light" charset="0"/>
              </a:defRPr>
            </a:lvl1pPr>
            <a:lvl2pPr marL="362788" indent="0">
              <a:buNone/>
              <a:defRPr sz="1200" b="0" i="0">
                <a:solidFill>
                  <a:schemeClr val="tx2">
                    <a:lumMod val="60000"/>
                    <a:lumOff val="40000"/>
                  </a:schemeClr>
                </a:solidFill>
                <a:latin typeface="Roboto Light" charset="0"/>
                <a:ea typeface="Roboto Light" charset="0"/>
                <a:cs typeface="Roboto Light" charset="0"/>
              </a:defRPr>
            </a:lvl2pPr>
            <a:lvl3pPr marL="725577" indent="0">
              <a:buNone/>
              <a:defRPr sz="1200" b="0" i="0">
                <a:solidFill>
                  <a:schemeClr val="tx2">
                    <a:lumMod val="60000"/>
                    <a:lumOff val="40000"/>
                  </a:schemeClr>
                </a:solidFill>
                <a:latin typeface="Roboto Light" charset="0"/>
                <a:ea typeface="Roboto Light" charset="0"/>
                <a:cs typeface="Roboto Light" charset="0"/>
              </a:defRPr>
            </a:lvl3pPr>
            <a:lvl4pPr marL="1088365" indent="0">
              <a:buNone/>
              <a:defRPr sz="1200" b="0" i="0">
                <a:solidFill>
                  <a:schemeClr val="tx2">
                    <a:lumMod val="60000"/>
                    <a:lumOff val="40000"/>
                  </a:schemeClr>
                </a:solidFill>
                <a:latin typeface="Roboto Light" charset="0"/>
                <a:ea typeface="Roboto Light" charset="0"/>
                <a:cs typeface="Roboto Light" charset="0"/>
              </a:defRPr>
            </a:lvl4pPr>
            <a:lvl5pPr marL="1451153" indent="0">
              <a:buNone/>
              <a:defRPr sz="12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2"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dirty="0"/>
              <a:t>Click to edit Master title style</a:t>
            </a:r>
          </a:p>
        </p:txBody>
      </p:sp>
      <p:sp>
        <p:nvSpPr>
          <p:cNvPr id="16"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4" name="Picture 3"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1435915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v2 with title ">
    <p:spTree>
      <p:nvGrpSpPr>
        <p:cNvPr id="1" name=""/>
        <p:cNvGrpSpPr/>
        <p:nvPr/>
      </p:nvGrpSpPr>
      <p:grpSpPr>
        <a:xfrm>
          <a:off x="0" y="0"/>
          <a:ext cx="0" cy="0"/>
          <a:chOff x="0" y="0"/>
          <a:chExt cx="0" cy="0"/>
        </a:xfrm>
      </p:grpSpPr>
      <p:pic>
        <p:nvPicPr>
          <p:cNvPr id="4" name="Picture 3" descr="background2-maternit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50"/>
          </a:xfrm>
          <a:prstGeom prst="rect">
            <a:avLst/>
          </a:prstGeom>
        </p:spPr>
      </p:pic>
      <p:sp>
        <p:nvSpPr>
          <p:cNvPr id="12" name="Title 13"/>
          <p:cNvSpPr>
            <a:spLocks noGrp="1"/>
          </p:cNvSpPr>
          <p:nvPr>
            <p:ph type="title"/>
          </p:nvPr>
        </p:nvSpPr>
        <p:spPr>
          <a:xfrm>
            <a:off x="457200" y="1999373"/>
            <a:ext cx="8229600" cy="857250"/>
          </a:xfrm>
        </p:spPr>
        <p:txBody>
          <a:bodyPr>
            <a:normAutofit/>
          </a:bodyPr>
          <a:lstStyle>
            <a:lvl1pPr>
              <a:defRPr sz="3600" b="0" i="0">
                <a:solidFill>
                  <a:srgbClr val="FFFFFF"/>
                </a:solidFill>
                <a:latin typeface="Roboto Thin" charset="0"/>
                <a:ea typeface="Roboto Thin" charset="0"/>
                <a:cs typeface="Roboto Thin" charset="0"/>
              </a:defRPr>
            </a:lvl1pPr>
          </a:lstStyle>
          <a:p>
            <a:r>
              <a:rPr lang="en-US"/>
              <a:t>Click to edit Master title style</a:t>
            </a:r>
            <a:endParaRPr lang="en-US" dirty="0"/>
          </a:p>
        </p:txBody>
      </p:sp>
      <p:pic>
        <p:nvPicPr>
          <p:cNvPr id="5" name="Picture 4" descr="Wellbeing White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5840" y="9205"/>
            <a:ext cx="788635" cy="602847"/>
          </a:xfrm>
          <a:prstGeom prst="rect">
            <a:avLst/>
          </a:prstGeom>
        </p:spPr>
      </p:pic>
    </p:spTree>
    <p:extLst>
      <p:ext uri="{BB962C8B-B14F-4D97-AF65-F5344CB8AC3E}">
        <p14:creationId xmlns:p14="http://schemas.microsoft.com/office/powerpoint/2010/main" val="3672353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v4 with title ">
    <p:spTree>
      <p:nvGrpSpPr>
        <p:cNvPr id="1" name=""/>
        <p:cNvGrpSpPr/>
        <p:nvPr/>
      </p:nvGrpSpPr>
      <p:grpSpPr>
        <a:xfrm>
          <a:off x="0" y="0"/>
          <a:ext cx="0" cy="0"/>
          <a:chOff x="0" y="0"/>
          <a:chExt cx="0" cy="0"/>
        </a:xfrm>
      </p:grpSpPr>
      <p:pic>
        <p:nvPicPr>
          <p:cNvPr id="2" name="Picture 1" descr="background2-eh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94" y="-97121"/>
            <a:ext cx="9218476" cy="5296650"/>
          </a:xfrm>
          <a:prstGeom prst="rect">
            <a:avLst/>
          </a:prstGeom>
        </p:spPr>
      </p:pic>
      <p:sp>
        <p:nvSpPr>
          <p:cNvPr id="4" name="Title 13"/>
          <p:cNvSpPr>
            <a:spLocks noGrp="1"/>
          </p:cNvSpPr>
          <p:nvPr>
            <p:ph type="title"/>
          </p:nvPr>
        </p:nvSpPr>
        <p:spPr>
          <a:xfrm>
            <a:off x="457200" y="1999373"/>
            <a:ext cx="8229600" cy="857250"/>
          </a:xfrm>
        </p:spPr>
        <p:txBody>
          <a:bodyPr>
            <a:normAutofit/>
          </a:bodyPr>
          <a:lstStyle>
            <a:lvl1pPr>
              <a:defRPr sz="3600" b="0" i="0">
                <a:solidFill>
                  <a:srgbClr val="FFFFFF"/>
                </a:solidFill>
                <a:latin typeface="Roboto Thin" charset="0"/>
                <a:ea typeface="Roboto Thin" charset="0"/>
                <a:cs typeface="Roboto Thin" charset="0"/>
              </a:defRPr>
            </a:lvl1pPr>
          </a:lstStyle>
          <a:p>
            <a:r>
              <a:rPr lang="en-US" dirty="0"/>
              <a:t>Click to edit Master title style</a:t>
            </a:r>
          </a:p>
        </p:txBody>
      </p:sp>
      <p:pic>
        <p:nvPicPr>
          <p:cNvPr id="5" name="Picture 4" descr="Wellbeing White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5840" y="9205"/>
            <a:ext cx="788635" cy="602847"/>
          </a:xfrm>
          <a:prstGeom prst="rect">
            <a:avLst/>
          </a:prstGeom>
        </p:spPr>
      </p:pic>
    </p:spTree>
    <p:extLst>
      <p:ext uri="{BB962C8B-B14F-4D97-AF65-F5344CB8AC3E}">
        <p14:creationId xmlns:p14="http://schemas.microsoft.com/office/powerpoint/2010/main" val="2380225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v3 with title ">
    <p:spTree>
      <p:nvGrpSpPr>
        <p:cNvPr id="1" name=""/>
        <p:cNvGrpSpPr/>
        <p:nvPr/>
      </p:nvGrpSpPr>
      <p:grpSpPr>
        <a:xfrm>
          <a:off x="0" y="0"/>
          <a:ext cx="0" cy="0"/>
          <a:chOff x="0" y="0"/>
          <a:chExt cx="0" cy="0"/>
        </a:xfrm>
      </p:grpSpPr>
      <p:pic>
        <p:nvPicPr>
          <p:cNvPr id="6" name="Picture 5" descr="background2-data.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94" y="-97121"/>
            <a:ext cx="9218476" cy="5296650"/>
          </a:xfrm>
          <a:prstGeom prst="rect">
            <a:avLst/>
          </a:prstGeom>
        </p:spPr>
      </p:pic>
      <p:sp>
        <p:nvSpPr>
          <p:cNvPr id="7" name="Title 13"/>
          <p:cNvSpPr>
            <a:spLocks noGrp="1"/>
          </p:cNvSpPr>
          <p:nvPr>
            <p:ph type="title"/>
          </p:nvPr>
        </p:nvSpPr>
        <p:spPr>
          <a:xfrm>
            <a:off x="457200" y="1999373"/>
            <a:ext cx="8229600" cy="857250"/>
          </a:xfrm>
        </p:spPr>
        <p:txBody>
          <a:bodyPr>
            <a:normAutofit/>
          </a:bodyPr>
          <a:lstStyle>
            <a:lvl1pPr>
              <a:defRPr sz="3600" b="0" i="0">
                <a:solidFill>
                  <a:srgbClr val="FFFFFF"/>
                </a:solidFill>
                <a:latin typeface="Roboto Thin" charset="0"/>
                <a:ea typeface="Roboto Thin" charset="0"/>
                <a:cs typeface="Roboto Thin" charset="0"/>
              </a:defRPr>
            </a:lvl1pPr>
          </a:lstStyle>
          <a:p>
            <a:r>
              <a:rPr lang="en-US" dirty="0"/>
              <a:t>Click to edit Master title style</a:t>
            </a:r>
          </a:p>
        </p:txBody>
      </p:sp>
      <p:pic>
        <p:nvPicPr>
          <p:cNvPr id="8" name="Picture 7" descr="Wellbeing White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5840" y="9205"/>
            <a:ext cx="788635" cy="602847"/>
          </a:xfrm>
          <a:prstGeom prst="rect">
            <a:avLst/>
          </a:prstGeom>
        </p:spPr>
      </p:pic>
    </p:spTree>
    <p:extLst>
      <p:ext uri="{BB962C8B-B14F-4D97-AF65-F5344CB8AC3E}">
        <p14:creationId xmlns:p14="http://schemas.microsoft.com/office/powerpoint/2010/main" val="3839189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in screen">
    <p:spTree>
      <p:nvGrpSpPr>
        <p:cNvPr id="1" name=""/>
        <p:cNvGrpSpPr/>
        <p:nvPr/>
      </p:nvGrpSpPr>
      <p:grpSpPr>
        <a:xfrm>
          <a:off x="0" y="0"/>
          <a:ext cx="0" cy="0"/>
          <a:chOff x="0" y="0"/>
          <a:chExt cx="0" cy="0"/>
        </a:xfrm>
      </p:grpSpPr>
      <p:pic>
        <p:nvPicPr>
          <p:cNvPr id="6" name="Picture 5" descr="iMa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3952" y="519380"/>
            <a:ext cx="5667073" cy="4968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sp>
        <p:nvSpPr>
          <p:cNvPr id="10" name="Text Placeholder 13"/>
          <p:cNvSpPr>
            <a:spLocks noGrp="1"/>
          </p:cNvSpPr>
          <p:nvPr>
            <p:ph type="body" sz="quarter" idx="13"/>
          </p:nvPr>
        </p:nvSpPr>
        <p:spPr>
          <a:xfrm>
            <a:off x="457200" y="1706563"/>
            <a:ext cx="3952875" cy="2954337"/>
          </a:xfrm>
        </p:spPr>
        <p:txBody>
          <a:bodyPr>
            <a:normAutofit/>
          </a:bodyPr>
          <a:lstStyle>
            <a:lvl1pPr>
              <a:defRPr sz="1600" b="0" i="0">
                <a:solidFill>
                  <a:schemeClr val="tx2">
                    <a:lumMod val="60000"/>
                    <a:lumOff val="40000"/>
                  </a:schemeClr>
                </a:solidFill>
                <a:latin typeface="Roboto Light" charset="0"/>
                <a:ea typeface="Roboto Light" charset="0"/>
                <a:cs typeface="Roboto Light" charset="0"/>
              </a:defRPr>
            </a:lvl1pPr>
            <a:lvl2pPr>
              <a:defRPr sz="1400" b="0" i="0">
                <a:solidFill>
                  <a:schemeClr val="tx2">
                    <a:lumMod val="60000"/>
                    <a:lumOff val="40000"/>
                  </a:schemeClr>
                </a:solidFill>
                <a:latin typeface="Roboto Light" charset="0"/>
                <a:ea typeface="Roboto Light" charset="0"/>
                <a:cs typeface="Roboto Light" charset="0"/>
              </a:defRPr>
            </a:lvl2pPr>
            <a:lvl3pPr>
              <a:defRPr sz="13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1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1"/>
          </p:nvPr>
        </p:nvSpPr>
        <p:spPr>
          <a:xfrm>
            <a:off x="457200" y="1201479"/>
            <a:ext cx="3952875" cy="322952"/>
          </a:xfrm>
        </p:spPr>
        <p:txBody>
          <a:bodyPr>
            <a:noAutofit/>
          </a:bodyPr>
          <a:lstStyle>
            <a:lvl1pPr marL="0" indent="0">
              <a:buNone/>
              <a:defRPr sz="1600" b="0" i="0">
                <a:solidFill>
                  <a:schemeClr val="tx2">
                    <a:lumMod val="60000"/>
                    <a:lumOff val="40000"/>
                  </a:schemeClr>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14" name="Content Placeholder 2"/>
          <p:cNvSpPr>
            <a:spLocks noGrp="1"/>
          </p:cNvSpPr>
          <p:nvPr>
            <p:ph idx="12"/>
          </p:nvPr>
        </p:nvSpPr>
        <p:spPr>
          <a:xfrm>
            <a:off x="4927880" y="1409451"/>
            <a:ext cx="3555720" cy="1977222"/>
          </a:xfrm>
        </p:spPr>
        <p:txBody>
          <a:bodyPr>
            <a:noAutofit/>
          </a:bodyPr>
          <a:lstStyle>
            <a:lvl1pPr marL="0" indent="0">
              <a:buNone/>
              <a:defRPr sz="1600" b="0" i="0">
                <a:solidFill>
                  <a:schemeClr val="tx2"/>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8" name="Picture 17" descr="bar-thin.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19"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0" name="Picture 19" descr="page number green keylin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2088358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image in screen ">
    <p:spTree>
      <p:nvGrpSpPr>
        <p:cNvPr id="1" name=""/>
        <p:cNvGrpSpPr/>
        <p:nvPr/>
      </p:nvGrpSpPr>
      <p:grpSpPr>
        <a:xfrm>
          <a:off x="0" y="0"/>
          <a:ext cx="0" cy="0"/>
          <a:chOff x="0" y="0"/>
          <a:chExt cx="0" cy="0"/>
        </a:xfrm>
      </p:grpSpPr>
      <p:sp>
        <p:nvSpPr>
          <p:cNvPr id="8"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pic>
        <p:nvPicPr>
          <p:cNvPr id="12" name="Picture 59" descr="New Macbook Sil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6152" y="1035406"/>
            <a:ext cx="6370115" cy="373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Content Placeholder 2"/>
          <p:cNvSpPr>
            <a:spLocks noGrp="1"/>
          </p:cNvSpPr>
          <p:nvPr>
            <p:ph idx="12"/>
          </p:nvPr>
        </p:nvSpPr>
        <p:spPr>
          <a:xfrm>
            <a:off x="2159279" y="1341717"/>
            <a:ext cx="4868053" cy="3044015"/>
          </a:xfrm>
        </p:spPr>
        <p:txBody>
          <a:bodyPr>
            <a:noAutofit/>
          </a:bodyPr>
          <a:lstStyle>
            <a:lvl1pPr marL="0" indent="0">
              <a:buNone/>
              <a:defRPr sz="1600" b="0" i="0">
                <a:solidFill>
                  <a:schemeClr val="tx2"/>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5" name="Picture 14" descr="bar-thin.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16"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17" name="Picture 16" descr="page number green keylin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1759904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dirty="0"/>
              <a:t>Click to edit Master title style</a:t>
            </a:r>
          </a:p>
        </p:txBody>
      </p:sp>
      <p:sp>
        <p:nvSpPr>
          <p:cNvPr id="22" name="Content Placeholder 2"/>
          <p:cNvSpPr>
            <a:spLocks noGrp="1"/>
          </p:cNvSpPr>
          <p:nvPr>
            <p:ph idx="11"/>
          </p:nvPr>
        </p:nvSpPr>
        <p:spPr>
          <a:xfrm>
            <a:off x="457200" y="1201479"/>
            <a:ext cx="8229600" cy="322952"/>
          </a:xfrm>
        </p:spPr>
        <p:txBody>
          <a:bodyPr>
            <a:noAutofit/>
          </a:bodyPr>
          <a:lstStyle>
            <a:lvl1pPr marL="0" indent="0">
              <a:buNone/>
              <a:defRPr sz="1600" b="0" i="0">
                <a:solidFill>
                  <a:schemeClr val="tx2">
                    <a:lumMod val="60000"/>
                    <a:lumOff val="40000"/>
                  </a:schemeClr>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dirty="0"/>
              <a:t>Click to edit Master text styles</a:t>
            </a:r>
          </a:p>
        </p:txBody>
      </p:sp>
      <p:sp>
        <p:nvSpPr>
          <p:cNvPr id="25" name="Content Placeholder 2"/>
          <p:cNvSpPr>
            <a:spLocks noGrp="1"/>
          </p:cNvSpPr>
          <p:nvPr>
            <p:ph idx="1"/>
          </p:nvPr>
        </p:nvSpPr>
        <p:spPr>
          <a:xfrm>
            <a:off x="735456" y="1780617"/>
            <a:ext cx="2259993" cy="1309425"/>
          </a:xfrm>
        </p:spPr>
        <p:txBody>
          <a:bodyPr>
            <a:noAutofit/>
          </a:bodyPr>
          <a:lstStyle>
            <a:lvl1pPr marL="0" indent="0">
              <a:buNone/>
              <a:defRPr sz="1600" b="0" i="0">
                <a:solidFill>
                  <a:schemeClr val="tx2">
                    <a:lumMod val="60000"/>
                    <a:lumOff val="40000"/>
                  </a:schemeClr>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26" name="Content Placeholder 2"/>
          <p:cNvSpPr>
            <a:spLocks noGrp="1"/>
          </p:cNvSpPr>
          <p:nvPr>
            <p:ph idx="12"/>
          </p:nvPr>
        </p:nvSpPr>
        <p:spPr>
          <a:xfrm>
            <a:off x="3368182" y="1780617"/>
            <a:ext cx="2259993" cy="1309425"/>
          </a:xfrm>
        </p:spPr>
        <p:txBody>
          <a:bodyPr>
            <a:noAutofit/>
          </a:bodyPr>
          <a:lstStyle>
            <a:lvl1pPr marL="0" indent="0">
              <a:buNone/>
              <a:defRPr sz="1600" b="0" i="0">
                <a:solidFill>
                  <a:schemeClr val="tx2">
                    <a:lumMod val="60000"/>
                    <a:lumOff val="40000"/>
                  </a:schemeClr>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27" name="Content Placeholder 2"/>
          <p:cNvSpPr>
            <a:spLocks noGrp="1"/>
          </p:cNvSpPr>
          <p:nvPr>
            <p:ph idx="13"/>
          </p:nvPr>
        </p:nvSpPr>
        <p:spPr>
          <a:xfrm>
            <a:off x="6003899" y="1780617"/>
            <a:ext cx="2259993" cy="1309425"/>
          </a:xfrm>
        </p:spPr>
        <p:txBody>
          <a:bodyPr>
            <a:noAutofit/>
          </a:bodyPr>
          <a:lstStyle>
            <a:lvl1pPr marL="0" indent="0">
              <a:buNone/>
              <a:defRPr sz="1600" b="0" i="0">
                <a:solidFill>
                  <a:schemeClr val="tx2">
                    <a:lumMod val="60000"/>
                    <a:lumOff val="40000"/>
                  </a:schemeClr>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28" name="Content Placeholder 2"/>
          <p:cNvSpPr>
            <a:spLocks noGrp="1"/>
          </p:cNvSpPr>
          <p:nvPr>
            <p:ph idx="14"/>
          </p:nvPr>
        </p:nvSpPr>
        <p:spPr>
          <a:xfrm>
            <a:off x="732465" y="3405405"/>
            <a:ext cx="2259993" cy="1309425"/>
          </a:xfrm>
        </p:spPr>
        <p:txBody>
          <a:bodyPr>
            <a:noAutofit/>
          </a:bodyPr>
          <a:lstStyle>
            <a:lvl1pPr marL="0" indent="0">
              <a:buNone/>
              <a:defRPr sz="1600" b="0" i="0">
                <a:solidFill>
                  <a:schemeClr val="tx2">
                    <a:lumMod val="60000"/>
                    <a:lumOff val="40000"/>
                  </a:schemeClr>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29" name="Content Placeholder 2"/>
          <p:cNvSpPr>
            <a:spLocks noGrp="1"/>
          </p:cNvSpPr>
          <p:nvPr>
            <p:ph idx="15"/>
          </p:nvPr>
        </p:nvSpPr>
        <p:spPr>
          <a:xfrm>
            <a:off x="3368182" y="3405405"/>
            <a:ext cx="2259993" cy="1309425"/>
          </a:xfrm>
        </p:spPr>
        <p:txBody>
          <a:bodyPr>
            <a:noAutofit/>
          </a:bodyPr>
          <a:lstStyle>
            <a:lvl1pPr marL="0" indent="0">
              <a:buNone/>
              <a:defRPr sz="1600" b="0" i="0">
                <a:solidFill>
                  <a:schemeClr val="tx2">
                    <a:lumMod val="60000"/>
                    <a:lumOff val="40000"/>
                  </a:schemeClr>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sp>
        <p:nvSpPr>
          <p:cNvPr id="30" name="Content Placeholder 2"/>
          <p:cNvSpPr>
            <a:spLocks noGrp="1"/>
          </p:cNvSpPr>
          <p:nvPr>
            <p:ph idx="16"/>
          </p:nvPr>
        </p:nvSpPr>
        <p:spPr>
          <a:xfrm>
            <a:off x="6003898" y="3405404"/>
            <a:ext cx="2259993" cy="1309425"/>
          </a:xfrm>
        </p:spPr>
        <p:txBody>
          <a:bodyPr>
            <a:noAutofit/>
          </a:bodyPr>
          <a:lstStyle>
            <a:lvl1pPr marL="0" indent="0">
              <a:buNone/>
              <a:defRPr sz="1600" b="0" i="0">
                <a:solidFill>
                  <a:schemeClr val="tx2">
                    <a:lumMod val="60000"/>
                    <a:lumOff val="40000"/>
                  </a:schemeClr>
                </a:solidFill>
                <a:latin typeface="Roboto" charset="0"/>
                <a:ea typeface="Roboto" charset="0"/>
                <a:cs typeface="Roboto"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a:solidFill>
                  <a:srgbClr val="647C98"/>
                </a:solidFill>
                <a:latin typeface="Arial"/>
                <a:cs typeface="Arial"/>
              </a:defRPr>
            </a:lvl2pPr>
            <a:lvl3pPr>
              <a:defRPr sz="1300">
                <a:solidFill>
                  <a:srgbClr val="647C98"/>
                </a:solidFill>
                <a:latin typeface="Arial"/>
                <a:cs typeface="Arial"/>
              </a:defRPr>
            </a:lvl3pPr>
            <a:lvl4pPr marL="1269759" indent="-181394">
              <a:buFont typeface="Arial"/>
              <a:buChar char="•"/>
              <a:defRPr sz="1200">
                <a:solidFill>
                  <a:srgbClr val="647C98"/>
                </a:solidFill>
                <a:latin typeface="Arial"/>
                <a:cs typeface="Arial"/>
              </a:defRPr>
            </a:lvl4pPr>
            <a:lvl5pPr marL="1632547" indent="-181394">
              <a:buFont typeface="Arial"/>
              <a:buChar char="•"/>
              <a:defRPr sz="1100">
                <a:solidFill>
                  <a:srgbClr val="647C98"/>
                </a:solidFill>
                <a:latin typeface="Arial"/>
                <a:cs typeface="Arial"/>
              </a:defRPr>
            </a:lvl5pPr>
          </a:lstStyle>
          <a:p>
            <a:pPr lvl="0"/>
            <a:r>
              <a:rPr lang="en-US"/>
              <a:t>Click to edit Master text styles</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32" name="Picture 31"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33"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34" name="Picture 33"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2135339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139" name="Picture 138" descr="background2-radiolog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49"/>
          </a:xfrm>
          <a:prstGeom prst="rect">
            <a:avLst/>
          </a:prstGeom>
        </p:spPr>
      </p:pic>
      <p:sp>
        <p:nvSpPr>
          <p:cNvPr id="215" name="Freeform 214"/>
          <p:cNvSpPr>
            <a:spLocks noChangeArrowheads="1"/>
          </p:cNvSpPr>
          <p:nvPr userDrawn="1"/>
        </p:nvSpPr>
        <p:spPr bwMode="auto">
          <a:xfrm>
            <a:off x="8411638" y="4283227"/>
            <a:ext cx="575583" cy="491067"/>
          </a:xfrm>
          <a:custGeom>
            <a:avLst/>
            <a:gdLst>
              <a:gd name="T0" fmla="*/ 75622837 w 601"/>
              <a:gd name="T1" fmla="*/ 23076884 h 510"/>
              <a:gd name="T2" fmla="*/ 75622837 w 601"/>
              <a:gd name="T3" fmla="*/ 23076884 h 510"/>
              <a:gd name="T4" fmla="*/ 75622837 w 601"/>
              <a:gd name="T5" fmla="*/ 23076884 h 510"/>
              <a:gd name="T6" fmla="*/ 75622837 w 601"/>
              <a:gd name="T7" fmla="*/ 23076884 h 510"/>
              <a:gd name="T8" fmla="*/ 44651066 w 601"/>
              <a:gd name="T9" fmla="*/ 45240961 h 510"/>
              <a:gd name="T10" fmla="*/ 44651066 w 601"/>
              <a:gd name="T11" fmla="*/ 45240961 h 510"/>
              <a:gd name="T12" fmla="*/ 41941000 w 601"/>
              <a:gd name="T13" fmla="*/ 46153767 h 510"/>
              <a:gd name="T14" fmla="*/ 40134409 w 601"/>
              <a:gd name="T15" fmla="*/ 45240961 h 510"/>
              <a:gd name="T16" fmla="*/ 40134409 w 601"/>
              <a:gd name="T17" fmla="*/ 45240961 h 510"/>
              <a:gd name="T18" fmla="*/ 40134409 w 601"/>
              <a:gd name="T19" fmla="*/ 45240961 h 510"/>
              <a:gd name="T20" fmla="*/ 40134409 w 601"/>
              <a:gd name="T21" fmla="*/ 45240961 h 510"/>
              <a:gd name="T22" fmla="*/ 23616083 w 601"/>
              <a:gd name="T23" fmla="*/ 34159103 h 510"/>
              <a:gd name="T24" fmla="*/ 7226723 w 601"/>
              <a:gd name="T25" fmla="*/ 44198166 h 510"/>
              <a:gd name="T26" fmla="*/ 7226723 w 601"/>
              <a:gd name="T27" fmla="*/ 58930528 h 510"/>
              <a:gd name="T28" fmla="*/ 73816246 w 601"/>
              <a:gd name="T29" fmla="*/ 58930528 h 510"/>
              <a:gd name="T30" fmla="*/ 77429787 w 601"/>
              <a:gd name="T31" fmla="*/ 62711741 h 510"/>
              <a:gd name="T32" fmla="*/ 73816246 w 601"/>
              <a:gd name="T33" fmla="*/ 66362244 h 510"/>
              <a:gd name="T34" fmla="*/ 3613541 w 601"/>
              <a:gd name="T35" fmla="*/ 66362244 h 510"/>
              <a:gd name="T36" fmla="*/ 0 w 601"/>
              <a:gd name="T37" fmla="*/ 62711741 h 510"/>
              <a:gd name="T38" fmla="*/ 0 w 601"/>
              <a:gd name="T39" fmla="*/ 3650503 h 510"/>
              <a:gd name="T40" fmla="*/ 3613541 w 601"/>
              <a:gd name="T41" fmla="*/ 0 h 510"/>
              <a:gd name="T42" fmla="*/ 7226723 w 601"/>
              <a:gd name="T43" fmla="*/ 3650503 h 510"/>
              <a:gd name="T44" fmla="*/ 7226723 w 601"/>
              <a:gd name="T45" fmla="*/ 35984354 h 510"/>
              <a:gd name="T46" fmla="*/ 21809492 w 601"/>
              <a:gd name="T47" fmla="*/ 26727387 h 510"/>
              <a:gd name="T48" fmla="*/ 21809492 w 601"/>
              <a:gd name="T49" fmla="*/ 26727387 h 510"/>
              <a:gd name="T50" fmla="*/ 23616083 w 601"/>
              <a:gd name="T51" fmla="*/ 25814941 h 510"/>
              <a:gd name="T52" fmla="*/ 26455114 w 601"/>
              <a:gd name="T53" fmla="*/ 26727387 h 510"/>
              <a:gd name="T54" fmla="*/ 26455114 w 601"/>
              <a:gd name="T55" fmla="*/ 26727387 h 510"/>
              <a:gd name="T56" fmla="*/ 26455114 w 601"/>
              <a:gd name="T57" fmla="*/ 26727387 h 510"/>
              <a:gd name="T58" fmla="*/ 26455114 w 601"/>
              <a:gd name="T59" fmla="*/ 26727387 h 510"/>
              <a:gd name="T60" fmla="*/ 41941000 w 601"/>
              <a:gd name="T61" fmla="*/ 37809606 h 510"/>
              <a:gd name="T62" fmla="*/ 72009655 w 601"/>
              <a:gd name="T63" fmla="*/ 16557974 h 510"/>
              <a:gd name="T64" fmla="*/ 72009655 w 601"/>
              <a:gd name="T65" fmla="*/ 16557974 h 510"/>
              <a:gd name="T66" fmla="*/ 73816246 w 601"/>
              <a:gd name="T67" fmla="*/ 16557974 h 510"/>
              <a:gd name="T68" fmla="*/ 77429787 w 601"/>
              <a:gd name="T69" fmla="*/ 20338826 h 510"/>
              <a:gd name="T70" fmla="*/ 75622837 w 601"/>
              <a:gd name="T71" fmla="*/ 23076884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10">
                <a:moveTo>
                  <a:pt x="586" y="177"/>
                </a:moveTo>
                <a:lnTo>
                  <a:pt x="586" y="177"/>
                </a:lnTo>
                <a:cubicBezTo>
                  <a:pt x="346" y="347"/>
                  <a:pt x="346" y="347"/>
                  <a:pt x="346" y="347"/>
                </a:cubicBezTo>
                <a:cubicBezTo>
                  <a:pt x="339" y="347"/>
                  <a:pt x="332" y="354"/>
                  <a:pt x="325" y="354"/>
                </a:cubicBezTo>
                <a:cubicBezTo>
                  <a:pt x="325" y="354"/>
                  <a:pt x="318" y="347"/>
                  <a:pt x="311" y="347"/>
                </a:cubicBezTo>
                <a:cubicBezTo>
                  <a:pt x="183" y="262"/>
                  <a:pt x="183" y="262"/>
                  <a:pt x="183" y="262"/>
                </a:cubicBezTo>
                <a:cubicBezTo>
                  <a:pt x="56" y="339"/>
                  <a:pt x="56" y="339"/>
                  <a:pt x="56" y="339"/>
                </a:cubicBezTo>
                <a:cubicBezTo>
                  <a:pt x="56" y="452"/>
                  <a:pt x="56" y="452"/>
                  <a:pt x="56" y="452"/>
                </a:cubicBezTo>
                <a:cubicBezTo>
                  <a:pt x="572" y="452"/>
                  <a:pt x="572" y="452"/>
                  <a:pt x="572" y="452"/>
                </a:cubicBezTo>
                <a:cubicBezTo>
                  <a:pt x="586" y="452"/>
                  <a:pt x="600" y="467"/>
                  <a:pt x="600" y="481"/>
                </a:cubicBezTo>
                <a:cubicBezTo>
                  <a:pt x="600" y="502"/>
                  <a:pt x="586" y="509"/>
                  <a:pt x="572" y="509"/>
                </a:cubicBezTo>
                <a:cubicBezTo>
                  <a:pt x="28" y="509"/>
                  <a:pt x="28" y="509"/>
                  <a:pt x="28" y="509"/>
                </a:cubicBezTo>
                <a:cubicBezTo>
                  <a:pt x="7" y="509"/>
                  <a:pt x="0" y="502"/>
                  <a:pt x="0" y="481"/>
                </a:cubicBezTo>
                <a:cubicBezTo>
                  <a:pt x="0" y="28"/>
                  <a:pt x="0" y="28"/>
                  <a:pt x="0" y="28"/>
                </a:cubicBezTo>
                <a:cubicBezTo>
                  <a:pt x="0" y="14"/>
                  <a:pt x="7" y="0"/>
                  <a:pt x="28" y="0"/>
                </a:cubicBezTo>
                <a:cubicBezTo>
                  <a:pt x="42" y="0"/>
                  <a:pt x="56" y="14"/>
                  <a:pt x="56" y="28"/>
                </a:cubicBezTo>
                <a:cubicBezTo>
                  <a:pt x="56" y="276"/>
                  <a:pt x="56" y="276"/>
                  <a:pt x="56" y="276"/>
                </a:cubicBezTo>
                <a:cubicBezTo>
                  <a:pt x="169" y="205"/>
                  <a:pt x="169" y="205"/>
                  <a:pt x="169" y="205"/>
                </a:cubicBezTo>
                <a:cubicBezTo>
                  <a:pt x="176" y="205"/>
                  <a:pt x="183" y="198"/>
                  <a:pt x="183" y="198"/>
                </a:cubicBezTo>
                <a:cubicBezTo>
                  <a:pt x="191" y="198"/>
                  <a:pt x="198" y="205"/>
                  <a:pt x="205" y="205"/>
                </a:cubicBezTo>
                <a:cubicBezTo>
                  <a:pt x="325" y="290"/>
                  <a:pt x="325" y="290"/>
                  <a:pt x="325" y="290"/>
                </a:cubicBezTo>
                <a:cubicBezTo>
                  <a:pt x="558" y="127"/>
                  <a:pt x="558" y="127"/>
                  <a:pt x="558" y="127"/>
                </a:cubicBezTo>
                <a:cubicBezTo>
                  <a:pt x="558" y="127"/>
                  <a:pt x="565" y="127"/>
                  <a:pt x="572" y="127"/>
                </a:cubicBezTo>
                <a:cubicBezTo>
                  <a:pt x="586" y="127"/>
                  <a:pt x="600" y="134"/>
                  <a:pt x="600" y="156"/>
                </a:cubicBezTo>
                <a:cubicBezTo>
                  <a:pt x="600" y="163"/>
                  <a:pt x="593" y="170"/>
                  <a:pt x="586" y="177"/>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6" name="Freeform 215"/>
          <p:cNvSpPr>
            <a:spLocks noChangeArrowheads="1"/>
          </p:cNvSpPr>
          <p:nvPr userDrawn="1"/>
        </p:nvSpPr>
        <p:spPr bwMode="auto">
          <a:xfrm>
            <a:off x="7395903" y="4245125"/>
            <a:ext cx="584048" cy="579968"/>
          </a:xfrm>
          <a:custGeom>
            <a:avLst/>
            <a:gdLst>
              <a:gd name="T0" fmla="*/ 39468811 w 608"/>
              <a:gd name="T1" fmla="*/ 78442719 h 602"/>
              <a:gd name="T2" fmla="*/ 39468811 w 608"/>
              <a:gd name="T3" fmla="*/ 78442719 h 602"/>
              <a:gd name="T4" fmla="*/ 0 w 608"/>
              <a:gd name="T5" fmla="*/ 38764526 h 602"/>
              <a:gd name="T6" fmla="*/ 39468811 w 608"/>
              <a:gd name="T7" fmla="*/ 0 h 602"/>
              <a:gd name="T8" fmla="*/ 78807547 w 608"/>
              <a:gd name="T9" fmla="*/ 38764526 h 602"/>
              <a:gd name="T10" fmla="*/ 39468811 w 608"/>
              <a:gd name="T11" fmla="*/ 78442719 h 602"/>
              <a:gd name="T12" fmla="*/ 16488637 w 608"/>
              <a:gd name="T13" fmla="*/ 16576054 h 602"/>
              <a:gd name="T14" fmla="*/ 16488637 w 608"/>
              <a:gd name="T15" fmla="*/ 16576054 h 602"/>
              <a:gd name="T16" fmla="*/ 39468811 w 608"/>
              <a:gd name="T17" fmla="*/ 38764526 h 602"/>
              <a:gd name="T18" fmla="*/ 39468811 w 608"/>
              <a:gd name="T19" fmla="*/ 7308970 h 602"/>
              <a:gd name="T20" fmla="*/ 16488637 w 608"/>
              <a:gd name="T21" fmla="*/ 16576054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8" h="602">
                <a:moveTo>
                  <a:pt x="304" y="601"/>
                </a:moveTo>
                <a:lnTo>
                  <a:pt x="304" y="601"/>
                </a:lnTo>
                <a:cubicBezTo>
                  <a:pt x="134" y="601"/>
                  <a:pt x="0" y="466"/>
                  <a:pt x="0" y="297"/>
                </a:cubicBezTo>
                <a:cubicBezTo>
                  <a:pt x="0" y="134"/>
                  <a:pt x="134" y="0"/>
                  <a:pt x="304" y="0"/>
                </a:cubicBezTo>
                <a:cubicBezTo>
                  <a:pt x="473" y="0"/>
                  <a:pt x="607" y="134"/>
                  <a:pt x="607" y="297"/>
                </a:cubicBezTo>
                <a:cubicBezTo>
                  <a:pt x="607" y="466"/>
                  <a:pt x="473" y="601"/>
                  <a:pt x="304" y="601"/>
                </a:cubicBezTo>
                <a:close/>
                <a:moveTo>
                  <a:pt x="127" y="127"/>
                </a:moveTo>
                <a:lnTo>
                  <a:pt x="127" y="127"/>
                </a:lnTo>
                <a:cubicBezTo>
                  <a:pt x="304" y="297"/>
                  <a:pt x="304" y="297"/>
                  <a:pt x="304" y="297"/>
                </a:cubicBezTo>
                <a:cubicBezTo>
                  <a:pt x="304" y="56"/>
                  <a:pt x="304" y="56"/>
                  <a:pt x="304" y="56"/>
                </a:cubicBezTo>
                <a:cubicBezTo>
                  <a:pt x="233" y="56"/>
                  <a:pt x="176" y="85"/>
                  <a:pt x="127" y="12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7" name="Freeform 216"/>
          <p:cNvSpPr>
            <a:spLocks noChangeArrowheads="1"/>
          </p:cNvSpPr>
          <p:nvPr userDrawn="1"/>
        </p:nvSpPr>
        <p:spPr bwMode="auto">
          <a:xfrm>
            <a:off x="6384399" y="4245125"/>
            <a:ext cx="575583" cy="579968"/>
          </a:xfrm>
          <a:custGeom>
            <a:avLst/>
            <a:gdLst>
              <a:gd name="T0" fmla="*/ 39230934 w 601"/>
              <a:gd name="T1" fmla="*/ 78442719 h 602"/>
              <a:gd name="T2" fmla="*/ 39230934 w 601"/>
              <a:gd name="T3" fmla="*/ 78442719 h 602"/>
              <a:gd name="T4" fmla="*/ 0 w 601"/>
              <a:gd name="T5" fmla="*/ 38764526 h 602"/>
              <a:gd name="T6" fmla="*/ 39230934 w 601"/>
              <a:gd name="T7" fmla="*/ 0 h 602"/>
              <a:gd name="T8" fmla="*/ 77429787 w 601"/>
              <a:gd name="T9" fmla="*/ 38764526 h 602"/>
              <a:gd name="T10" fmla="*/ 39230934 w 601"/>
              <a:gd name="T11" fmla="*/ 78442719 h 602"/>
              <a:gd name="T12" fmla="*/ 7226723 w 601"/>
              <a:gd name="T13" fmla="*/ 38764526 h 602"/>
              <a:gd name="T14" fmla="*/ 7226723 w 601"/>
              <a:gd name="T15" fmla="*/ 38764526 h 602"/>
              <a:gd name="T16" fmla="*/ 39230934 w 601"/>
              <a:gd name="T17" fmla="*/ 38764526 h 602"/>
              <a:gd name="T18" fmla="*/ 39230934 w 601"/>
              <a:gd name="T19" fmla="*/ 7308970 h 602"/>
              <a:gd name="T20" fmla="*/ 7226723 w 601"/>
              <a:gd name="T21" fmla="*/ 38764526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1" h="602">
                <a:moveTo>
                  <a:pt x="304" y="601"/>
                </a:moveTo>
                <a:lnTo>
                  <a:pt x="304" y="601"/>
                </a:lnTo>
                <a:cubicBezTo>
                  <a:pt x="134" y="601"/>
                  <a:pt x="0" y="466"/>
                  <a:pt x="0" y="297"/>
                </a:cubicBezTo>
                <a:cubicBezTo>
                  <a:pt x="0" y="134"/>
                  <a:pt x="134" y="0"/>
                  <a:pt x="304" y="0"/>
                </a:cubicBezTo>
                <a:cubicBezTo>
                  <a:pt x="466" y="0"/>
                  <a:pt x="600" y="134"/>
                  <a:pt x="600" y="297"/>
                </a:cubicBezTo>
                <a:cubicBezTo>
                  <a:pt x="600" y="466"/>
                  <a:pt x="466" y="601"/>
                  <a:pt x="304" y="601"/>
                </a:cubicBezTo>
                <a:close/>
                <a:moveTo>
                  <a:pt x="56" y="297"/>
                </a:moveTo>
                <a:lnTo>
                  <a:pt x="56" y="297"/>
                </a:lnTo>
                <a:cubicBezTo>
                  <a:pt x="304" y="297"/>
                  <a:pt x="304" y="297"/>
                  <a:pt x="304" y="297"/>
                </a:cubicBezTo>
                <a:cubicBezTo>
                  <a:pt x="304" y="56"/>
                  <a:pt x="304" y="56"/>
                  <a:pt x="304" y="56"/>
                </a:cubicBezTo>
                <a:cubicBezTo>
                  <a:pt x="169" y="56"/>
                  <a:pt x="56" y="162"/>
                  <a:pt x="56" y="29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8" name="Freeform 217"/>
          <p:cNvSpPr>
            <a:spLocks noChangeArrowheads="1"/>
          </p:cNvSpPr>
          <p:nvPr userDrawn="1"/>
        </p:nvSpPr>
        <p:spPr bwMode="auto">
          <a:xfrm>
            <a:off x="5372897" y="4245125"/>
            <a:ext cx="575583" cy="579968"/>
          </a:xfrm>
          <a:custGeom>
            <a:avLst/>
            <a:gdLst>
              <a:gd name="T0" fmla="*/ 38198494 w 601"/>
              <a:gd name="T1" fmla="*/ 78442719 h 602"/>
              <a:gd name="T2" fmla="*/ 38198494 w 601"/>
              <a:gd name="T3" fmla="*/ 78442719 h 602"/>
              <a:gd name="T4" fmla="*/ 0 w 601"/>
              <a:gd name="T5" fmla="*/ 38764526 h 602"/>
              <a:gd name="T6" fmla="*/ 38198494 w 601"/>
              <a:gd name="T7" fmla="*/ 0 h 602"/>
              <a:gd name="T8" fmla="*/ 77429787 w 601"/>
              <a:gd name="T9" fmla="*/ 38764526 h 602"/>
              <a:gd name="T10" fmla="*/ 38198494 w 601"/>
              <a:gd name="T11" fmla="*/ 78442719 h 602"/>
              <a:gd name="T12" fmla="*/ 7226723 w 601"/>
              <a:gd name="T13" fmla="*/ 38764526 h 602"/>
              <a:gd name="T14" fmla="*/ 7226723 w 601"/>
              <a:gd name="T15" fmla="*/ 38764526 h 602"/>
              <a:gd name="T16" fmla="*/ 16389361 w 601"/>
              <a:gd name="T17" fmla="*/ 61735884 h 602"/>
              <a:gd name="T18" fmla="*/ 38198494 w 601"/>
              <a:gd name="T19" fmla="*/ 38764526 h 602"/>
              <a:gd name="T20" fmla="*/ 38198494 w 601"/>
              <a:gd name="T21" fmla="*/ 7308970 h 602"/>
              <a:gd name="T22" fmla="*/ 7226723 w 601"/>
              <a:gd name="T23" fmla="*/ 38764526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1" h="602">
                <a:moveTo>
                  <a:pt x="296" y="601"/>
                </a:moveTo>
                <a:lnTo>
                  <a:pt x="296" y="601"/>
                </a:lnTo>
                <a:cubicBezTo>
                  <a:pt x="134" y="601"/>
                  <a:pt x="0" y="466"/>
                  <a:pt x="0" y="297"/>
                </a:cubicBezTo>
                <a:cubicBezTo>
                  <a:pt x="0" y="134"/>
                  <a:pt x="134" y="0"/>
                  <a:pt x="296" y="0"/>
                </a:cubicBezTo>
                <a:cubicBezTo>
                  <a:pt x="466" y="0"/>
                  <a:pt x="600" y="134"/>
                  <a:pt x="600" y="297"/>
                </a:cubicBezTo>
                <a:cubicBezTo>
                  <a:pt x="600" y="466"/>
                  <a:pt x="466" y="601"/>
                  <a:pt x="296" y="601"/>
                </a:cubicBezTo>
                <a:close/>
                <a:moveTo>
                  <a:pt x="56" y="297"/>
                </a:moveTo>
                <a:lnTo>
                  <a:pt x="56" y="297"/>
                </a:lnTo>
                <a:cubicBezTo>
                  <a:pt x="56" y="367"/>
                  <a:pt x="84" y="431"/>
                  <a:pt x="127" y="473"/>
                </a:cubicBezTo>
                <a:cubicBezTo>
                  <a:pt x="296" y="297"/>
                  <a:pt x="296" y="297"/>
                  <a:pt x="296" y="297"/>
                </a:cubicBezTo>
                <a:cubicBezTo>
                  <a:pt x="296" y="56"/>
                  <a:pt x="296" y="56"/>
                  <a:pt x="296" y="56"/>
                </a:cubicBezTo>
                <a:cubicBezTo>
                  <a:pt x="162" y="56"/>
                  <a:pt x="56" y="162"/>
                  <a:pt x="56" y="29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9" name="Freeform 218"/>
          <p:cNvSpPr>
            <a:spLocks noChangeArrowheads="1"/>
          </p:cNvSpPr>
          <p:nvPr userDrawn="1"/>
        </p:nvSpPr>
        <p:spPr bwMode="auto">
          <a:xfrm>
            <a:off x="4357162" y="4245125"/>
            <a:ext cx="584048" cy="579968"/>
          </a:xfrm>
          <a:custGeom>
            <a:avLst/>
            <a:gdLst>
              <a:gd name="T0" fmla="*/ 39339251 w 609"/>
              <a:gd name="T1" fmla="*/ 78442719 h 602"/>
              <a:gd name="T2" fmla="*/ 39339251 w 609"/>
              <a:gd name="T3" fmla="*/ 78442719 h 602"/>
              <a:gd name="T4" fmla="*/ 0 w 609"/>
              <a:gd name="T5" fmla="*/ 38764526 h 602"/>
              <a:gd name="T6" fmla="*/ 39339251 w 609"/>
              <a:gd name="T7" fmla="*/ 0 h 602"/>
              <a:gd name="T8" fmla="*/ 78678142 w 609"/>
              <a:gd name="T9" fmla="*/ 38764526 h 602"/>
              <a:gd name="T10" fmla="*/ 39339251 w 609"/>
              <a:gd name="T11" fmla="*/ 78442719 h 602"/>
              <a:gd name="T12" fmla="*/ 7376244 w 609"/>
              <a:gd name="T13" fmla="*/ 38764526 h 602"/>
              <a:gd name="T14" fmla="*/ 7376244 w 609"/>
              <a:gd name="T15" fmla="*/ 38764526 h 602"/>
              <a:gd name="T16" fmla="*/ 39339251 w 609"/>
              <a:gd name="T17" fmla="*/ 71002968 h 602"/>
              <a:gd name="T18" fmla="*/ 39339251 w 609"/>
              <a:gd name="T19" fmla="*/ 7308970 h 602"/>
              <a:gd name="T20" fmla="*/ 7376244 w 609"/>
              <a:gd name="T21" fmla="*/ 38764526 h 6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9" h="602">
                <a:moveTo>
                  <a:pt x="304" y="601"/>
                </a:moveTo>
                <a:lnTo>
                  <a:pt x="304" y="601"/>
                </a:lnTo>
                <a:cubicBezTo>
                  <a:pt x="135" y="601"/>
                  <a:pt x="0" y="466"/>
                  <a:pt x="0" y="297"/>
                </a:cubicBezTo>
                <a:cubicBezTo>
                  <a:pt x="0" y="134"/>
                  <a:pt x="135" y="0"/>
                  <a:pt x="304" y="0"/>
                </a:cubicBezTo>
                <a:cubicBezTo>
                  <a:pt x="474" y="0"/>
                  <a:pt x="608" y="134"/>
                  <a:pt x="608" y="297"/>
                </a:cubicBezTo>
                <a:cubicBezTo>
                  <a:pt x="608" y="466"/>
                  <a:pt x="474" y="601"/>
                  <a:pt x="304" y="601"/>
                </a:cubicBezTo>
                <a:close/>
                <a:moveTo>
                  <a:pt x="57" y="297"/>
                </a:moveTo>
                <a:lnTo>
                  <a:pt x="57" y="297"/>
                </a:lnTo>
                <a:cubicBezTo>
                  <a:pt x="57" y="431"/>
                  <a:pt x="170" y="544"/>
                  <a:pt x="304" y="544"/>
                </a:cubicBezTo>
                <a:cubicBezTo>
                  <a:pt x="304" y="56"/>
                  <a:pt x="304" y="56"/>
                  <a:pt x="304" y="56"/>
                </a:cubicBezTo>
                <a:cubicBezTo>
                  <a:pt x="170" y="56"/>
                  <a:pt x="57" y="162"/>
                  <a:pt x="57" y="29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0" name="Freeform 219"/>
          <p:cNvSpPr>
            <a:spLocks noChangeArrowheads="1"/>
          </p:cNvSpPr>
          <p:nvPr userDrawn="1"/>
        </p:nvSpPr>
        <p:spPr bwMode="auto">
          <a:xfrm>
            <a:off x="3345658" y="4245125"/>
            <a:ext cx="579817" cy="579968"/>
          </a:xfrm>
          <a:custGeom>
            <a:avLst/>
            <a:gdLst>
              <a:gd name="T0" fmla="*/ 39678193 w 602"/>
              <a:gd name="T1" fmla="*/ 78442719 h 602"/>
              <a:gd name="T2" fmla="*/ 39678193 w 602"/>
              <a:gd name="T3" fmla="*/ 78442719 h 602"/>
              <a:gd name="T4" fmla="*/ 0 w 602"/>
              <a:gd name="T5" fmla="*/ 38764526 h 602"/>
              <a:gd name="T6" fmla="*/ 39678193 w 602"/>
              <a:gd name="T7" fmla="*/ 0 h 602"/>
              <a:gd name="T8" fmla="*/ 78442719 w 602"/>
              <a:gd name="T9" fmla="*/ 38764526 h 602"/>
              <a:gd name="T10" fmla="*/ 39678193 w 602"/>
              <a:gd name="T11" fmla="*/ 78442719 h 602"/>
              <a:gd name="T12" fmla="*/ 7439751 w 602"/>
              <a:gd name="T13" fmla="*/ 38764526 h 602"/>
              <a:gd name="T14" fmla="*/ 7439751 w 602"/>
              <a:gd name="T15" fmla="*/ 38764526 h 602"/>
              <a:gd name="T16" fmla="*/ 39678193 w 602"/>
              <a:gd name="T17" fmla="*/ 71002968 h 602"/>
              <a:gd name="T18" fmla="*/ 61866665 w 602"/>
              <a:gd name="T19" fmla="*/ 61735884 h 602"/>
              <a:gd name="T20" fmla="*/ 39678193 w 602"/>
              <a:gd name="T21" fmla="*/ 38764526 h 602"/>
              <a:gd name="T22" fmla="*/ 39678193 w 602"/>
              <a:gd name="T23" fmla="*/ 7308970 h 602"/>
              <a:gd name="T24" fmla="*/ 7439751 w 602"/>
              <a:gd name="T25" fmla="*/ 38764526 h 6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02" h="602">
                <a:moveTo>
                  <a:pt x="304" y="601"/>
                </a:moveTo>
                <a:lnTo>
                  <a:pt x="304" y="601"/>
                </a:lnTo>
                <a:cubicBezTo>
                  <a:pt x="135" y="601"/>
                  <a:pt x="0" y="466"/>
                  <a:pt x="0" y="297"/>
                </a:cubicBezTo>
                <a:cubicBezTo>
                  <a:pt x="0" y="134"/>
                  <a:pt x="135" y="0"/>
                  <a:pt x="304" y="0"/>
                </a:cubicBezTo>
                <a:cubicBezTo>
                  <a:pt x="467" y="0"/>
                  <a:pt x="601" y="134"/>
                  <a:pt x="601" y="297"/>
                </a:cubicBezTo>
                <a:cubicBezTo>
                  <a:pt x="601" y="466"/>
                  <a:pt x="467" y="601"/>
                  <a:pt x="304" y="601"/>
                </a:cubicBezTo>
                <a:close/>
                <a:moveTo>
                  <a:pt x="57" y="297"/>
                </a:moveTo>
                <a:lnTo>
                  <a:pt x="57" y="297"/>
                </a:lnTo>
                <a:cubicBezTo>
                  <a:pt x="57" y="431"/>
                  <a:pt x="170" y="544"/>
                  <a:pt x="304" y="544"/>
                </a:cubicBezTo>
                <a:cubicBezTo>
                  <a:pt x="368" y="544"/>
                  <a:pt x="431" y="516"/>
                  <a:pt x="474" y="473"/>
                </a:cubicBezTo>
                <a:cubicBezTo>
                  <a:pt x="304" y="297"/>
                  <a:pt x="304" y="297"/>
                  <a:pt x="304" y="297"/>
                </a:cubicBezTo>
                <a:cubicBezTo>
                  <a:pt x="304" y="56"/>
                  <a:pt x="304" y="56"/>
                  <a:pt x="304" y="56"/>
                </a:cubicBezTo>
                <a:cubicBezTo>
                  <a:pt x="170" y="56"/>
                  <a:pt x="57" y="162"/>
                  <a:pt x="57" y="29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1" name="Freeform 220"/>
          <p:cNvSpPr>
            <a:spLocks noChangeArrowheads="1"/>
          </p:cNvSpPr>
          <p:nvPr userDrawn="1"/>
        </p:nvSpPr>
        <p:spPr bwMode="auto">
          <a:xfrm>
            <a:off x="2334156" y="4245125"/>
            <a:ext cx="579814" cy="579968"/>
          </a:xfrm>
          <a:custGeom>
            <a:avLst/>
            <a:gdLst>
              <a:gd name="T0" fmla="*/ 38763987 w 602"/>
              <a:gd name="T1" fmla="*/ 78442719 h 602"/>
              <a:gd name="T2" fmla="*/ 38763987 w 602"/>
              <a:gd name="T3" fmla="*/ 78442719 h 602"/>
              <a:gd name="T4" fmla="*/ 0 w 602"/>
              <a:gd name="T5" fmla="*/ 38764526 h 602"/>
              <a:gd name="T6" fmla="*/ 38763987 w 602"/>
              <a:gd name="T7" fmla="*/ 0 h 602"/>
              <a:gd name="T8" fmla="*/ 78441997 w 602"/>
              <a:gd name="T9" fmla="*/ 38764526 h 602"/>
              <a:gd name="T10" fmla="*/ 38763987 w 602"/>
              <a:gd name="T11" fmla="*/ 78442719 h 602"/>
              <a:gd name="T12" fmla="*/ 7439717 w 602"/>
              <a:gd name="T13" fmla="*/ 38764526 h 602"/>
              <a:gd name="T14" fmla="*/ 7439717 w 602"/>
              <a:gd name="T15" fmla="*/ 38764526 h 602"/>
              <a:gd name="T16" fmla="*/ 38763987 w 602"/>
              <a:gd name="T17" fmla="*/ 71002968 h 602"/>
              <a:gd name="T18" fmla="*/ 71002280 w 602"/>
              <a:gd name="T19" fmla="*/ 38764526 h 602"/>
              <a:gd name="T20" fmla="*/ 71002280 w 602"/>
              <a:gd name="T21" fmla="*/ 38764526 h 602"/>
              <a:gd name="T22" fmla="*/ 38763987 w 602"/>
              <a:gd name="T23" fmla="*/ 38764526 h 602"/>
              <a:gd name="T24" fmla="*/ 38763987 w 602"/>
              <a:gd name="T25" fmla="*/ 7308970 h 602"/>
              <a:gd name="T26" fmla="*/ 7439717 w 602"/>
              <a:gd name="T27" fmla="*/ 38764526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57" y="297"/>
                </a:moveTo>
                <a:lnTo>
                  <a:pt x="57" y="297"/>
                </a:lnTo>
                <a:cubicBezTo>
                  <a:pt x="57" y="431"/>
                  <a:pt x="163" y="544"/>
                  <a:pt x="297" y="544"/>
                </a:cubicBezTo>
                <a:cubicBezTo>
                  <a:pt x="431" y="544"/>
                  <a:pt x="544" y="431"/>
                  <a:pt x="544" y="297"/>
                </a:cubicBezTo>
                <a:cubicBezTo>
                  <a:pt x="297" y="297"/>
                  <a:pt x="297" y="297"/>
                  <a:pt x="297" y="297"/>
                </a:cubicBezTo>
                <a:cubicBezTo>
                  <a:pt x="297" y="56"/>
                  <a:pt x="297" y="56"/>
                  <a:pt x="297" y="56"/>
                </a:cubicBezTo>
                <a:cubicBezTo>
                  <a:pt x="163" y="56"/>
                  <a:pt x="57" y="162"/>
                  <a:pt x="57" y="29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2" name="Freeform 221"/>
          <p:cNvSpPr>
            <a:spLocks noChangeArrowheads="1"/>
          </p:cNvSpPr>
          <p:nvPr userDrawn="1"/>
        </p:nvSpPr>
        <p:spPr bwMode="auto">
          <a:xfrm>
            <a:off x="1331117" y="4245125"/>
            <a:ext cx="579817" cy="579968"/>
          </a:xfrm>
          <a:custGeom>
            <a:avLst/>
            <a:gdLst>
              <a:gd name="T0" fmla="*/ 38764526 w 602"/>
              <a:gd name="T1" fmla="*/ 78442719 h 602"/>
              <a:gd name="T2" fmla="*/ 38764526 w 602"/>
              <a:gd name="T3" fmla="*/ 78442719 h 602"/>
              <a:gd name="T4" fmla="*/ 0 w 602"/>
              <a:gd name="T5" fmla="*/ 38764526 h 602"/>
              <a:gd name="T6" fmla="*/ 38764526 w 602"/>
              <a:gd name="T7" fmla="*/ 0 h 602"/>
              <a:gd name="T8" fmla="*/ 78442719 w 602"/>
              <a:gd name="T9" fmla="*/ 38764526 h 602"/>
              <a:gd name="T10" fmla="*/ 38764526 w 602"/>
              <a:gd name="T11" fmla="*/ 78442719 h 602"/>
              <a:gd name="T12" fmla="*/ 61866665 w 602"/>
              <a:gd name="T13" fmla="*/ 16576054 h 602"/>
              <a:gd name="T14" fmla="*/ 61866665 w 602"/>
              <a:gd name="T15" fmla="*/ 16576054 h 602"/>
              <a:gd name="T16" fmla="*/ 38764526 w 602"/>
              <a:gd name="T17" fmla="*/ 38764526 h 602"/>
              <a:gd name="T18" fmla="*/ 38764526 w 602"/>
              <a:gd name="T19" fmla="*/ 7308970 h 602"/>
              <a:gd name="T20" fmla="*/ 7439751 w 602"/>
              <a:gd name="T21" fmla="*/ 38764526 h 602"/>
              <a:gd name="T22" fmla="*/ 38764526 w 602"/>
              <a:gd name="T23" fmla="*/ 71002968 h 602"/>
              <a:gd name="T24" fmla="*/ 71002968 w 602"/>
              <a:gd name="T25" fmla="*/ 38764526 h 602"/>
              <a:gd name="T26" fmla="*/ 61866665 w 602"/>
              <a:gd name="T27" fmla="*/ 16576054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2" h="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3" name="Freeform 222"/>
          <p:cNvSpPr>
            <a:spLocks noChangeArrowheads="1"/>
          </p:cNvSpPr>
          <p:nvPr userDrawn="1"/>
        </p:nvSpPr>
        <p:spPr bwMode="auto">
          <a:xfrm>
            <a:off x="306917" y="4245125"/>
            <a:ext cx="579817" cy="579968"/>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7" name="Freeform 226"/>
          <p:cNvSpPr>
            <a:spLocks noChangeArrowheads="1"/>
          </p:cNvSpPr>
          <p:nvPr userDrawn="1"/>
        </p:nvSpPr>
        <p:spPr bwMode="auto">
          <a:xfrm>
            <a:off x="8411638" y="3224893"/>
            <a:ext cx="575583" cy="584200"/>
          </a:xfrm>
          <a:custGeom>
            <a:avLst/>
            <a:gdLst>
              <a:gd name="T0" fmla="*/ 38327818 w 601"/>
              <a:gd name="T1" fmla="*/ 78678142 h 609"/>
              <a:gd name="T2" fmla="*/ 38327818 w 601"/>
              <a:gd name="T3" fmla="*/ 78678142 h 609"/>
              <a:gd name="T4" fmla="*/ 0 w 601"/>
              <a:gd name="T5" fmla="*/ 39339251 h 609"/>
              <a:gd name="T6" fmla="*/ 38327818 w 601"/>
              <a:gd name="T7" fmla="*/ 0 h 609"/>
              <a:gd name="T8" fmla="*/ 77429787 w 601"/>
              <a:gd name="T9" fmla="*/ 39339251 h 609"/>
              <a:gd name="T10" fmla="*/ 38327818 w 601"/>
              <a:gd name="T11" fmla="*/ 78678142 h 609"/>
              <a:gd name="T12" fmla="*/ 38327818 w 601"/>
              <a:gd name="T13" fmla="*/ 7376244 h 609"/>
              <a:gd name="T14" fmla="*/ 38327818 w 601"/>
              <a:gd name="T15" fmla="*/ 7376244 h 609"/>
              <a:gd name="T16" fmla="*/ 7226723 w 601"/>
              <a:gd name="T17" fmla="*/ 39339251 h 609"/>
              <a:gd name="T18" fmla="*/ 15485886 w 601"/>
              <a:gd name="T19" fmla="*/ 60431965 h 609"/>
              <a:gd name="T20" fmla="*/ 23616083 w 601"/>
              <a:gd name="T21" fmla="*/ 57714571 h 609"/>
              <a:gd name="T22" fmla="*/ 31875246 w 601"/>
              <a:gd name="T23" fmla="*/ 54091380 h 609"/>
              <a:gd name="T24" fmla="*/ 31875246 w 601"/>
              <a:gd name="T25" fmla="*/ 48526731 h 609"/>
              <a:gd name="T26" fmla="*/ 28261705 w 601"/>
              <a:gd name="T27" fmla="*/ 41280349 h 609"/>
              <a:gd name="T28" fmla="*/ 26455114 w 601"/>
              <a:gd name="T29" fmla="*/ 38433453 h 609"/>
              <a:gd name="T30" fmla="*/ 27358589 w 601"/>
              <a:gd name="T31" fmla="*/ 32998307 h 609"/>
              <a:gd name="T32" fmla="*/ 27358589 w 601"/>
              <a:gd name="T33" fmla="*/ 26527860 h 609"/>
              <a:gd name="T34" fmla="*/ 38327818 w 601"/>
              <a:gd name="T35" fmla="*/ 17469523 h 609"/>
              <a:gd name="T36" fmla="*/ 50200163 w 601"/>
              <a:gd name="T37" fmla="*/ 26527860 h 609"/>
              <a:gd name="T38" fmla="*/ 49167722 w 601"/>
              <a:gd name="T39" fmla="*/ 32998307 h 609"/>
              <a:gd name="T40" fmla="*/ 50200163 w 601"/>
              <a:gd name="T41" fmla="*/ 38433453 h 609"/>
              <a:gd name="T42" fmla="*/ 48264607 w 601"/>
              <a:gd name="T43" fmla="*/ 41280349 h 609"/>
              <a:gd name="T44" fmla="*/ 45554541 w 601"/>
              <a:gd name="T45" fmla="*/ 48526731 h 609"/>
              <a:gd name="T46" fmla="*/ 45554541 w 601"/>
              <a:gd name="T47" fmla="*/ 54091380 h 609"/>
              <a:gd name="T48" fmla="*/ 52910229 w 601"/>
              <a:gd name="T49" fmla="*/ 57714571 h 609"/>
              <a:gd name="T50" fmla="*/ 61943901 w 601"/>
              <a:gd name="T51" fmla="*/ 60431965 h 609"/>
              <a:gd name="T52" fmla="*/ 70203064 w 601"/>
              <a:gd name="T53" fmla="*/ 39339251 h 609"/>
              <a:gd name="T54" fmla="*/ 38327818 w 601"/>
              <a:gd name="T55" fmla="*/ 7376244 h 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1" h="609">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8" name="Freeform 227"/>
          <p:cNvSpPr>
            <a:spLocks noChangeArrowheads="1"/>
          </p:cNvSpPr>
          <p:nvPr userDrawn="1"/>
        </p:nvSpPr>
        <p:spPr bwMode="auto">
          <a:xfrm>
            <a:off x="7395903" y="3389992"/>
            <a:ext cx="584048" cy="406400"/>
          </a:xfrm>
          <a:custGeom>
            <a:avLst/>
            <a:gdLst>
              <a:gd name="T0" fmla="*/ 78807547 w 608"/>
              <a:gd name="T1" fmla="*/ 52720001 h 425"/>
              <a:gd name="T2" fmla="*/ 78807547 w 608"/>
              <a:gd name="T3" fmla="*/ 52720001 h 425"/>
              <a:gd name="T4" fmla="*/ 78807547 w 608"/>
              <a:gd name="T5" fmla="*/ 52720001 h 425"/>
              <a:gd name="T6" fmla="*/ 76081000 w 608"/>
              <a:gd name="T7" fmla="*/ 54520114 h 425"/>
              <a:gd name="T8" fmla="*/ 57774906 w 608"/>
              <a:gd name="T9" fmla="*/ 54520114 h 425"/>
              <a:gd name="T10" fmla="*/ 60501092 w 608"/>
              <a:gd name="T11" fmla="*/ 51819944 h 425"/>
              <a:gd name="T12" fmla="*/ 60501092 w 608"/>
              <a:gd name="T13" fmla="*/ 51819944 h 425"/>
              <a:gd name="T14" fmla="*/ 60501092 w 608"/>
              <a:gd name="T15" fmla="*/ 51819944 h 425"/>
              <a:gd name="T16" fmla="*/ 52321812 w 608"/>
              <a:gd name="T17" fmla="*/ 37289949 h 425"/>
              <a:gd name="T18" fmla="*/ 46739003 w 608"/>
              <a:gd name="T19" fmla="*/ 35489478 h 425"/>
              <a:gd name="T20" fmla="*/ 46739003 w 608"/>
              <a:gd name="T21" fmla="*/ 30989195 h 425"/>
              <a:gd name="T22" fmla="*/ 44012816 w 608"/>
              <a:gd name="T23" fmla="*/ 24559708 h 425"/>
              <a:gd name="T24" fmla="*/ 43103727 w 608"/>
              <a:gd name="T25" fmla="*/ 21859539 h 425"/>
              <a:gd name="T26" fmla="*/ 43103727 w 608"/>
              <a:gd name="T27" fmla="*/ 18130580 h 425"/>
              <a:gd name="T28" fmla="*/ 43103727 w 608"/>
              <a:gd name="T29" fmla="*/ 12729882 h 425"/>
              <a:gd name="T30" fmla="*/ 52321812 w 608"/>
              <a:gd name="T31" fmla="*/ 5529072 h 425"/>
              <a:gd name="T32" fmla="*/ 62318910 w 608"/>
              <a:gd name="T33" fmla="*/ 12729882 h 425"/>
              <a:gd name="T34" fmla="*/ 61410182 w 608"/>
              <a:gd name="T35" fmla="*/ 18130580 h 425"/>
              <a:gd name="T36" fmla="*/ 62318910 w 608"/>
              <a:gd name="T37" fmla="*/ 21859539 h 425"/>
              <a:gd name="T38" fmla="*/ 60501092 w 608"/>
              <a:gd name="T39" fmla="*/ 24559708 h 425"/>
              <a:gd name="T40" fmla="*/ 57774906 w 608"/>
              <a:gd name="T41" fmla="*/ 30989195 h 425"/>
              <a:gd name="T42" fmla="*/ 57774906 w 608"/>
              <a:gd name="T43" fmla="*/ 35489478 h 425"/>
              <a:gd name="T44" fmla="*/ 64136368 w 608"/>
              <a:gd name="T45" fmla="*/ 38190006 h 425"/>
              <a:gd name="T46" fmla="*/ 71536996 w 608"/>
              <a:gd name="T47" fmla="*/ 40890175 h 425"/>
              <a:gd name="T48" fmla="*/ 78807547 w 608"/>
              <a:gd name="T49" fmla="*/ 52720001 h 425"/>
              <a:gd name="T50" fmla="*/ 42194998 w 608"/>
              <a:gd name="T51" fmla="*/ 36389534 h 425"/>
              <a:gd name="T52" fmla="*/ 42194998 w 608"/>
              <a:gd name="T53" fmla="*/ 36389534 h 425"/>
              <a:gd name="T54" fmla="*/ 50374278 w 608"/>
              <a:gd name="T55" fmla="*/ 39090062 h 425"/>
              <a:gd name="T56" fmla="*/ 57774906 w 608"/>
              <a:gd name="T57" fmla="*/ 51819944 h 425"/>
              <a:gd name="T58" fmla="*/ 57774906 w 608"/>
              <a:gd name="T59" fmla="*/ 51819944 h 425"/>
              <a:gd name="T60" fmla="*/ 57774906 w 608"/>
              <a:gd name="T61" fmla="*/ 51819944 h 425"/>
              <a:gd name="T62" fmla="*/ 55048359 w 608"/>
              <a:gd name="T63" fmla="*/ 54520114 h 425"/>
              <a:gd name="T64" fmla="*/ 2726547 w 608"/>
              <a:gd name="T65" fmla="*/ 54520114 h 425"/>
              <a:gd name="T66" fmla="*/ 0 w 608"/>
              <a:gd name="T67" fmla="*/ 51819944 h 425"/>
              <a:gd name="T68" fmla="*/ 0 w 608"/>
              <a:gd name="T69" fmla="*/ 51819944 h 425"/>
              <a:gd name="T70" fmla="*/ 0 w 608"/>
              <a:gd name="T71" fmla="*/ 51819944 h 425"/>
              <a:gd name="T72" fmla="*/ 7270552 w 608"/>
              <a:gd name="T73" fmla="*/ 39090062 h 425"/>
              <a:gd name="T74" fmla="*/ 15579547 w 608"/>
              <a:gd name="T75" fmla="*/ 36389534 h 425"/>
              <a:gd name="T76" fmla="*/ 22850099 w 608"/>
              <a:gd name="T77" fmla="*/ 33689365 h 425"/>
              <a:gd name="T78" fmla="*/ 22850099 w 608"/>
              <a:gd name="T79" fmla="*/ 28160293 h 425"/>
              <a:gd name="T80" fmla="*/ 20123912 w 608"/>
              <a:gd name="T81" fmla="*/ 21859539 h 425"/>
              <a:gd name="T82" fmla="*/ 18306094 w 608"/>
              <a:gd name="T83" fmla="*/ 19159369 h 425"/>
              <a:gd name="T84" fmla="*/ 19214823 w 608"/>
              <a:gd name="T85" fmla="*/ 14529995 h 425"/>
              <a:gd name="T86" fmla="*/ 18306094 w 608"/>
              <a:gd name="T87" fmla="*/ 9129656 h 425"/>
              <a:gd name="T88" fmla="*/ 28432908 w 608"/>
              <a:gd name="T89" fmla="*/ 0 h 425"/>
              <a:gd name="T90" fmla="*/ 39468811 w 608"/>
              <a:gd name="T91" fmla="*/ 9129656 h 425"/>
              <a:gd name="T92" fmla="*/ 38559722 w 608"/>
              <a:gd name="T93" fmla="*/ 14529995 h 425"/>
              <a:gd name="T94" fmla="*/ 39468811 w 608"/>
              <a:gd name="T95" fmla="*/ 19159369 h 425"/>
              <a:gd name="T96" fmla="*/ 37650993 w 608"/>
              <a:gd name="T97" fmla="*/ 21859539 h 425"/>
              <a:gd name="T98" fmla="*/ 34794731 w 608"/>
              <a:gd name="T99" fmla="*/ 28160293 h 425"/>
              <a:gd name="T100" fmla="*/ 34794731 w 608"/>
              <a:gd name="T101" fmla="*/ 33689365 h 425"/>
              <a:gd name="T102" fmla="*/ 42194998 w 608"/>
              <a:gd name="T103" fmla="*/ 36389534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9" name="Freeform 228"/>
          <p:cNvSpPr>
            <a:spLocks noChangeArrowheads="1"/>
          </p:cNvSpPr>
          <p:nvPr userDrawn="1"/>
        </p:nvSpPr>
        <p:spPr bwMode="auto">
          <a:xfrm>
            <a:off x="6384399" y="3237592"/>
            <a:ext cx="575583" cy="558800"/>
          </a:xfrm>
          <a:custGeom>
            <a:avLst/>
            <a:gdLst>
              <a:gd name="T0" fmla="*/ 76526312 w 601"/>
              <a:gd name="T1" fmla="*/ 66441079 h 580"/>
              <a:gd name="T2" fmla="*/ 76526312 w 601"/>
              <a:gd name="T3" fmla="*/ 66441079 h 580"/>
              <a:gd name="T4" fmla="*/ 76526312 w 601"/>
              <a:gd name="T5" fmla="*/ 66441079 h 580"/>
              <a:gd name="T6" fmla="*/ 68396114 w 601"/>
              <a:gd name="T7" fmla="*/ 74664833 h 580"/>
              <a:gd name="T8" fmla="*/ 68396114 w 601"/>
              <a:gd name="T9" fmla="*/ 74664833 h 580"/>
              <a:gd name="T10" fmla="*/ 65557083 w 601"/>
              <a:gd name="T11" fmla="*/ 75578543 h 580"/>
              <a:gd name="T12" fmla="*/ 61943901 w 601"/>
              <a:gd name="T13" fmla="*/ 71923702 h 580"/>
              <a:gd name="T14" fmla="*/ 62847017 w 601"/>
              <a:gd name="T15" fmla="*/ 70095920 h 580"/>
              <a:gd name="T16" fmla="*/ 62847017 w 601"/>
              <a:gd name="T17" fmla="*/ 70095920 h 580"/>
              <a:gd name="T18" fmla="*/ 65557083 w 601"/>
              <a:gd name="T19" fmla="*/ 67354789 h 580"/>
              <a:gd name="T20" fmla="*/ 48264607 w 601"/>
              <a:gd name="T21" fmla="*/ 67354789 h 580"/>
              <a:gd name="T22" fmla="*/ 44651066 w 601"/>
              <a:gd name="T23" fmla="*/ 63569522 h 580"/>
              <a:gd name="T24" fmla="*/ 48264607 w 601"/>
              <a:gd name="T25" fmla="*/ 59914681 h 580"/>
              <a:gd name="T26" fmla="*/ 65557083 w 601"/>
              <a:gd name="T27" fmla="*/ 59914681 h 580"/>
              <a:gd name="T28" fmla="*/ 62847017 w 601"/>
              <a:gd name="T29" fmla="*/ 57173188 h 580"/>
              <a:gd name="T30" fmla="*/ 62847017 w 601"/>
              <a:gd name="T31" fmla="*/ 57173188 h 580"/>
              <a:gd name="T32" fmla="*/ 61943901 w 601"/>
              <a:gd name="T33" fmla="*/ 55345768 h 580"/>
              <a:gd name="T34" fmla="*/ 65557083 w 601"/>
              <a:gd name="T35" fmla="*/ 51690927 h 580"/>
              <a:gd name="T36" fmla="*/ 68396114 w 601"/>
              <a:gd name="T37" fmla="*/ 52604637 h 580"/>
              <a:gd name="T38" fmla="*/ 68396114 w 601"/>
              <a:gd name="T39" fmla="*/ 52604637 h 580"/>
              <a:gd name="T40" fmla="*/ 76526312 w 601"/>
              <a:gd name="T41" fmla="*/ 60828391 h 580"/>
              <a:gd name="T42" fmla="*/ 76526312 w 601"/>
              <a:gd name="T43" fmla="*/ 60828391 h 580"/>
              <a:gd name="T44" fmla="*/ 77429787 w 601"/>
              <a:gd name="T45" fmla="*/ 63569522 h 580"/>
              <a:gd name="T46" fmla="*/ 76526312 w 601"/>
              <a:gd name="T47" fmla="*/ 66441079 h 580"/>
              <a:gd name="T48" fmla="*/ 58330360 w 601"/>
              <a:gd name="T49" fmla="*/ 56259478 h 580"/>
              <a:gd name="T50" fmla="*/ 58330360 w 601"/>
              <a:gd name="T51" fmla="*/ 56259478 h 580"/>
              <a:gd name="T52" fmla="*/ 48264607 w 601"/>
              <a:gd name="T53" fmla="*/ 56259478 h 580"/>
              <a:gd name="T54" fmla="*/ 41037884 w 601"/>
              <a:gd name="T55" fmla="*/ 63569522 h 580"/>
              <a:gd name="T56" fmla="*/ 48264607 w 601"/>
              <a:gd name="T57" fmla="*/ 71009630 h 580"/>
              <a:gd name="T58" fmla="*/ 58330360 w 601"/>
              <a:gd name="T59" fmla="*/ 71009630 h 580"/>
              <a:gd name="T60" fmla="*/ 58330360 w 601"/>
              <a:gd name="T61" fmla="*/ 71923702 h 580"/>
              <a:gd name="T62" fmla="*/ 59233835 w 601"/>
              <a:gd name="T63" fmla="*/ 75578543 h 580"/>
              <a:gd name="T64" fmla="*/ 3613541 w 601"/>
              <a:gd name="T65" fmla="*/ 75578543 h 580"/>
              <a:gd name="T66" fmla="*/ 0 w 601"/>
              <a:gd name="T67" fmla="*/ 71923702 h 580"/>
              <a:gd name="T68" fmla="*/ 0 w 601"/>
              <a:gd name="T69" fmla="*/ 71923702 h 580"/>
              <a:gd name="T70" fmla="*/ 0 w 601"/>
              <a:gd name="T71" fmla="*/ 71923702 h 580"/>
              <a:gd name="T72" fmla="*/ 9936789 w 601"/>
              <a:gd name="T73" fmla="*/ 53518347 h 580"/>
              <a:gd name="T74" fmla="*/ 20906017 w 601"/>
              <a:gd name="T75" fmla="*/ 49733080 h 580"/>
              <a:gd name="T76" fmla="*/ 30068655 w 601"/>
              <a:gd name="T77" fmla="*/ 46077877 h 580"/>
              <a:gd name="T78" fmla="*/ 30068655 w 601"/>
              <a:gd name="T79" fmla="*/ 38637768 h 580"/>
              <a:gd name="T80" fmla="*/ 26326149 w 601"/>
              <a:gd name="T81" fmla="*/ 29500304 h 580"/>
              <a:gd name="T82" fmla="*/ 24519558 w 601"/>
              <a:gd name="T83" fmla="*/ 25845463 h 580"/>
              <a:gd name="T84" fmla="*/ 25422674 w 601"/>
              <a:gd name="T85" fmla="*/ 19318704 h 580"/>
              <a:gd name="T86" fmla="*/ 24519558 w 601"/>
              <a:gd name="T87" fmla="*/ 12009021 h 580"/>
              <a:gd name="T88" fmla="*/ 39230934 w 601"/>
              <a:gd name="T89" fmla="*/ 0 h 580"/>
              <a:gd name="T90" fmla="*/ 52910229 w 601"/>
              <a:gd name="T91" fmla="*/ 12009021 h 580"/>
              <a:gd name="T92" fmla="*/ 51877788 w 601"/>
              <a:gd name="T93" fmla="*/ 19318704 h 580"/>
              <a:gd name="T94" fmla="*/ 53813704 w 601"/>
              <a:gd name="T95" fmla="*/ 25845463 h 580"/>
              <a:gd name="T96" fmla="*/ 50974673 w 601"/>
              <a:gd name="T97" fmla="*/ 29500304 h 580"/>
              <a:gd name="T98" fmla="*/ 47361132 w 601"/>
              <a:gd name="T99" fmla="*/ 38637768 h 580"/>
              <a:gd name="T100" fmla="*/ 47361132 w 601"/>
              <a:gd name="T101" fmla="*/ 46077877 h 580"/>
              <a:gd name="T102" fmla="*/ 56523770 w 601"/>
              <a:gd name="T103" fmla="*/ 49733080 h 580"/>
              <a:gd name="T104" fmla="*/ 59233835 w 601"/>
              <a:gd name="T105" fmla="*/ 50646790 h 580"/>
              <a:gd name="T106" fmla="*/ 58330360 w 601"/>
              <a:gd name="T107" fmla="*/ 55345768 h 580"/>
              <a:gd name="T108" fmla="*/ 58330360 w 601"/>
              <a:gd name="T109" fmla="*/ 56259478 h 580"/>
              <a:gd name="T110" fmla="*/ 77429787 w 601"/>
              <a:gd name="T111" fmla="*/ 71923702 h 580"/>
              <a:gd name="T112" fmla="*/ 77429787 w 601"/>
              <a:gd name="T113" fmla="*/ 71923702 h 580"/>
              <a:gd name="T114" fmla="*/ 77429787 w 601"/>
              <a:gd name="T115" fmla="*/ 71923702 h 580"/>
              <a:gd name="T116" fmla="*/ 77429787 w 601"/>
              <a:gd name="T117" fmla="*/ 71923702 h 580"/>
              <a:gd name="T118" fmla="*/ 73816246 w 601"/>
              <a:gd name="T119" fmla="*/ 75578543 h 580"/>
              <a:gd name="T120" fmla="*/ 72009655 w 601"/>
              <a:gd name="T121" fmla="*/ 75578543 h 580"/>
              <a:gd name="T122" fmla="*/ 77429787 w 601"/>
              <a:gd name="T123" fmla="*/ 70095920 h 580"/>
              <a:gd name="T124" fmla="*/ 77429787 w 601"/>
              <a:gd name="T125" fmla="*/ 71923702 h 5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1" h="580">
                <a:moveTo>
                  <a:pt x="593" y="509"/>
                </a:moveTo>
                <a:lnTo>
                  <a:pt x="593" y="509"/>
                </a:lnTo>
                <a:cubicBezTo>
                  <a:pt x="530" y="572"/>
                  <a:pt x="530" y="572"/>
                  <a:pt x="530" y="572"/>
                </a:cubicBezTo>
                <a:cubicBezTo>
                  <a:pt x="523" y="579"/>
                  <a:pt x="515" y="579"/>
                  <a:pt x="508" y="579"/>
                </a:cubicBezTo>
                <a:cubicBezTo>
                  <a:pt x="494" y="579"/>
                  <a:pt x="480" y="572"/>
                  <a:pt x="480" y="551"/>
                </a:cubicBezTo>
                <a:cubicBezTo>
                  <a:pt x="480" y="544"/>
                  <a:pt x="480" y="537"/>
                  <a:pt x="487" y="537"/>
                </a:cubicBezTo>
                <a:cubicBezTo>
                  <a:pt x="508" y="516"/>
                  <a:pt x="508" y="516"/>
                  <a:pt x="508" y="516"/>
                </a:cubicBezTo>
                <a:cubicBezTo>
                  <a:pt x="374" y="516"/>
                  <a:pt x="374" y="516"/>
                  <a:pt x="374" y="516"/>
                </a:cubicBezTo>
                <a:cubicBezTo>
                  <a:pt x="360" y="516"/>
                  <a:pt x="346" y="502"/>
                  <a:pt x="346" y="487"/>
                </a:cubicBezTo>
                <a:cubicBezTo>
                  <a:pt x="346" y="473"/>
                  <a:pt x="360" y="459"/>
                  <a:pt x="374" y="459"/>
                </a:cubicBezTo>
                <a:cubicBezTo>
                  <a:pt x="508" y="459"/>
                  <a:pt x="508" y="459"/>
                  <a:pt x="508" y="459"/>
                </a:cubicBezTo>
                <a:cubicBezTo>
                  <a:pt x="487" y="438"/>
                  <a:pt x="487" y="438"/>
                  <a:pt x="487" y="438"/>
                </a:cubicBezTo>
                <a:cubicBezTo>
                  <a:pt x="480" y="438"/>
                  <a:pt x="480" y="431"/>
                  <a:pt x="480" y="424"/>
                </a:cubicBezTo>
                <a:cubicBezTo>
                  <a:pt x="480" y="403"/>
                  <a:pt x="494" y="396"/>
                  <a:pt x="508" y="396"/>
                </a:cubicBezTo>
                <a:cubicBezTo>
                  <a:pt x="515" y="396"/>
                  <a:pt x="523" y="396"/>
                  <a:pt x="530" y="403"/>
                </a:cubicBezTo>
                <a:cubicBezTo>
                  <a:pt x="593" y="466"/>
                  <a:pt x="593" y="466"/>
                  <a:pt x="593" y="466"/>
                </a:cubicBezTo>
                <a:cubicBezTo>
                  <a:pt x="600" y="473"/>
                  <a:pt x="600" y="480"/>
                  <a:pt x="600" y="487"/>
                </a:cubicBezTo>
                <a:cubicBezTo>
                  <a:pt x="600" y="494"/>
                  <a:pt x="600" y="502"/>
                  <a:pt x="593" y="509"/>
                </a:cubicBezTo>
                <a:close/>
                <a:moveTo>
                  <a:pt x="452" y="431"/>
                </a:moveTo>
                <a:lnTo>
                  <a:pt x="452" y="431"/>
                </a:lnTo>
                <a:cubicBezTo>
                  <a:pt x="374" y="431"/>
                  <a:pt x="374" y="431"/>
                  <a:pt x="374" y="431"/>
                </a:cubicBezTo>
                <a:cubicBezTo>
                  <a:pt x="346" y="431"/>
                  <a:pt x="318" y="459"/>
                  <a:pt x="318" y="487"/>
                </a:cubicBezTo>
                <a:cubicBezTo>
                  <a:pt x="318" y="516"/>
                  <a:pt x="346" y="544"/>
                  <a:pt x="374" y="544"/>
                </a:cubicBezTo>
                <a:cubicBezTo>
                  <a:pt x="452" y="544"/>
                  <a:pt x="452" y="544"/>
                  <a:pt x="452" y="544"/>
                </a:cubicBezTo>
                <a:lnTo>
                  <a:pt x="452" y="551"/>
                </a:lnTo>
                <a:cubicBezTo>
                  <a:pt x="452" y="565"/>
                  <a:pt x="452" y="572"/>
                  <a:pt x="459" y="579"/>
                </a:cubicBezTo>
                <a:cubicBezTo>
                  <a:pt x="28" y="579"/>
                  <a:pt x="28" y="579"/>
                  <a:pt x="28" y="579"/>
                </a:cubicBezTo>
                <a:cubicBezTo>
                  <a:pt x="14" y="579"/>
                  <a:pt x="0" y="572"/>
                  <a:pt x="0" y="551"/>
                </a:cubicBezTo>
                <a:cubicBezTo>
                  <a:pt x="0" y="551"/>
                  <a:pt x="0" y="452"/>
                  <a:pt x="77" y="410"/>
                </a:cubicBezTo>
                <a:cubicBezTo>
                  <a:pt x="120" y="388"/>
                  <a:pt x="106" y="410"/>
                  <a:pt x="162" y="381"/>
                </a:cubicBezTo>
                <a:cubicBezTo>
                  <a:pt x="219" y="360"/>
                  <a:pt x="233" y="353"/>
                  <a:pt x="233" y="353"/>
                </a:cubicBezTo>
                <a:cubicBezTo>
                  <a:pt x="233" y="296"/>
                  <a:pt x="233" y="296"/>
                  <a:pt x="233" y="296"/>
                </a:cubicBezTo>
                <a:cubicBezTo>
                  <a:pt x="233" y="296"/>
                  <a:pt x="212" y="275"/>
                  <a:pt x="204" y="226"/>
                </a:cubicBezTo>
                <a:cubicBezTo>
                  <a:pt x="190" y="233"/>
                  <a:pt x="190" y="212"/>
                  <a:pt x="190" y="198"/>
                </a:cubicBezTo>
                <a:cubicBezTo>
                  <a:pt x="190" y="183"/>
                  <a:pt x="183" y="148"/>
                  <a:pt x="197" y="148"/>
                </a:cubicBezTo>
                <a:cubicBezTo>
                  <a:pt x="190" y="127"/>
                  <a:pt x="190" y="99"/>
                  <a:pt x="190" y="92"/>
                </a:cubicBezTo>
                <a:cubicBezTo>
                  <a:pt x="197" y="49"/>
                  <a:pt x="240" y="0"/>
                  <a:pt x="304" y="0"/>
                </a:cubicBezTo>
                <a:cubicBezTo>
                  <a:pt x="374" y="0"/>
                  <a:pt x="410" y="49"/>
                  <a:pt x="410" y="92"/>
                </a:cubicBezTo>
                <a:cubicBezTo>
                  <a:pt x="410" y="99"/>
                  <a:pt x="410" y="127"/>
                  <a:pt x="402" y="148"/>
                </a:cubicBezTo>
                <a:cubicBezTo>
                  <a:pt x="424" y="148"/>
                  <a:pt x="417" y="183"/>
                  <a:pt x="417" y="198"/>
                </a:cubicBezTo>
                <a:cubicBezTo>
                  <a:pt x="417" y="212"/>
                  <a:pt x="410" y="233"/>
                  <a:pt x="395" y="226"/>
                </a:cubicBezTo>
                <a:cubicBezTo>
                  <a:pt x="388" y="275"/>
                  <a:pt x="367" y="296"/>
                  <a:pt x="367" y="296"/>
                </a:cubicBezTo>
                <a:cubicBezTo>
                  <a:pt x="367" y="353"/>
                  <a:pt x="367" y="353"/>
                  <a:pt x="367" y="353"/>
                </a:cubicBezTo>
                <a:cubicBezTo>
                  <a:pt x="367" y="353"/>
                  <a:pt x="381" y="360"/>
                  <a:pt x="438" y="381"/>
                </a:cubicBezTo>
                <a:cubicBezTo>
                  <a:pt x="445" y="388"/>
                  <a:pt x="452" y="388"/>
                  <a:pt x="459" y="388"/>
                </a:cubicBezTo>
                <a:cubicBezTo>
                  <a:pt x="452" y="403"/>
                  <a:pt x="452" y="410"/>
                  <a:pt x="452" y="424"/>
                </a:cubicBezTo>
                <a:lnTo>
                  <a:pt x="452" y="431"/>
                </a:lnTo>
                <a:close/>
                <a:moveTo>
                  <a:pt x="600" y="551"/>
                </a:moveTo>
                <a:lnTo>
                  <a:pt x="600" y="551"/>
                </a:lnTo>
                <a:cubicBezTo>
                  <a:pt x="600" y="572"/>
                  <a:pt x="593" y="579"/>
                  <a:pt x="572" y="579"/>
                </a:cubicBezTo>
                <a:cubicBezTo>
                  <a:pt x="558" y="579"/>
                  <a:pt x="558" y="579"/>
                  <a:pt x="558" y="579"/>
                </a:cubicBezTo>
                <a:cubicBezTo>
                  <a:pt x="600" y="537"/>
                  <a:pt x="600" y="537"/>
                  <a:pt x="600" y="537"/>
                </a:cubicBezTo>
                <a:cubicBezTo>
                  <a:pt x="600" y="551"/>
                  <a:pt x="600" y="551"/>
                  <a:pt x="600" y="55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0" name="Freeform 229"/>
          <p:cNvSpPr>
            <a:spLocks noChangeArrowheads="1"/>
          </p:cNvSpPr>
          <p:nvPr userDrawn="1"/>
        </p:nvSpPr>
        <p:spPr bwMode="auto">
          <a:xfrm>
            <a:off x="5372897" y="3237592"/>
            <a:ext cx="575583" cy="558800"/>
          </a:xfrm>
          <a:custGeom>
            <a:avLst/>
            <a:gdLst>
              <a:gd name="T0" fmla="*/ 73816246 w 601"/>
              <a:gd name="T1" fmla="*/ 67354789 h 580"/>
              <a:gd name="T2" fmla="*/ 59233835 w 601"/>
              <a:gd name="T3" fmla="*/ 70095920 h 580"/>
              <a:gd name="T4" fmla="*/ 60136951 w 601"/>
              <a:gd name="T5" fmla="*/ 71923702 h 580"/>
              <a:gd name="T6" fmla="*/ 54716819 w 601"/>
              <a:gd name="T7" fmla="*/ 74664833 h 580"/>
              <a:gd name="T8" fmla="*/ 45554541 w 601"/>
              <a:gd name="T9" fmla="*/ 66441079 h 580"/>
              <a:gd name="T10" fmla="*/ 44651066 w 601"/>
              <a:gd name="T11" fmla="*/ 63569522 h 580"/>
              <a:gd name="T12" fmla="*/ 45554541 w 601"/>
              <a:gd name="T13" fmla="*/ 60828391 h 580"/>
              <a:gd name="T14" fmla="*/ 54716819 w 601"/>
              <a:gd name="T15" fmla="*/ 52604637 h 580"/>
              <a:gd name="T16" fmla="*/ 60136951 w 601"/>
              <a:gd name="T17" fmla="*/ 55345768 h 580"/>
              <a:gd name="T18" fmla="*/ 59233835 w 601"/>
              <a:gd name="T19" fmla="*/ 57173188 h 580"/>
              <a:gd name="T20" fmla="*/ 73816246 w 601"/>
              <a:gd name="T21" fmla="*/ 59914681 h 580"/>
              <a:gd name="T22" fmla="*/ 73816246 w 601"/>
              <a:gd name="T23" fmla="*/ 67354789 h 580"/>
              <a:gd name="T24" fmla="*/ 63750492 w 601"/>
              <a:gd name="T25" fmla="*/ 55345768 h 580"/>
              <a:gd name="T26" fmla="*/ 67363674 w 601"/>
              <a:gd name="T27" fmla="*/ 53518347 h 580"/>
              <a:gd name="T28" fmla="*/ 63750492 w 601"/>
              <a:gd name="T29" fmla="*/ 56259478 h 580"/>
              <a:gd name="T30" fmla="*/ 50974673 w 601"/>
              <a:gd name="T31" fmla="*/ 29500304 h 580"/>
              <a:gd name="T32" fmla="*/ 47361132 w 601"/>
              <a:gd name="T33" fmla="*/ 38637768 h 580"/>
              <a:gd name="T34" fmla="*/ 52781263 w 601"/>
              <a:gd name="T35" fmla="*/ 48819369 h 580"/>
              <a:gd name="T36" fmla="*/ 51877788 w 601"/>
              <a:gd name="T37" fmla="*/ 49733080 h 580"/>
              <a:gd name="T38" fmla="*/ 42844475 w 601"/>
              <a:gd name="T39" fmla="*/ 58086899 h 580"/>
              <a:gd name="T40" fmla="*/ 42844475 w 601"/>
              <a:gd name="T41" fmla="*/ 69182210 h 580"/>
              <a:gd name="T42" fmla="*/ 50071198 w 601"/>
              <a:gd name="T43" fmla="*/ 75578543 h 580"/>
              <a:gd name="T44" fmla="*/ 0 w 601"/>
              <a:gd name="T45" fmla="*/ 71923702 h 580"/>
              <a:gd name="T46" fmla="*/ 0 w 601"/>
              <a:gd name="T47" fmla="*/ 71923702 h 580"/>
              <a:gd name="T48" fmla="*/ 20906017 w 601"/>
              <a:gd name="T49" fmla="*/ 49733080 h 580"/>
              <a:gd name="T50" fmla="*/ 30068655 w 601"/>
              <a:gd name="T51" fmla="*/ 38637768 h 580"/>
              <a:gd name="T52" fmla="*/ 23616083 w 601"/>
              <a:gd name="T53" fmla="*/ 25845463 h 580"/>
              <a:gd name="T54" fmla="*/ 24519558 w 601"/>
              <a:gd name="T55" fmla="*/ 12009021 h 580"/>
              <a:gd name="T56" fmla="*/ 52781263 w 601"/>
              <a:gd name="T57" fmla="*/ 12009021 h 580"/>
              <a:gd name="T58" fmla="*/ 52781263 w 601"/>
              <a:gd name="T59" fmla="*/ 25845463 h 580"/>
              <a:gd name="T60" fmla="*/ 63750492 w 601"/>
              <a:gd name="T61" fmla="*/ 71009630 h 580"/>
              <a:gd name="T62" fmla="*/ 73816246 w 601"/>
              <a:gd name="T63" fmla="*/ 71009630 h 580"/>
              <a:gd name="T64" fmla="*/ 77429787 w 601"/>
              <a:gd name="T65" fmla="*/ 71923702 h 580"/>
              <a:gd name="T66" fmla="*/ 77429787 w 601"/>
              <a:gd name="T67" fmla="*/ 71923702 h 580"/>
              <a:gd name="T68" fmla="*/ 62847017 w 601"/>
              <a:gd name="T69" fmla="*/ 75578543 h 580"/>
              <a:gd name="T70" fmla="*/ 63750492 w 601"/>
              <a:gd name="T71" fmla="*/ 71009630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80">
                <a:moveTo>
                  <a:pt x="572" y="516"/>
                </a:moveTo>
                <a:lnTo>
                  <a:pt x="572" y="516"/>
                </a:lnTo>
                <a:cubicBezTo>
                  <a:pt x="445" y="516"/>
                  <a:pt x="445" y="516"/>
                  <a:pt x="445" y="516"/>
                </a:cubicBezTo>
                <a:cubicBezTo>
                  <a:pt x="459" y="537"/>
                  <a:pt x="459" y="537"/>
                  <a:pt x="459" y="537"/>
                </a:cubicBezTo>
                <a:cubicBezTo>
                  <a:pt x="466" y="537"/>
                  <a:pt x="466" y="544"/>
                  <a:pt x="466" y="551"/>
                </a:cubicBezTo>
                <a:cubicBezTo>
                  <a:pt x="466" y="572"/>
                  <a:pt x="459" y="579"/>
                  <a:pt x="438" y="579"/>
                </a:cubicBezTo>
                <a:cubicBezTo>
                  <a:pt x="431" y="579"/>
                  <a:pt x="424" y="579"/>
                  <a:pt x="424" y="572"/>
                </a:cubicBezTo>
                <a:cubicBezTo>
                  <a:pt x="353" y="509"/>
                  <a:pt x="353" y="509"/>
                  <a:pt x="353" y="509"/>
                </a:cubicBezTo>
                <a:cubicBezTo>
                  <a:pt x="346" y="502"/>
                  <a:pt x="346" y="494"/>
                  <a:pt x="346" y="487"/>
                </a:cubicBezTo>
                <a:cubicBezTo>
                  <a:pt x="346" y="480"/>
                  <a:pt x="346" y="473"/>
                  <a:pt x="353" y="466"/>
                </a:cubicBezTo>
                <a:cubicBezTo>
                  <a:pt x="424" y="403"/>
                  <a:pt x="424" y="403"/>
                  <a:pt x="424" y="403"/>
                </a:cubicBezTo>
                <a:cubicBezTo>
                  <a:pt x="424" y="396"/>
                  <a:pt x="431" y="396"/>
                  <a:pt x="438" y="396"/>
                </a:cubicBezTo>
                <a:cubicBezTo>
                  <a:pt x="459" y="396"/>
                  <a:pt x="466" y="403"/>
                  <a:pt x="466" y="424"/>
                </a:cubicBezTo>
                <a:cubicBezTo>
                  <a:pt x="466" y="431"/>
                  <a:pt x="466" y="438"/>
                  <a:pt x="459" y="438"/>
                </a:cubicBezTo>
                <a:cubicBezTo>
                  <a:pt x="445" y="459"/>
                  <a:pt x="445" y="459"/>
                  <a:pt x="445" y="459"/>
                </a:cubicBezTo>
                <a:cubicBezTo>
                  <a:pt x="572" y="459"/>
                  <a:pt x="572" y="459"/>
                  <a:pt x="572" y="459"/>
                </a:cubicBezTo>
                <a:cubicBezTo>
                  <a:pt x="586" y="459"/>
                  <a:pt x="600" y="473"/>
                  <a:pt x="600" y="487"/>
                </a:cubicBezTo>
                <a:cubicBezTo>
                  <a:pt x="600" y="502"/>
                  <a:pt x="586" y="516"/>
                  <a:pt x="572" y="516"/>
                </a:cubicBezTo>
                <a:close/>
                <a:moveTo>
                  <a:pt x="494" y="424"/>
                </a:moveTo>
                <a:lnTo>
                  <a:pt x="494" y="424"/>
                </a:lnTo>
                <a:cubicBezTo>
                  <a:pt x="494" y="417"/>
                  <a:pt x="494" y="410"/>
                  <a:pt x="494" y="403"/>
                </a:cubicBezTo>
                <a:cubicBezTo>
                  <a:pt x="501" y="403"/>
                  <a:pt x="508" y="403"/>
                  <a:pt x="522" y="410"/>
                </a:cubicBezTo>
                <a:cubicBezTo>
                  <a:pt x="537" y="417"/>
                  <a:pt x="544" y="424"/>
                  <a:pt x="551" y="431"/>
                </a:cubicBezTo>
                <a:cubicBezTo>
                  <a:pt x="494" y="431"/>
                  <a:pt x="494" y="431"/>
                  <a:pt x="494" y="431"/>
                </a:cubicBezTo>
                <a:lnTo>
                  <a:pt x="494" y="424"/>
                </a:lnTo>
                <a:close/>
                <a:moveTo>
                  <a:pt x="395" y="226"/>
                </a:moveTo>
                <a:lnTo>
                  <a:pt x="395" y="226"/>
                </a:lnTo>
                <a:cubicBezTo>
                  <a:pt x="388" y="275"/>
                  <a:pt x="367" y="296"/>
                  <a:pt x="367" y="296"/>
                </a:cubicBezTo>
                <a:cubicBezTo>
                  <a:pt x="367" y="353"/>
                  <a:pt x="367" y="353"/>
                  <a:pt x="367" y="353"/>
                </a:cubicBezTo>
                <a:cubicBezTo>
                  <a:pt x="367" y="353"/>
                  <a:pt x="374" y="353"/>
                  <a:pt x="409" y="374"/>
                </a:cubicBezTo>
                <a:lnTo>
                  <a:pt x="402" y="381"/>
                </a:lnTo>
                <a:cubicBezTo>
                  <a:pt x="332" y="445"/>
                  <a:pt x="332" y="445"/>
                  <a:pt x="332" y="445"/>
                </a:cubicBezTo>
                <a:cubicBezTo>
                  <a:pt x="325" y="459"/>
                  <a:pt x="318" y="473"/>
                  <a:pt x="318" y="487"/>
                </a:cubicBezTo>
                <a:cubicBezTo>
                  <a:pt x="318" y="502"/>
                  <a:pt x="325" y="516"/>
                  <a:pt x="332" y="530"/>
                </a:cubicBezTo>
                <a:cubicBezTo>
                  <a:pt x="388" y="579"/>
                  <a:pt x="388" y="579"/>
                  <a:pt x="388" y="579"/>
                </a:cubicBezTo>
                <a:cubicBezTo>
                  <a:pt x="28" y="579"/>
                  <a:pt x="28" y="579"/>
                  <a:pt x="28" y="579"/>
                </a:cubicBezTo>
                <a:cubicBezTo>
                  <a:pt x="7" y="579"/>
                  <a:pt x="0" y="572"/>
                  <a:pt x="0" y="551"/>
                </a:cubicBezTo>
                <a:cubicBezTo>
                  <a:pt x="0" y="551"/>
                  <a:pt x="0" y="452"/>
                  <a:pt x="70" y="410"/>
                </a:cubicBezTo>
                <a:cubicBezTo>
                  <a:pt x="120" y="388"/>
                  <a:pt x="98" y="410"/>
                  <a:pt x="162" y="381"/>
                </a:cubicBezTo>
                <a:cubicBezTo>
                  <a:pt x="219" y="360"/>
                  <a:pt x="233" y="353"/>
                  <a:pt x="233" y="353"/>
                </a:cubicBezTo>
                <a:cubicBezTo>
                  <a:pt x="233" y="296"/>
                  <a:pt x="233" y="296"/>
                  <a:pt x="233" y="296"/>
                </a:cubicBezTo>
                <a:cubicBezTo>
                  <a:pt x="233" y="296"/>
                  <a:pt x="211" y="275"/>
                  <a:pt x="204" y="226"/>
                </a:cubicBezTo>
                <a:cubicBezTo>
                  <a:pt x="190" y="233"/>
                  <a:pt x="183" y="212"/>
                  <a:pt x="183" y="198"/>
                </a:cubicBezTo>
                <a:cubicBezTo>
                  <a:pt x="183" y="183"/>
                  <a:pt x="176" y="148"/>
                  <a:pt x="197" y="148"/>
                </a:cubicBezTo>
                <a:cubicBezTo>
                  <a:pt x="190" y="127"/>
                  <a:pt x="190" y="99"/>
                  <a:pt x="190" y="92"/>
                </a:cubicBezTo>
                <a:cubicBezTo>
                  <a:pt x="190" y="49"/>
                  <a:pt x="233" y="0"/>
                  <a:pt x="296" y="0"/>
                </a:cubicBezTo>
                <a:cubicBezTo>
                  <a:pt x="374" y="0"/>
                  <a:pt x="402" y="49"/>
                  <a:pt x="409" y="92"/>
                </a:cubicBezTo>
                <a:cubicBezTo>
                  <a:pt x="409" y="99"/>
                  <a:pt x="409" y="127"/>
                  <a:pt x="402" y="148"/>
                </a:cubicBezTo>
                <a:cubicBezTo>
                  <a:pt x="424" y="148"/>
                  <a:pt x="417" y="183"/>
                  <a:pt x="409" y="198"/>
                </a:cubicBezTo>
                <a:cubicBezTo>
                  <a:pt x="409" y="212"/>
                  <a:pt x="409" y="233"/>
                  <a:pt x="395" y="226"/>
                </a:cubicBezTo>
                <a:close/>
                <a:moveTo>
                  <a:pt x="494" y="544"/>
                </a:moveTo>
                <a:lnTo>
                  <a:pt x="494" y="544"/>
                </a:lnTo>
                <a:cubicBezTo>
                  <a:pt x="572" y="544"/>
                  <a:pt x="572" y="544"/>
                  <a:pt x="572" y="544"/>
                </a:cubicBezTo>
                <a:cubicBezTo>
                  <a:pt x="579" y="544"/>
                  <a:pt x="593" y="544"/>
                  <a:pt x="600" y="537"/>
                </a:cubicBezTo>
                <a:cubicBezTo>
                  <a:pt x="600" y="544"/>
                  <a:pt x="600" y="551"/>
                  <a:pt x="600" y="551"/>
                </a:cubicBezTo>
                <a:cubicBezTo>
                  <a:pt x="600" y="572"/>
                  <a:pt x="586" y="579"/>
                  <a:pt x="572" y="579"/>
                </a:cubicBezTo>
                <a:cubicBezTo>
                  <a:pt x="487" y="579"/>
                  <a:pt x="487" y="579"/>
                  <a:pt x="487" y="579"/>
                </a:cubicBezTo>
                <a:cubicBezTo>
                  <a:pt x="494" y="572"/>
                  <a:pt x="494" y="565"/>
                  <a:pt x="494" y="551"/>
                </a:cubicBezTo>
                <a:lnTo>
                  <a:pt x="494" y="54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1" name="Freeform 230"/>
          <p:cNvSpPr>
            <a:spLocks noChangeArrowheads="1"/>
          </p:cNvSpPr>
          <p:nvPr userDrawn="1"/>
        </p:nvSpPr>
        <p:spPr bwMode="auto">
          <a:xfrm>
            <a:off x="4357162" y="3237592"/>
            <a:ext cx="584048" cy="558800"/>
          </a:xfrm>
          <a:custGeom>
            <a:avLst/>
            <a:gdLst>
              <a:gd name="T0" fmla="*/ 72337558 w 609"/>
              <a:gd name="T1" fmla="*/ 64483232 h 580"/>
              <a:gd name="T2" fmla="*/ 72337558 w 609"/>
              <a:gd name="T3" fmla="*/ 64483232 h 580"/>
              <a:gd name="T4" fmla="*/ 76866547 w 609"/>
              <a:gd name="T5" fmla="*/ 70095920 h 580"/>
              <a:gd name="T6" fmla="*/ 78678142 w 609"/>
              <a:gd name="T7" fmla="*/ 71923702 h 580"/>
              <a:gd name="T8" fmla="*/ 75054951 w 609"/>
              <a:gd name="T9" fmla="*/ 75578543 h 580"/>
              <a:gd name="T10" fmla="*/ 72337558 w 609"/>
              <a:gd name="T11" fmla="*/ 74664833 h 580"/>
              <a:gd name="T12" fmla="*/ 67678707 w 609"/>
              <a:gd name="T13" fmla="*/ 70095920 h 580"/>
              <a:gd name="T14" fmla="*/ 62243920 w 609"/>
              <a:gd name="T15" fmla="*/ 74664833 h 580"/>
              <a:gd name="T16" fmla="*/ 60431965 w 609"/>
              <a:gd name="T17" fmla="*/ 75578543 h 580"/>
              <a:gd name="T18" fmla="*/ 56808774 w 609"/>
              <a:gd name="T19" fmla="*/ 71923702 h 580"/>
              <a:gd name="T20" fmla="*/ 57714571 w 609"/>
              <a:gd name="T21" fmla="*/ 70095920 h 580"/>
              <a:gd name="T22" fmla="*/ 57714571 w 609"/>
              <a:gd name="T23" fmla="*/ 70095920 h 580"/>
              <a:gd name="T24" fmla="*/ 62243920 w 609"/>
              <a:gd name="T25" fmla="*/ 64483232 h 580"/>
              <a:gd name="T26" fmla="*/ 57714571 w 609"/>
              <a:gd name="T27" fmla="*/ 59914681 h 580"/>
              <a:gd name="T28" fmla="*/ 56808774 w 609"/>
              <a:gd name="T29" fmla="*/ 57173188 h 580"/>
              <a:gd name="T30" fmla="*/ 60431965 w 609"/>
              <a:gd name="T31" fmla="*/ 53518347 h 580"/>
              <a:gd name="T32" fmla="*/ 62243920 w 609"/>
              <a:gd name="T33" fmla="*/ 55345768 h 580"/>
              <a:gd name="T34" fmla="*/ 67678707 w 609"/>
              <a:gd name="T35" fmla="*/ 59914681 h 580"/>
              <a:gd name="T36" fmla="*/ 72337558 w 609"/>
              <a:gd name="T37" fmla="*/ 55345768 h 580"/>
              <a:gd name="T38" fmla="*/ 72337558 w 609"/>
              <a:gd name="T39" fmla="*/ 55345768 h 580"/>
              <a:gd name="T40" fmla="*/ 75054951 w 609"/>
              <a:gd name="T41" fmla="*/ 53518347 h 580"/>
              <a:gd name="T42" fmla="*/ 78678142 w 609"/>
              <a:gd name="T43" fmla="*/ 57173188 h 580"/>
              <a:gd name="T44" fmla="*/ 76866547 w 609"/>
              <a:gd name="T45" fmla="*/ 59914681 h 580"/>
              <a:gd name="T46" fmla="*/ 72337558 w 609"/>
              <a:gd name="T47" fmla="*/ 64483232 h 580"/>
              <a:gd name="T48" fmla="*/ 53056080 w 609"/>
              <a:gd name="T49" fmla="*/ 57173188 h 580"/>
              <a:gd name="T50" fmla="*/ 53056080 w 609"/>
              <a:gd name="T51" fmla="*/ 57173188 h 580"/>
              <a:gd name="T52" fmla="*/ 54867675 w 609"/>
              <a:gd name="T53" fmla="*/ 62655811 h 580"/>
              <a:gd name="T54" fmla="*/ 54867675 w 609"/>
              <a:gd name="T55" fmla="*/ 62655811 h 580"/>
              <a:gd name="T56" fmla="*/ 56808774 w 609"/>
              <a:gd name="T57" fmla="*/ 64483232 h 580"/>
              <a:gd name="T58" fmla="*/ 54867675 w 609"/>
              <a:gd name="T59" fmla="*/ 67354789 h 580"/>
              <a:gd name="T60" fmla="*/ 53056080 w 609"/>
              <a:gd name="T61" fmla="*/ 71923702 h 580"/>
              <a:gd name="T62" fmla="*/ 53961878 w 609"/>
              <a:gd name="T63" fmla="*/ 75578543 h 580"/>
              <a:gd name="T64" fmla="*/ 3752694 w 609"/>
              <a:gd name="T65" fmla="*/ 75578543 h 580"/>
              <a:gd name="T66" fmla="*/ 0 w 609"/>
              <a:gd name="T67" fmla="*/ 71923702 h 580"/>
              <a:gd name="T68" fmla="*/ 0 w 609"/>
              <a:gd name="T69" fmla="*/ 71923702 h 580"/>
              <a:gd name="T70" fmla="*/ 0 w 609"/>
              <a:gd name="T71" fmla="*/ 71923702 h 580"/>
              <a:gd name="T72" fmla="*/ 10093638 w 609"/>
              <a:gd name="T73" fmla="*/ 53518347 h 580"/>
              <a:gd name="T74" fmla="*/ 21093073 w 609"/>
              <a:gd name="T75" fmla="*/ 49733080 h 580"/>
              <a:gd name="T76" fmla="*/ 31186711 w 609"/>
              <a:gd name="T77" fmla="*/ 46077877 h 580"/>
              <a:gd name="T78" fmla="*/ 31186711 w 609"/>
              <a:gd name="T79" fmla="*/ 38637768 h 580"/>
              <a:gd name="T80" fmla="*/ 27434018 w 609"/>
              <a:gd name="T81" fmla="*/ 29500304 h 580"/>
              <a:gd name="T82" fmla="*/ 24716265 w 609"/>
              <a:gd name="T83" fmla="*/ 25845463 h 580"/>
              <a:gd name="T84" fmla="*/ 25622062 w 609"/>
              <a:gd name="T85" fmla="*/ 19318704 h 580"/>
              <a:gd name="T86" fmla="*/ 25622062 w 609"/>
              <a:gd name="T87" fmla="*/ 12009021 h 580"/>
              <a:gd name="T88" fmla="*/ 39339251 w 609"/>
              <a:gd name="T89" fmla="*/ 0 h 580"/>
              <a:gd name="T90" fmla="*/ 53961878 w 609"/>
              <a:gd name="T91" fmla="*/ 12009021 h 580"/>
              <a:gd name="T92" fmla="*/ 53056080 w 609"/>
              <a:gd name="T93" fmla="*/ 19318704 h 580"/>
              <a:gd name="T94" fmla="*/ 53961878 w 609"/>
              <a:gd name="T95" fmla="*/ 25845463 h 580"/>
              <a:gd name="T96" fmla="*/ 51244484 w 609"/>
              <a:gd name="T97" fmla="*/ 29500304 h 580"/>
              <a:gd name="T98" fmla="*/ 47620933 w 609"/>
              <a:gd name="T99" fmla="*/ 38637768 h 580"/>
              <a:gd name="T100" fmla="*/ 47620933 w 609"/>
              <a:gd name="T101" fmla="*/ 46077877 h 580"/>
              <a:gd name="T102" fmla="*/ 57714571 w 609"/>
              <a:gd name="T103" fmla="*/ 49733080 h 580"/>
              <a:gd name="T104" fmla="*/ 58620369 w 609"/>
              <a:gd name="T105" fmla="*/ 50646790 h 580"/>
              <a:gd name="T106" fmla="*/ 53056080 w 609"/>
              <a:gd name="T107" fmla="*/ 57173188 h 5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80">
                <a:moveTo>
                  <a:pt x="559" y="494"/>
                </a:moveTo>
                <a:lnTo>
                  <a:pt x="559" y="494"/>
                </a:lnTo>
                <a:cubicBezTo>
                  <a:pt x="594" y="537"/>
                  <a:pt x="594" y="537"/>
                  <a:pt x="594" y="537"/>
                </a:cubicBezTo>
                <a:cubicBezTo>
                  <a:pt x="601" y="537"/>
                  <a:pt x="608" y="544"/>
                  <a:pt x="608" y="551"/>
                </a:cubicBezTo>
                <a:cubicBezTo>
                  <a:pt x="608" y="572"/>
                  <a:pt x="594" y="579"/>
                  <a:pt x="580" y="579"/>
                </a:cubicBezTo>
                <a:cubicBezTo>
                  <a:pt x="573" y="579"/>
                  <a:pt x="566" y="579"/>
                  <a:pt x="559" y="572"/>
                </a:cubicBezTo>
                <a:cubicBezTo>
                  <a:pt x="523" y="537"/>
                  <a:pt x="523" y="537"/>
                  <a:pt x="523" y="537"/>
                </a:cubicBezTo>
                <a:cubicBezTo>
                  <a:pt x="481" y="572"/>
                  <a:pt x="481" y="572"/>
                  <a:pt x="481" y="572"/>
                </a:cubicBezTo>
                <a:cubicBezTo>
                  <a:pt x="481" y="579"/>
                  <a:pt x="474" y="579"/>
                  <a:pt x="467" y="579"/>
                </a:cubicBezTo>
                <a:cubicBezTo>
                  <a:pt x="446" y="579"/>
                  <a:pt x="439" y="572"/>
                  <a:pt x="439" y="551"/>
                </a:cubicBezTo>
                <a:cubicBezTo>
                  <a:pt x="439" y="544"/>
                  <a:pt x="439" y="537"/>
                  <a:pt x="446" y="537"/>
                </a:cubicBezTo>
                <a:cubicBezTo>
                  <a:pt x="481" y="494"/>
                  <a:pt x="481" y="494"/>
                  <a:pt x="481" y="494"/>
                </a:cubicBezTo>
                <a:cubicBezTo>
                  <a:pt x="446" y="459"/>
                  <a:pt x="446" y="459"/>
                  <a:pt x="446" y="459"/>
                </a:cubicBezTo>
                <a:cubicBezTo>
                  <a:pt x="439" y="452"/>
                  <a:pt x="439" y="445"/>
                  <a:pt x="439" y="438"/>
                </a:cubicBezTo>
                <a:cubicBezTo>
                  <a:pt x="439" y="424"/>
                  <a:pt x="446" y="410"/>
                  <a:pt x="467" y="410"/>
                </a:cubicBezTo>
                <a:cubicBezTo>
                  <a:pt x="474" y="410"/>
                  <a:pt x="481" y="417"/>
                  <a:pt x="481" y="424"/>
                </a:cubicBezTo>
                <a:cubicBezTo>
                  <a:pt x="523" y="459"/>
                  <a:pt x="523" y="459"/>
                  <a:pt x="523" y="459"/>
                </a:cubicBezTo>
                <a:cubicBezTo>
                  <a:pt x="559" y="424"/>
                  <a:pt x="559" y="424"/>
                  <a:pt x="559" y="424"/>
                </a:cubicBezTo>
                <a:cubicBezTo>
                  <a:pt x="566" y="417"/>
                  <a:pt x="573" y="410"/>
                  <a:pt x="580" y="410"/>
                </a:cubicBezTo>
                <a:cubicBezTo>
                  <a:pt x="594" y="410"/>
                  <a:pt x="608" y="424"/>
                  <a:pt x="608" y="438"/>
                </a:cubicBezTo>
                <a:cubicBezTo>
                  <a:pt x="608" y="445"/>
                  <a:pt x="601" y="452"/>
                  <a:pt x="594" y="459"/>
                </a:cubicBezTo>
                <a:lnTo>
                  <a:pt x="559" y="494"/>
                </a:lnTo>
                <a:close/>
                <a:moveTo>
                  <a:pt x="410" y="438"/>
                </a:moveTo>
                <a:lnTo>
                  <a:pt x="410" y="438"/>
                </a:lnTo>
                <a:cubicBezTo>
                  <a:pt x="410" y="459"/>
                  <a:pt x="417" y="473"/>
                  <a:pt x="424" y="480"/>
                </a:cubicBezTo>
                <a:cubicBezTo>
                  <a:pt x="439" y="494"/>
                  <a:pt x="439" y="494"/>
                  <a:pt x="439" y="494"/>
                </a:cubicBezTo>
                <a:cubicBezTo>
                  <a:pt x="424" y="516"/>
                  <a:pt x="424" y="516"/>
                  <a:pt x="424" y="516"/>
                </a:cubicBezTo>
                <a:cubicBezTo>
                  <a:pt x="417" y="523"/>
                  <a:pt x="410" y="537"/>
                  <a:pt x="410" y="551"/>
                </a:cubicBezTo>
                <a:cubicBezTo>
                  <a:pt x="410" y="565"/>
                  <a:pt x="410" y="572"/>
                  <a:pt x="417" y="579"/>
                </a:cubicBezTo>
                <a:cubicBezTo>
                  <a:pt x="29" y="579"/>
                  <a:pt x="29" y="579"/>
                  <a:pt x="29" y="579"/>
                </a:cubicBezTo>
                <a:cubicBezTo>
                  <a:pt x="15" y="579"/>
                  <a:pt x="0" y="572"/>
                  <a:pt x="0" y="551"/>
                </a:cubicBezTo>
                <a:cubicBezTo>
                  <a:pt x="0" y="551"/>
                  <a:pt x="0" y="452"/>
                  <a:pt x="78" y="410"/>
                </a:cubicBezTo>
                <a:cubicBezTo>
                  <a:pt x="128" y="388"/>
                  <a:pt x="106" y="410"/>
                  <a:pt x="163" y="381"/>
                </a:cubicBezTo>
                <a:cubicBezTo>
                  <a:pt x="226" y="360"/>
                  <a:pt x="241" y="353"/>
                  <a:pt x="241" y="353"/>
                </a:cubicBezTo>
                <a:cubicBezTo>
                  <a:pt x="241" y="296"/>
                  <a:pt x="241" y="296"/>
                  <a:pt x="241" y="296"/>
                </a:cubicBezTo>
                <a:cubicBezTo>
                  <a:pt x="241" y="296"/>
                  <a:pt x="219" y="275"/>
                  <a:pt x="212" y="226"/>
                </a:cubicBezTo>
                <a:cubicBezTo>
                  <a:pt x="198" y="233"/>
                  <a:pt x="191" y="212"/>
                  <a:pt x="191" y="198"/>
                </a:cubicBezTo>
                <a:cubicBezTo>
                  <a:pt x="191" y="183"/>
                  <a:pt x="184" y="148"/>
                  <a:pt x="198" y="148"/>
                </a:cubicBezTo>
                <a:cubicBezTo>
                  <a:pt x="198" y="127"/>
                  <a:pt x="191" y="99"/>
                  <a:pt x="198" y="92"/>
                </a:cubicBezTo>
                <a:cubicBezTo>
                  <a:pt x="198" y="49"/>
                  <a:pt x="241"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6" y="381"/>
                </a:cubicBezTo>
                <a:cubicBezTo>
                  <a:pt x="446" y="381"/>
                  <a:pt x="446" y="388"/>
                  <a:pt x="453" y="388"/>
                </a:cubicBezTo>
                <a:cubicBezTo>
                  <a:pt x="424" y="396"/>
                  <a:pt x="410" y="417"/>
                  <a:pt x="410" y="43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2" name="Freeform 231"/>
          <p:cNvSpPr>
            <a:spLocks noChangeArrowheads="1"/>
          </p:cNvSpPr>
          <p:nvPr userDrawn="1"/>
        </p:nvSpPr>
        <p:spPr bwMode="auto">
          <a:xfrm>
            <a:off x="3345658" y="3237592"/>
            <a:ext cx="579817" cy="558800"/>
          </a:xfrm>
          <a:custGeom>
            <a:avLst/>
            <a:gdLst>
              <a:gd name="T0" fmla="*/ 67348302 w 602"/>
              <a:gd name="T1" fmla="*/ 71923702 h 580"/>
              <a:gd name="T2" fmla="*/ 67348302 w 602"/>
              <a:gd name="T3" fmla="*/ 71923702 h 580"/>
              <a:gd name="T4" fmla="*/ 65520970 w 602"/>
              <a:gd name="T5" fmla="*/ 73751123 h 580"/>
              <a:gd name="T6" fmla="*/ 62780332 w 602"/>
              <a:gd name="T7" fmla="*/ 71923702 h 580"/>
              <a:gd name="T8" fmla="*/ 58212000 w 602"/>
              <a:gd name="T9" fmla="*/ 67354789 h 580"/>
              <a:gd name="T10" fmla="*/ 56254247 w 602"/>
              <a:gd name="T11" fmla="*/ 64483232 h 580"/>
              <a:gd name="T12" fmla="*/ 60039333 w 602"/>
              <a:gd name="T13" fmla="*/ 60828391 h 580"/>
              <a:gd name="T14" fmla="*/ 62780332 w 602"/>
              <a:gd name="T15" fmla="*/ 62655811 h 580"/>
              <a:gd name="T16" fmla="*/ 65520970 w 602"/>
              <a:gd name="T17" fmla="*/ 64483232 h 580"/>
              <a:gd name="T18" fmla="*/ 72960721 w 602"/>
              <a:gd name="T19" fmla="*/ 57173188 h 580"/>
              <a:gd name="T20" fmla="*/ 72960721 w 602"/>
              <a:gd name="T21" fmla="*/ 57173188 h 580"/>
              <a:gd name="T22" fmla="*/ 74788054 w 602"/>
              <a:gd name="T23" fmla="*/ 56259478 h 580"/>
              <a:gd name="T24" fmla="*/ 78442719 w 602"/>
              <a:gd name="T25" fmla="*/ 59914681 h 580"/>
              <a:gd name="T26" fmla="*/ 77529053 w 602"/>
              <a:gd name="T27" fmla="*/ 62655811 h 580"/>
              <a:gd name="T28" fmla="*/ 67348302 w 602"/>
              <a:gd name="T29" fmla="*/ 71923702 h 580"/>
              <a:gd name="T30" fmla="*/ 65520970 w 602"/>
              <a:gd name="T31" fmla="*/ 59000609 h 580"/>
              <a:gd name="T32" fmla="*/ 65520970 w 602"/>
              <a:gd name="T33" fmla="*/ 59000609 h 580"/>
              <a:gd name="T34" fmla="*/ 60039333 w 602"/>
              <a:gd name="T35" fmla="*/ 57173188 h 580"/>
              <a:gd name="T36" fmla="*/ 52599581 w 602"/>
              <a:gd name="T37" fmla="*/ 64483232 h 580"/>
              <a:gd name="T38" fmla="*/ 55340580 w 602"/>
              <a:gd name="T39" fmla="*/ 70095920 h 580"/>
              <a:gd name="T40" fmla="*/ 60039333 w 602"/>
              <a:gd name="T41" fmla="*/ 74664833 h 580"/>
              <a:gd name="T42" fmla="*/ 60952999 w 602"/>
              <a:gd name="T43" fmla="*/ 75578543 h 580"/>
              <a:gd name="T44" fmla="*/ 3785086 w 602"/>
              <a:gd name="T45" fmla="*/ 75578543 h 580"/>
              <a:gd name="T46" fmla="*/ 0 w 602"/>
              <a:gd name="T47" fmla="*/ 71923702 h 580"/>
              <a:gd name="T48" fmla="*/ 0 w 602"/>
              <a:gd name="T49" fmla="*/ 71923702 h 580"/>
              <a:gd name="T50" fmla="*/ 0 w 602"/>
              <a:gd name="T51" fmla="*/ 71923702 h 580"/>
              <a:gd name="T52" fmla="*/ 10180751 w 602"/>
              <a:gd name="T53" fmla="*/ 53518347 h 580"/>
              <a:gd name="T54" fmla="*/ 21274806 w 602"/>
              <a:gd name="T55" fmla="*/ 49733080 h 580"/>
              <a:gd name="T56" fmla="*/ 30411109 w 602"/>
              <a:gd name="T57" fmla="*/ 46077877 h 580"/>
              <a:gd name="T58" fmla="*/ 30411109 w 602"/>
              <a:gd name="T59" fmla="*/ 38637768 h 580"/>
              <a:gd name="T60" fmla="*/ 26756804 w 602"/>
              <a:gd name="T61" fmla="*/ 29500304 h 580"/>
              <a:gd name="T62" fmla="*/ 24929472 w 602"/>
              <a:gd name="T63" fmla="*/ 25845463 h 580"/>
              <a:gd name="T64" fmla="*/ 25843138 w 602"/>
              <a:gd name="T65" fmla="*/ 19318704 h 580"/>
              <a:gd name="T66" fmla="*/ 24929472 w 602"/>
              <a:gd name="T67" fmla="*/ 12009021 h 580"/>
              <a:gd name="T68" fmla="*/ 39678193 w 602"/>
              <a:gd name="T69" fmla="*/ 0 h 580"/>
              <a:gd name="T70" fmla="*/ 53513248 w 602"/>
              <a:gd name="T71" fmla="*/ 12009021 h 580"/>
              <a:gd name="T72" fmla="*/ 52599581 w 602"/>
              <a:gd name="T73" fmla="*/ 19318704 h 580"/>
              <a:gd name="T74" fmla="*/ 54426914 w 602"/>
              <a:gd name="T75" fmla="*/ 25845463 h 580"/>
              <a:gd name="T76" fmla="*/ 51685915 w 602"/>
              <a:gd name="T77" fmla="*/ 29500304 h 580"/>
              <a:gd name="T78" fmla="*/ 48031249 w 602"/>
              <a:gd name="T79" fmla="*/ 38637768 h 580"/>
              <a:gd name="T80" fmla="*/ 48031249 w 602"/>
              <a:gd name="T81" fmla="*/ 46077877 h 580"/>
              <a:gd name="T82" fmla="*/ 57298334 w 602"/>
              <a:gd name="T83" fmla="*/ 49733080 h 580"/>
              <a:gd name="T84" fmla="*/ 69175635 w 602"/>
              <a:gd name="T85" fmla="*/ 53518347 h 580"/>
              <a:gd name="T86" fmla="*/ 70089301 w 602"/>
              <a:gd name="T87" fmla="*/ 54432058 h 580"/>
              <a:gd name="T88" fmla="*/ 70089301 w 602"/>
              <a:gd name="T89" fmla="*/ 54432058 h 580"/>
              <a:gd name="T90" fmla="*/ 65520970 w 602"/>
              <a:gd name="T91" fmla="*/ 59000609 h 580"/>
              <a:gd name="T92" fmla="*/ 78442719 w 602"/>
              <a:gd name="T93" fmla="*/ 67354789 h 580"/>
              <a:gd name="T94" fmla="*/ 78442719 w 602"/>
              <a:gd name="T95" fmla="*/ 67354789 h 580"/>
              <a:gd name="T96" fmla="*/ 78442719 w 602"/>
              <a:gd name="T97" fmla="*/ 71923702 h 580"/>
              <a:gd name="T98" fmla="*/ 78442719 w 602"/>
              <a:gd name="T99" fmla="*/ 71923702 h 580"/>
              <a:gd name="T100" fmla="*/ 78442719 w 602"/>
              <a:gd name="T101" fmla="*/ 71923702 h 580"/>
              <a:gd name="T102" fmla="*/ 74788054 w 602"/>
              <a:gd name="T103" fmla="*/ 75578543 h 580"/>
              <a:gd name="T104" fmla="*/ 69175635 w 602"/>
              <a:gd name="T105" fmla="*/ 75578543 h 580"/>
              <a:gd name="T106" fmla="*/ 70089301 w 602"/>
              <a:gd name="T107" fmla="*/ 74664833 h 580"/>
              <a:gd name="T108" fmla="*/ 78442719 w 602"/>
              <a:gd name="T109" fmla="*/ 67354789 h 5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2" h="580">
                <a:moveTo>
                  <a:pt x="516" y="551"/>
                </a:moveTo>
                <a:lnTo>
                  <a:pt x="516" y="551"/>
                </a:lnTo>
                <a:cubicBezTo>
                  <a:pt x="516" y="558"/>
                  <a:pt x="509" y="565"/>
                  <a:pt x="502" y="565"/>
                </a:cubicBezTo>
                <a:cubicBezTo>
                  <a:pt x="495" y="565"/>
                  <a:pt x="488" y="558"/>
                  <a:pt x="481" y="551"/>
                </a:cubicBezTo>
                <a:cubicBezTo>
                  <a:pt x="446" y="516"/>
                  <a:pt x="446" y="516"/>
                  <a:pt x="446" y="516"/>
                </a:cubicBezTo>
                <a:cubicBezTo>
                  <a:pt x="439" y="509"/>
                  <a:pt x="431" y="502"/>
                  <a:pt x="431" y="494"/>
                </a:cubicBezTo>
                <a:cubicBezTo>
                  <a:pt x="431" y="480"/>
                  <a:pt x="446" y="466"/>
                  <a:pt x="460" y="466"/>
                </a:cubicBezTo>
                <a:cubicBezTo>
                  <a:pt x="467" y="466"/>
                  <a:pt x="474" y="473"/>
                  <a:pt x="481" y="480"/>
                </a:cubicBezTo>
                <a:cubicBezTo>
                  <a:pt x="502" y="494"/>
                  <a:pt x="502" y="494"/>
                  <a:pt x="502" y="494"/>
                </a:cubicBezTo>
                <a:cubicBezTo>
                  <a:pt x="559" y="438"/>
                  <a:pt x="559" y="438"/>
                  <a:pt x="559" y="438"/>
                </a:cubicBezTo>
                <a:cubicBezTo>
                  <a:pt x="559" y="431"/>
                  <a:pt x="566" y="431"/>
                  <a:pt x="573" y="431"/>
                </a:cubicBezTo>
                <a:cubicBezTo>
                  <a:pt x="594" y="431"/>
                  <a:pt x="601" y="445"/>
                  <a:pt x="601" y="459"/>
                </a:cubicBezTo>
                <a:cubicBezTo>
                  <a:pt x="601" y="466"/>
                  <a:pt x="601" y="473"/>
                  <a:pt x="594" y="480"/>
                </a:cubicBezTo>
                <a:lnTo>
                  <a:pt x="516" y="551"/>
                </a:lnTo>
                <a:close/>
                <a:moveTo>
                  <a:pt x="502" y="452"/>
                </a:moveTo>
                <a:lnTo>
                  <a:pt x="502" y="452"/>
                </a:lnTo>
                <a:cubicBezTo>
                  <a:pt x="488" y="445"/>
                  <a:pt x="474" y="438"/>
                  <a:pt x="460" y="438"/>
                </a:cubicBezTo>
                <a:cubicBezTo>
                  <a:pt x="431" y="438"/>
                  <a:pt x="403" y="466"/>
                  <a:pt x="403" y="494"/>
                </a:cubicBezTo>
                <a:cubicBezTo>
                  <a:pt x="403" y="516"/>
                  <a:pt x="410" y="530"/>
                  <a:pt x="424" y="537"/>
                </a:cubicBezTo>
                <a:cubicBezTo>
                  <a:pt x="460" y="572"/>
                  <a:pt x="460" y="572"/>
                  <a:pt x="460" y="572"/>
                </a:cubicBezTo>
                <a:cubicBezTo>
                  <a:pt x="460" y="579"/>
                  <a:pt x="467" y="579"/>
                  <a:pt x="467" y="579"/>
                </a:cubicBezTo>
                <a:cubicBezTo>
                  <a:pt x="29" y="579"/>
                  <a:pt x="29" y="579"/>
                  <a:pt x="29" y="579"/>
                </a:cubicBezTo>
                <a:cubicBezTo>
                  <a:pt x="15"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1"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9" y="381"/>
                </a:cubicBezTo>
                <a:cubicBezTo>
                  <a:pt x="502" y="410"/>
                  <a:pt x="481" y="388"/>
                  <a:pt x="530" y="410"/>
                </a:cubicBezTo>
                <a:cubicBezTo>
                  <a:pt x="530" y="417"/>
                  <a:pt x="530" y="417"/>
                  <a:pt x="537" y="417"/>
                </a:cubicBezTo>
                <a:lnTo>
                  <a:pt x="502" y="452"/>
                </a:lnTo>
                <a:close/>
                <a:moveTo>
                  <a:pt x="601" y="516"/>
                </a:moveTo>
                <a:lnTo>
                  <a:pt x="601" y="516"/>
                </a:lnTo>
                <a:cubicBezTo>
                  <a:pt x="601" y="537"/>
                  <a:pt x="601" y="551"/>
                  <a:pt x="601" y="551"/>
                </a:cubicBezTo>
                <a:cubicBezTo>
                  <a:pt x="601" y="572"/>
                  <a:pt x="594" y="579"/>
                  <a:pt x="573" y="579"/>
                </a:cubicBezTo>
                <a:cubicBezTo>
                  <a:pt x="530" y="579"/>
                  <a:pt x="530" y="579"/>
                  <a:pt x="530" y="579"/>
                </a:cubicBezTo>
                <a:cubicBezTo>
                  <a:pt x="537" y="579"/>
                  <a:pt x="537" y="579"/>
                  <a:pt x="537" y="572"/>
                </a:cubicBezTo>
                <a:lnTo>
                  <a:pt x="601" y="51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3" name="Freeform 232"/>
          <p:cNvSpPr>
            <a:spLocks noChangeArrowheads="1"/>
          </p:cNvSpPr>
          <p:nvPr userDrawn="1"/>
        </p:nvSpPr>
        <p:spPr bwMode="auto">
          <a:xfrm>
            <a:off x="2334156" y="3237592"/>
            <a:ext cx="579814" cy="558800"/>
          </a:xfrm>
          <a:custGeom>
            <a:avLst/>
            <a:gdLst>
              <a:gd name="T0" fmla="*/ 78441997 w 602"/>
              <a:gd name="T1" fmla="*/ 71923702 h 580"/>
              <a:gd name="T2" fmla="*/ 78441997 w 602"/>
              <a:gd name="T3" fmla="*/ 71923702 h 580"/>
              <a:gd name="T4" fmla="*/ 78441997 w 602"/>
              <a:gd name="T5" fmla="*/ 71923702 h 580"/>
              <a:gd name="T6" fmla="*/ 74787349 w 602"/>
              <a:gd name="T7" fmla="*/ 75578543 h 580"/>
              <a:gd name="T8" fmla="*/ 3785069 w 602"/>
              <a:gd name="T9" fmla="*/ 75578543 h 580"/>
              <a:gd name="T10" fmla="*/ 0 w 602"/>
              <a:gd name="T11" fmla="*/ 71923702 h 580"/>
              <a:gd name="T12" fmla="*/ 0 w 602"/>
              <a:gd name="T13" fmla="*/ 71923702 h 580"/>
              <a:gd name="T14" fmla="*/ 0 w 602"/>
              <a:gd name="T15" fmla="*/ 71923702 h 580"/>
              <a:gd name="T16" fmla="*/ 9266680 w 602"/>
              <a:gd name="T17" fmla="*/ 53518347 h 580"/>
              <a:gd name="T18" fmla="*/ 21274708 w 602"/>
              <a:gd name="T19" fmla="*/ 49733080 h 580"/>
              <a:gd name="T20" fmla="*/ 30410969 w 602"/>
              <a:gd name="T21" fmla="*/ 46077877 h 580"/>
              <a:gd name="T22" fmla="*/ 30410969 w 602"/>
              <a:gd name="T23" fmla="*/ 38637768 h 580"/>
              <a:gd name="T24" fmla="*/ 26756320 w 602"/>
              <a:gd name="T25" fmla="*/ 29500304 h 580"/>
              <a:gd name="T26" fmla="*/ 24015334 w 602"/>
              <a:gd name="T27" fmla="*/ 25845463 h 580"/>
              <a:gd name="T28" fmla="*/ 25842658 w 602"/>
              <a:gd name="T29" fmla="*/ 19318704 h 580"/>
              <a:gd name="T30" fmla="*/ 24928996 w 602"/>
              <a:gd name="T31" fmla="*/ 12009021 h 580"/>
              <a:gd name="T32" fmla="*/ 38763987 w 602"/>
              <a:gd name="T33" fmla="*/ 0 h 580"/>
              <a:gd name="T34" fmla="*/ 53512640 w 602"/>
              <a:gd name="T35" fmla="*/ 12009021 h 580"/>
              <a:gd name="T36" fmla="*/ 52598978 w 602"/>
              <a:gd name="T37" fmla="*/ 19318704 h 580"/>
              <a:gd name="T38" fmla="*/ 53512640 w 602"/>
              <a:gd name="T39" fmla="*/ 25845463 h 580"/>
              <a:gd name="T40" fmla="*/ 51685677 w 602"/>
              <a:gd name="T41" fmla="*/ 29500304 h 580"/>
              <a:gd name="T42" fmla="*/ 48031029 w 602"/>
              <a:gd name="T43" fmla="*/ 38637768 h 580"/>
              <a:gd name="T44" fmla="*/ 48031029 w 602"/>
              <a:gd name="T45" fmla="*/ 46077877 h 580"/>
              <a:gd name="T46" fmla="*/ 57167289 w 602"/>
              <a:gd name="T47" fmla="*/ 49733080 h 580"/>
              <a:gd name="T48" fmla="*/ 68261294 w 602"/>
              <a:gd name="T49" fmla="*/ 53518347 h 580"/>
              <a:gd name="T50" fmla="*/ 72960024 w 602"/>
              <a:gd name="T51" fmla="*/ 57173188 h 580"/>
              <a:gd name="T52" fmla="*/ 59125033 w 602"/>
              <a:gd name="T53" fmla="*/ 57173188 h 580"/>
              <a:gd name="T54" fmla="*/ 51685677 w 602"/>
              <a:gd name="T55" fmla="*/ 64483232 h 580"/>
              <a:gd name="T56" fmla="*/ 59125033 w 602"/>
              <a:gd name="T57" fmla="*/ 71923702 h 580"/>
              <a:gd name="T58" fmla="*/ 73873686 w 602"/>
              <a:gd name="T59" fmla="*/ 71923702 h 580"/>
              <a:gd name="T60" fmla="*/ 78441997 w 602"/>
              <a:gd name="T61" fmla="*/ 70095920 h 580"/>
              <a:gd name="T62" fmla="*/ 78441997 w 602"/>
              <a:gd name="T63" fmla="*/ 71923702 h 580"/>
              <a:gd name="T64" fmla="*/ 73873686 w 602"/>
              <a:gd name="T65" fmla="*/ 68268500 h 580"/>
              <a:gd name="T66" fmla="*/ 73873686 w 602"/>
              <a:gd name="T67" fmla="*/ 68268500 h 580"/>
              <a:gd name="T68" fmla="*/ 59125033 w 602"/>
              <a:gd name="T69" fmla="*/ 68268500 h 580"/>
              <a:gd name="T70" fmla="*/ 55339965 w 602"/>
              <a:gd name="T71" fmla="*/ 64483232 h 580"/>
              <a:gd name="T72" fmla="*/ 59125033 w 602"/>
              <a:gd name="T73" fmla="*/ 60828391 h 580"/>
              <a:gd name="T74" fmla="*/ 73873686 w 602"/>
              <a:gd name="T75" fmla="*/ 60828391 h 580"/>
              <a:gd name="T76" fmla="*/ 77528335 w 602"/>
              <a:gd name="T77" fmla="*/ 64483232 h 580"/>
              <a:gd name="T78" fmla="*/ 73873686 w 602"/>
              <a:gd name="T79" fmla="*/ 68268500 h 5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80">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4" name="Freeform 233"/>
          <p:cNvSpPr>
            <a:spLocks noChangeArrowheads="1"/>
          </p:cNvSpPr>
          <p:nvPr userDrawn="1"/>
        </p:nvSpPr>
        <p:spPr bwMode="auto">
          <a:xfrm>
            <a:off x="1318421" y="3237592"/>
            <a:ext cx="584048" cy="558800"/>
          </a:xfrm>
          <a:custGeom>
            <a:avLst/>
            <a:gdLst>
              <a:gd name="T0" fmla="*/ 78678142 w 609"/>
              <a:gd name="T1" fmla="*/ 71923702 h 580"/>
              <a:gd name="T2" fmla="*/ 78678142 w 609"/>
              <a:gd name="T3" fmla="*/ 71923702 h 580"/>
              <a:gd name="T4" fmla="*/ 78678142 w 609"/>
              <a:gd name="T5" fmla="*/ 71923702 h 580"/>
              <a:gd name="T6" fmla="*/ 75054951 w 609"/>
              <a:gd name="T7" fmla="*/ 75578543 h 580"/>
              <a:gd name="T8" fmla="*/ 72208055 w 609"/>
              <a:gd name="T9" fmla="*/ 75578543 h 580"/>
              <a:gd name="T10" fmla="*/ 73113853 w 609"/>
              <a:gd name="T11" fmla="*/ 71923702 h 580"/>
              <a:gd name="T12" fmla="*/ 78678142 w 609"/>
              <a:gd name="T13" fmla="*/ 70095920 h 580"/>
              <a:gd name="T14" fmla="*/ 78678142 w 609"/>
              <a:gd name="T15" fmla="*/ 71923702 h 580"/>
              <a:gd name="T16" fmla="*/ 73113853 w 609"/>
              <a:gd name="T17" fmla="*/ 68268500 h 580"/>
              <a:gd name="T18" fmla="*/ 73113853 w 609"/>
              <a:gd name="T19" fmla="*/ 68268500 h 580"/>
              <a:gd name="T20" fmla="*/ 69490662 w 609"/>
              <a:gd name="T21" fmla="*/ 68268500 h 580"/>
              <a:gd name="T22" fmla="*/ 69490662 w 609"/>
              <a:gd name="T23" fmla="*/ 71923702 h 580"/>
              <a:gd name="T24" fmla="*/ 65867111 w 609"/>
              <a:gd name="T25" fmla="*/ 75578543 h 580"/>
              <a:gd name="T26" fmla="*/ 62243920 w 609"/>
              <a:gd name="T27" fmla="*/ 71923702 h 580"/>
              <a:gd name="T28" fmla="*/ 62243920 w 609"/>
              <a:gd name="T29" fmla="*/ 68268500 h 580"/>
              <a:gd name="T30" fmla="*/ 58491226 w 609"/>
              <a:gd name="T31" fmla="*/ 68268500 h 580"/>
              <a:gd name="T32" fmla="*/ 54867675 w 609"/>
              <a:gd name="T33" fmla="*/ 64483232 h 580"/>
              <a:gd name="T34" fmla="*/ 58491226 w 609"/>
              <a:gd name="T35" fmla="*/ 60828391 h 580"/>
              <a:gd name="T36" fmla="*/ 62243920 w 609"/>
              <a:gd name="T37" fmla="*/ 60828391 h 580"/>
              <a:gd name="T38" fmla="*/ 62243920 w 609"/>
              <a:gd name="T39" fmla="*/ 57173188 h 580"/>
              <a:gd name="T40" fmla="*/ 65867111 w 609"/>
              <a:gd name="T41" fmla="*/ 53518347 h 580"/>
              <a:gd name="T42" fmla="*/ 69490662 w 609"/>
              <a:gd name="T43" fmla="*/ 57173188 h 580"/>
              <a:gd name="T44" fmla="*/ 69490662 w 609"/>
              <a:gd name="T45" fmla="*/ 60828391 h 580"/>
              <a:gd name="T46" fmla="*/ 73113853 w 609"/>
              <a:gd name="T47" fmla="*/ 60828391 h 580"/>
              <a:gd name="T48" fmla="*/ 76866547 w 609"/>
              <a:gd name="T49" fmla="*/ 64483232 h 580"/>
              <a:gd name="T50" fmla="*/ 73113853 w 609"/>
              <a:gd name="T51" fmla="*/ 68268500 h 580"/>
              <a:gd name="T52" fmla="*/ 58491226 w 609"/>
              <a:gd name="T53" fmla="*/ 57173188 h 580"/>
              <a:gd name="T54" fmla="*/ 58491226 w 609"/>
              <a:gd name="T55" fmla="*/ 57173188 h 580"/>
              <a:gd name="T56" fmla="*/ 51244484 w 609"/>
              <a:gd name="T57" fmla="*/ 64483232 h 580"/>
              <a:gd name="T58" fmla="*/ 58491226 w 609"/>
              <a:gd name="T59" fmla="*/ 71923702 h 580"/>
              <a:gd name="T60" fmla="*/ 59397024 w 609"/>
              <a:gd name="T61" fmla="*/ 75578543 h 580"/>
              <a:gd name="T62" fmla="*/ 3623191 w 609"/>
              <a:gd name="T63" fmla="*/ 75578543 h 580"/>
              <a:gd name="T64" fmla="*/ 0 w 609"/>
              <a:gd name="T65" fmla="*/ 71923702 h 580"/>
              <a:gd name="T66" fmla="*/ 0 w 609"/>
              <a:gd name="T67" fmla="*/ 71923702 h 580"/>
              <a:gd name="T68" fmla="*/ 0 w 609"/>
              <a:gd name="T69" fmla="*/ 71923702 h 580"/>
              <a:gd name="T70" fmla="*/ 10093638 w 609"/>
              <a:gd name="T71" fmla="*/ 53518347 h 580"/>
              <a:gd name="T72" fmla="*/ 21093073 w 609"/>
              <a:gd name="T73" fmla="*/ 49733080 h 580"/>
              <a:gd name="T74" fmla="*/ 31057209 w 609"/>
              <a:gd name="T75" fmla="*/ 46077877 h 580"/>
              <a:gd name="T76" fmla="*/ 31057209 w 609"/>
              <a:gd name="T77" fmla="*/ 38637768 h 580"/>
              <a:gd name="T78" fmla="*/ 27434018 w 609"/>
              <a:gd name="T79" fmla="*/ 29500304 h 580"/>
              <a:gd name="T80" fmla="*/ 24716265 w 609"/>
              <a:gd name="T81" fmla="*/ 25845463 h 580"/>
              <a:gd name="T82" fmla="*/ 25622062 w 609"/>
              <a:gd name="T83" fmla="*/ 19318704 h 580"/>
              <a:gd name="T84" fmla="*/ 25622062 w 609"/>
              <a:gd name="T85" fmla="*/ 12009021 h 580"/>
              <a:gd name="T86" fmla="*/ 39339251 w 609"/>
              <a:gd name="T87" fmla="*/ 0 h 580"/>
              <a:gd name="T88" fmla="*/ 53961878 w 609"/>
              <a:gd name="T89" fmla="*/ 12009021 h 580"/>
              <a:gd name="T90" fmla="*/ 53056080 w 609"/>
              <a:gd name="T91" fmla="*/ 19318704 h 580"/>
              <a:gd name="T92" fmla="*/ 53961878 w 609"/>
              <a:gd name="T93" fmla="*/ 25845463 h 580"/>
              <a:gd name="T94" fmla="*/ 51244484 w 609"/>
              <a:gd name="T95" fmla="*/ 29500304 h 580"/>
              <a:gd name="T96" fmla="*/ 47620933 w 609"/>
              <a:gd name="T97" fmla="*/ 38637768 h 580"/>
              <a:gd name="T98" fmla="*/ 47620933 w 609"/>
              <a:gd name="T99" fmla="*/ 46077877 h 580"/>
              <a:gd name="T100" fmla="*/ 57585069 w 609"/>
              <a:gd name="T101" fmla="*/ 49733080 h 580"/>
              <a:gd name="T102" fmla="*/ 62243920 w 609"/>
              <a:gd name="T103" fmla="*/ 51690927 h 580"/>
              <a:gd name="T104" fmla="*/ 58491226 w 609"/>
              <a:gd name="T105" fmla="*/ 57173188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5" name="Freeform 234"/>
          <p:cNvSpPr>
            <a:spLocks noChangeArrowheads="1"/>
          </p:cNvSpPr>
          <p:nvPr userDrawn="1"/>
        </p:nvSpPr>
        <p:spPr bwMode="auto">
          <a:xfrm>
            <a:off x="306917" y="3237592"/>
            <a:ext cx="579817" cy="558800"/>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9" name="Freeform 238"/>
          <p:cNvSpPr>
            <a:spLocks noChangeArrowheads="1"/>
          </p:cNvSpPr>
          <p:nvPr userDrawn="1"/>
        </p:nvSpPr>
        <p:spPr bwMode="auto">
          <a:xfrm>
            <a:off x="8424334" y="2242760"/>
            <a:ext cx="562888" cy="524933"/>
          </a:xfrm>
          <a:custGeom>
            <a:avLst/>
            <a:gdLst>
              <a:gd name="T0" fmla="*/ 65852755 w 587"/>
              <a:gd name="T1" fmla="*/ 20221371 h 545"/>
              <a:gd name="T2" fmla="*/ 65852755 w 587"/>
              <a:gd name="T3" fmla="*/ 20221371 h 545"/>
              <a:gd name="T4" fmla="*/ 53950255 w 587"/>
              <a:gd name="T5" fmla="*/ 10958585 h 545"/>
              <a:gd name="T6" fmla="*/ 53950255 w 587"/>
              <a:gd name="T7" fmla="*/ 36789640 h 545"/>
              <a:gd name="T8" fmla="*/ 46575532 w 587"/>
              <a:gd name="T9" fmla="*/ 41486228 h 545"/>
              <a:gd name="T10" fmla="*/ 46575532 w 587"/>
              <a:gd name="T11" fmla="*/ 10045490 h 545"/>
              <a:gd name="T12" fmla="*/ 27427797 w 587"/>
              <a:gd name="T13" fmla="*/ 20221371 h 545"/>
              <a:gd name="T14" fmla="*/ 27427797 w 587"/>
              <a:gd name="T15" fmla="*/ 61707599 h 545"/>
              <a:gd name="T16" fmla="*/ 40236356 w 587"/>
              <a:gd name="T17" fmla="*/ 54401755 h 545"/>
              <a:gd name="T18" fmla="*/ 40236356 w 587"/>
              <a:gd name="T19" fmla="*/ 55315211 h 545"/>
              <a:gd name="T20" fmla="*/ 42047395 w 587"/>
              <a:gd name="T21" fmla="*/ 61707599 h 545"/>
              <a:gd name="T22" fmla="*/ 25616758 w 587"/>
              <a:gd name="T23" fmla="*/ 70970385 h 545"/>
              <a:gd name="T24" fmla="*/ 25616758 w 587"/>
              <a:gd name="T25" fmla="*/ 70970385 h 545"/>
              <a:gd name="T26" fmla="*/ 23805360 w 587"/>
              <a:gd name="T27" fmla="*/ 70970385 h 545"/>
              <a:gd name="T28" fmla="*/ 20959133 w 587"/>
              <a:gd name="T29" fmla="*/ 70970385 h 545"/>
              <a:gd name="T30" fmla="*/ 1811399 w 587"/>
              <a:gd name="T31" fmla="*/ 56228306 h 545"/>
              <a:gd name="T32" fmla="*/ 0 w 587"/>
              <a:gd name="T33" fmla="*/ 52444813 h 545"/>
              <a:gd name="T34" fmla="*/ 0 w 587"/>
              <a:gd name="T35" fmla="*/ 3652741 h 545"/>
              <a:gd name="T36" fmla="*/ 3622437 w 587"/>
              <a:gd name="T37" fmla="*/ 0 h 545"/>
              <a:gd name="T38" fmla="*/ 6339535 w 587"/>
              <a:gd name="T39" fmla="*/ 913095 h 545"/>
              <a:gd name="T40" fmla="*/ 6339535 w 587"/>
              <a:gd name="T41" fmla="*/ 913095 h 545"/>
              <a:gd name="T42" fmla="*/ 23805360 w 587"/>
              <a:gd name="T43" fmla="*/ 13828622 h 545"/>
              <a:gd name="T44" fmla="*/ 48516419 w 587"/>
              <a:gd name="T45" fmla="*/ 0 h 545"/>
              <a:gd name="T46" fmla="*/ 48516419 w 587"/>
              <a:gd name="T47" fmla="*/ 0 h 545"/>
              <a:gd name="T48" fmla="*/ 50327458 w 587"/>
              <a:gd name="T49" fmla="*/ 0 h 545"/>
              <a:gd name="T50" fmla="*/ 52138857 w 587"/>
              <a:gd name="T51" fmla="*/ 913095 h 545"/>
              <a:gd name="T52" fmla="*/ 52138857 w 587"/>
              <a:gd name="T53" fmla="*/ 913095 h 545"/>
              <a:gd name="T54" fmla="*/ 71286591 w 587"/>
              <a:gd name="T55" fmla="*/ 15655173 h 545"/>
              <a:gd name="T56" fmla="*/ 72192291 w 587"/>
              <a:gd name="T57" fmla="*/ 15655173 h 545"/>
              <a:gd name="T58" fmla="*/ 72192291 w 587"/>
              <a:gd name="T59" fmla="*/ 15655173 h 545"/>
              <a:gd name="T60" fmla="*/ 72192291 w 587"/>
              <a:gd name="T61" fmla="*/ 15655173 h 545"/>
              <a:gd name="T62" fmla="*/ 73097990 w 587"/>
              <a:gd name="T63" fmla="*/ 18394820 h 545"/>
              <a:gd name="T64" fmla="*/ 73097990 w 587"/>
              <a:gd name="T65" fmla="*/ 41486228 h 545"/>
              <a:gd name="T66" fmla="*/ 65852755 w 587"/>
              <a:gd name="T67" fmla="*/ 36789640 h 545"/>
              <a:gd name="T68" fmla="*/ 65852755 w 587"/>
              <a:gd name="T69" fmla="*/ 20221371 h 545"/>
              <a:gd name="T70" fmla="*/ 20053434 w 587"/>
              <a:gd name="T71" fmla="*/ 20221371 h 545"/>
              <a:gd name="T72" fmla="*/ 20053434 w 587"/>
              <a:gd name="T73" fmla="*/ 20221371 h 545"/>
              <a:gd name="T74" fmla="*/ 7245235 w 587"/>
              <a:gd name="T75" fmla="*/ 10958585 h 545"/>
              <a:gd name="T76" fmla="*/ 7245235 w 587"/>
              <a:gd name="T77" fmla="*/ 50618623 h 545"/>
              <a:gd name="T78" fmla="*/ 20053434 w 587"/>
              <a:gd name="T79" fmla="*/ 59881048 h 545"/>
              <a:gd name="T80" fmla="*/ 20053434 w 587"/>
              <a:gd name="T81" fmla="*/ 20221371 h 545"/>
              <a:gd name="T82" fmla="*/ 60289790 w 587"/>
              <a:gd name="T83" fmla="*/ 39660038 h 545"/>
              <a:gd name="T84" fmla="*/ 60289790 w 587"/>
              <a:gd name="T85" fmla="*/ 39660038 h 545"/>
              <a:gd name="T86" fmla="*/ 75814728 w 587"/>
              <a:gd name="T87" fmla="*/ 55315211 h 545"/>
              <a:gd name="T88" fmla="*/ 60289790 w 587"/>
              <a:gd name="T89" fmla="*/ 70970385 h 545"/>
              <a:gd name="T90" fmla="*/ 43858794 w 587"/>
              <a:gd name="T91" fmla="*/ 55315211 h 545"/>
              <a:gd name="T92" fmla="*/ 60289790 w 587"/>
              <a:gd name="T93" fmla="*/ 39660038 h 545"/>
              <a:gd name="T94" fmla="*/ 53044556 w 587"/>
              <a:gd name="T95" fmla="*/ 58967953 h 545"/>
              <a:gd name="T96" fmla="*/ 53044556 w 587"/>
              <a:gd name="T97" fmla="*/ 58967953 h 545"/>
              <a:gd name="T98" fmla="*/ 67664154 w 587"/>
              <a:gd name="T99" fmla="*/ 58967953 h 545"/>
              <a:gd name="T100" fmla="*/ 71286591 w 587"/>
              <a:gd name="T101" fmla="*/ 55315211 h 545"/>
              <a:gd name="T102" fmla="*/ 67664154 w 587"/>
              <a:gd name="T103" fmla="*/ 51531718 h 545"/>
              <a:gd name="T104" fmla="*/ 53044556 w 587"/>
              <a:gd name="T105" fmla="*/ 51531718 h 545"/>
              <a:gd name="T106" fmla="*/ 49422118 w 587"/>
              <a:gd name="T107" fmla="*/ 55315211 h 545"/>
              <a:gd name="T108" fmla="*/ 53044556 w 587"/>
              <a:gd name="T109" fmla="*/ 58967953 h 5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87" h="545">
                <a:moveTo>
                  <a:pt x="509" y="155"/>
                </a:moveTo>
                <a:lnTo>
                  <a:pt x="509" y="155"/>
                </a:lnTo>
                <a:cubicBezTo>
                  <a:pt x="417" y="84"/>
                  <a:pt x="417" y="84"/>
                  <a:pt x="417" y="84"/>
                </a:cubicBezTo>
                <a:cubicBezTo>
                  <a:pt x="417" y="282"/>
                  <a:pt x="417" y="282"/>
                  <a:pt x="417" y="282"/>
                </a:cubicBezTo>
                <a:cubicBezTo>
                  <a:pt x="396" y="289"/>
                  <a:pt x="375" y="297"/>
                  <a:pt x="360" y="318"/>
                </a:cubicBezTo>
                <a:cubicBezTo>
                  <a:pt x="360" y="77"/>
                  <a:pt x="360" y="77"/>
                  <a:pt x="360" y="77"/>
                </a:cubicBezTo>
                <a:cubicBezTo>
                  <a:pt x="212" y="155"/>
                  <a:pt x="212" y="155"/>
                  <a:pt x="212" y="155"/>
                </a:cubicBezTo>
                <a:cubicBezTo>
                  <a:pt x="212" y="473"/>
                  <a:pt x="212" y="473"/>
                  <a:pt x="212" y="473"/>
                </a:cubicBezTo>
                <a:cubicBezTo>
                  <a:pt x="311" y="417"/>
                  <a:pt x="311" y="417"/>
                  <a:pt x="311" y="417"/>
                </a:cubicBezTo>
                <a:lnTo>
                  <a:pt x="311" y="424"/>
                </a:lnTo>
                <a:cubicBezTo>
                  <a:pt x="311" y="438"/>
                  <a:pt x="318" y="459"/>
                  <a:pt x="325" y="473"/>
                </a:cubicBezTo>
                <a:cubicBezTo>
                  <a:pt x="198" y="544"/>
                  <a:pt x="198" y="544"/>
                  <a:pt x="198" y="544"/>
                </a:cubicBezTo>
                <a:cubicBezTo>
                  <a:pt x="191" y="544"/>
                  <a:pt x="184" y="544"/>
                  <a:pt x="184" y="544"/>
                </a:cubicBezTo>
                <a:cubicBezTo>
                  <a:pt x="177"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9" y="7"/>
                </a:cubicBezTo>
                <a:cubicBezTo>
                  <a:pt x="184" y="106"/>
                  <a:pt x="184" y="106"/>
                  <a:pt x="184" y="106"/>
                </a:cubicBezTo>
                <a:cubicBezTo>
                  <a:pt x="375" y="0"/>
                  <a:pt x="375" y="0"/>
                  <a:pt x="375" y="0"/>
                </a:cubicBezTo>
                <a:cubicBezTo>
                  <a:pt x="382" y="0"/>
                  <a:pt x="382" y="0"/>
                  <a:pt x="389" y="0"/>
                </a:cubicBezTo>
                <a:cubicBezTo>
                  <a:pt x="396" y="0"/>
                  <a:pt x="403" y="0"/>
                  <a:pt x="403" y="7"/>
                </a:cubicBezTo>
                <a:cubicBezTo>
                  <a:pt x="551" y="120"/>
                  <a:pt x="551" y="120"/>
                  <a:pt x="551" y="120"/>
                </a:cubicBezTo>
                <a:cubicBezTo>
                  <a:pt x="558" y="120"/>
                  <a:pt x="558" y="120"/>
                  <a:pt x="558" y="120"/>
                </a:cubicBezTo>
                <a:cubicBezTo>
                  <a:pt x="565" y="127"/>
                  <a:pt x="565" y="134"/>
                  <a:pt x="565" y="141"/>
                </a:cubicBezTo>
                <a:cubicBezTo>
                  <a:pt x="565" y="318"/>
                  <a:pt x="565" y="318"/>
                  <a:pt x="565" y="318"/>
                </a:cubicBezTo>
                <a:cubicBezTo>
                  <a:pt x="551" y="297"/>
                  <a:pt x="530" y="289"/>
                  <a:pt x="509" y="282"/>
                </a:cubicBezTo>
                <a:lnTo>
                  <a:pt x="509" y="155"/>
                </a:lnTo>
                <a:close/>
                <a:moveTo>
                  <a:pt x="155" y="155"/>
                </a:moveTo>
                <a:lnTo>
                  <a:pt x="155" y="155"/>
                </a:lnTo>
                <a:cubicBezTo>
                  <a:pt x="56" y="84"/>
                  <a:pt x="56" y="84"/>
                  <a:pt x="56" y="84"/>
                </a:cubicBezTo>
                <a:cubicBezTo>
                  <a:pt x="56" y="388"/>
                  <a:pt x="56" y="388"/>
                  <a:pt x="56" y="388"/>
                </a:cubicBezTo>
                <a:cubicBezTo>
                  <a:pt x="155" y="459"/>
                  <a:pt x="155" y="459"/>
                  <a:pt x="155" y="459"/>
                </a:cubicBezTo>
                <a:lnTo>
                  <a:pt x="155" y="155"/>
                </a:lnTo>
                <a:close/>
                <a:moveTo>
                  <a:pt x="466" y="304"/>
                </a:moveTo>
                <a:lnTo>
                  <a:pt x="466" y="304"/>
                </a:lnTo>
                <a:cubicBezTo>
                  <a:pt x="530" y="304"/>
                  <a:pt x="586" y="353"/>
                  <a:pt x="586" y="424"/>
                </a:cubicBezTo>
                <a:cubicBezTo>
                  <a:pt x="586" y="495"/>
                  <a:pt x="530" y="544"/>
                  <a:pt x="466" y="544"/>
                </a:cubicBezTo>
                <a:cubicBezTo>
                  <a:pt x="396" y="544"/>
                  <a:pt x="339" y="495"/>
                  <a:pt x="339" y="424"/>
                </a:cubicBezTo>
                <a:cubicBezTo>
                  <a:pt x="339" y="353"/>
                  <a:pt x="396" y="304"/>
                  <a:pt x="466" y="304"/>
                </a:cubicBezTo>
                <a:close/>
                <a:moveTo>
                  <a:pt x="410" y="452"/>
                </a:moveTo>
                <a:lnTo>
                  <a:pt x="410" y="452"/>
                </a:lnTo>
                <a:cubicBezTo>
                  <a:pt x="523" y="452"/>
                  <a:pt x="523" y="452"/>
                  <a:pt x="523" y="452"/>
                </a:cubicBezTo>
                <a:cubicBezTo>
                  <a:pt x="537" y="452"/>
                  <a:pt x="551" y="438"/>
                  <a:pt x="551" y="424"/>
                </a:cubicBezTo>
                <a:cubicBezTo>
                  <a:pt x="551" y="410"/>
                  <a:pt x="537" y="395"/>
                  <a:pt x="523" y="395"/>
                </a:cubicBezTo>
                <a:cubicBezTo>
                  <a:pt x="410" y="395"/>
                  <a:pt x="410" y="395"/>
                  <a:pt x="410" y="395"/>
                </a:cubicBezTo>
                <a:cubicBezTo>
                  <a:pt x="389" y="395"/>
                  <a:pt x="382" y="410"/>
                  <a:pt x="382" y="424"/>
                </a:cubicBezTo>
                <a:cubicBezTo>
                  <a:pt x="382" y="438"/>
                  <a:pt x="389" y="452"/>
                  <a:pt x="410" y="45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0" name="Freeform 239"/>
          <p:cNvSpPr>
            <a:spLocks noChangeArrowheads="1"/>
          </p:cNvSpPr>
          <p:nvPr userDrawn="1"/>
        </p:nvSpPr>
        <p:spPr bwMode="auto">
          <a:xfrm>
            <a:off x="7412832" y="2242760"/>
            <a:ext cx="562885" cy="524933"/>
          </a:xfrm>
          <a:custGeom>
            <a:avLst/>
            <a:gdLst>
              <a:gd name="T0" fmla="*/ 65852084 w 587"/>
              <a:gd name="T1" fmla="*/ 20221371 h 545"/>
              <a:gd name="T2" fmla="*/ 53949640 w 587"/>
              <a:gd name="T3" fmla="*/ 36789640 h 545"/>
              <a:gd name="T4" fmla="*/ 46575312 w 587"/>
              <a:gd name="T5" fmla="*/ 10045490 h 545"/>
              <a:gd name="T6" fmla="*/ 26521972 w 587"/>
              <a:gd name="T7" fmla="*/ 61707599 h 545"/>
              <a:gd name="T8" fmla="*/ 40235806 w 587"/>
              <a:gd name="T9" fmla="*/ 55315211 h 545"/>
              <a:gd name="T10" fmla="*/ 24710582 w 587"/>
              <a:gd name="T11" fmla="*/ 70970385 h 545"/>
              <a:gd name="T12" fmla="*/ 22770064 w 587"/>
              <a:gd name="T13" fmla="*/ 70970385 h 545"/>
              <a:gd name="T14" fmla="*/ 1811390 w 587"/>
              <a:gd name="T15" fmla="*/ 56228306 h 545"/>
              <a:gd name="T16" fmla="*/ 0 w 587"/>
              <a:gd name="T17" fmla="*/ 3652741 h 545"/>
              <a:gd name="T18" fmla="*/ 5433810 w 587"/>
              <a:gd name="T19" fmla="*/ 913095 h 545"/>
              <a:gd name="T20" fmla="*/ 23805247 w 587"/>
              <a:gd name="T21" fmla="*/ 13828622 h 545"/>
              <a:gd name="T22" fmla="*/ 48386342 w 587"/>
              <a:gd name="T23" fmla="*/ 0 h 545"/>
              <a:gd name="T24" fmla="*/ 52138250 w 587"/>
              <a:gd name="T25" fmla="*/ 913095 h 545"/>
              <a:gd name="T26" fmla="*/ 71285894 w 587"/>
              <a:gd name="T27" fmla="*/ 15655173 h 545"/>
              <a:gd name="T28" fmla="*/ 71285894 w 587"/>
              <a:gd name="T29" fmla="*/ 15655173 h 545"/>
              <a:gd name="T30" fmla="*/ 73097284 w 587"/>
              <a:gd name="T31" fmla="*/ 18394820 h 545"/>
              <a:gd name="T32" fmla="*/ 65852084 w 587"/>
              <a:gd name="T33" fmla="*/ 36789640 h 545"/>
              <a:gd name="T34" fmla="*/ 19147644 w 587"/>
              <a:gd name="T35" fmla="*/ 20221371 h 545"/>
              <a:gd name="T36" fmla="*/ 7245200 w 587"/>
              <a:gd name="T37" fmla="*/ 10958585 h 545"/>
              <a:gd name="T38" fmla="*/ 19147644 w 587"/>
              <a:gd name="T39" fmla="*/ 59881048 h 545"/>
              <a:gd name="T40" fmla="*/ 59383450 w 587"/>
              <a:gd name="T41" fmla="*/ 39660038 h 545"/>
              <a:gd name="T42" fmla="*/ 75814009 w 587"/>
              <a:gd name="T43" fmla="*/ 55315211 h 545"/>
              <a:gd name="T44" fmla="*/ 43858227 w 587"/>
              <a:gd name="T45" fmla="*/ 55315211 h 545"/>
              <a:gd name="T46" fmla="*/ 52138250 w 587"/>
              <a:gd name="T47" fmla="*/ 58967953 h 545"/>
              <a:gd name="T48" fmla="*/ 55761030 w 587"/>
              <a:gd name="T49" fmla="*/ 58967953 h 545"/>
              <a:gd name="T50" fmla="*/ 59383450 w 587"/>
              <a:gd name="T51" fmla="*/ 66404187 h 545"/>
              <a:gd name="T52" fmla="*/ 63005871 w 587"/>
              <a:gd name="T53" fmla="*/ 58967953 h 545"/>
              <a:gd name="T54" fmla="*/ 70380199 w 587"/>
              <a:gd name="T55" fmla="*/ 55315211 h 545"/>
              <a:gd name="T56" fmla="*/ 63005871 w 587"/>
              <a:gd name="T57" fmla="*/ 51531718 h 545"/>
              <a:gd name="T58" fmla="*/ 59383450 w 587"/>
              <a:gd name="T59" fmla="*/ 44225874 h 545"/>
              <a:gd name="T60" fmla="*/ 55761030 w 587"/>
              <a:gd name="T61" fmla="*/ 51531718 h 545"/>
              <a:gd name="T62" fmla="*/ 48386342 w 587"/>
              <a:gd name="T63" fmla="*/ 55315211 h 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7" h="545">
                <a:moveTo>
                  <a:pt x="509" y="155"/>
                </a:moveTo>
                <a:lnTo>
                  <a:pt x="509" y="155"/>
                </a:lnTo>
                <a:cubicBezTo>
                  <a:pt x="417" y="84"/>
                  <a:pt x="417" y="84"/>
                  <a:pt x="417" y="84"/>
                </a:cubicBezTo>
                <a:cubicBezTo>
                  <a:pt x="417" y="282"/>
                  <a:pt x="417" y="282"/>
                  <a:pt x="417" y="282"/>
                </a:cubicBezTo>
                <a:cubicBezTo>
                  <a:pt x="396" y="289"/>
                  <a:pt x="374" y="297"/>
                  <a:pt x="360" y="318"/>
                </a:cubicBezTo>
                <a:cubicBezTo>
                  <a:pt x="360" y="77"/>
                  <a:pt x="360" y="77"/>
                  <a:pt x="360"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6" y="544"/>
                </a:cubicBezTo>
                <a:cubicBezTo>
                  <a:pt x="169"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2" y="7"/>
                </a:cubicBezTo>
                <a:cubicBezTo>
                  <a:pt x="184" y="106"/>
                  <a:pt x="184" y="106"/>
                  <a:pt x="184" y="106"/>
                </a:cubicBezTo>
                <a:cubicBezTo>
                  <a:pt x="374" y="0"/>
                  <a:pt x="374" y="0"/>
                  <a:pt x="374" y="0"/>
                </a:cubicBezTo>
                <a:cubicBezTo>
                  <a:pt x="374" y="0"/>
                  <a:pt x="382" y="0"/>
                  <a:pt x="389" y="0"/>
                </a:cubicBezTo>
                <a:cubicBezTo>
                  <a:pt x="396" y="0"/>
                  <a:pt x="396" y="0"/>
                  <a:pt x="403" y="7"/>
                </a:cubicBezTo>
                <a:cubicBezTo>
                  <a:pt x="551" y="120"/>
                  <a:pt x="551" y="120"/>
                  <a:pt x="551" y="120"/>
                </a:cubicBezTo>
                <a:cubicBezTo>
                  <a:pt x="558" y="127"/>
                  <a:pt x="565" y="134"/>
                  <a:pt x="565" y="141"/>
                </a:cubicBezTo>
                <a:cubicBezTo>
                  <a:pt x="565" y="318"/>
                  <a:pt x="565" y="318"/>
                  <a:pt x="565" y="318"/>
                </a:cubicBezTo>
                <a:cubicBezTo>
                  <a:pt x="551" y="297"/>
                  <a:pt x="530" y="289"/>
                  <a:pt x="509" y="282"/>
                </a:cubicBezTo>
                <a:lnTo>
                  <a:pt x="509" y="155"/>
                </a:lnTo>
                <a:close/>
                <a:moveTo>
                  <a:pt x="148" y="155"/>
                </a:moveTo>
                <a:lnTo>
                  <a:pt x="148" y="155"/>
                </a:lnTo>
                <a:cubicBezTo>
                  <a:pt x="56" y="84"/>
                  <a:pt x="56" y="84"/>
                  <a:pt x="56" y="84"/>
                </a:cubicBezTo>
                <a:cubicBezTo>
                  <a:pt x="56" y="388"/>
                  <a:pt x="56" y="388"/>
                  <a:pt x="56" y="388"/>
                </a:cubicBezTo>
                <a:cubicBezTo>
                  <a:pt x="148" y="459"/>
                  <a:pt x="148" y="459"/>
                  <a:pt x="148" y="459"/>
                </a:cubicBezTo>
                <a:lnTo>
                  <a:pt x="148" y="155"/>
                </a:lnTo>
                <a:close/>
                <a:moveTo>
                  <a:pt x="459" y="304"/>
                </a:moveTo>
                <a:lnTo>
                  <a:pt x="459" y="304"/>
                </a:lnTo>
                <a:cubicBezTo>
                  <a:pt x="530" y="304"/>
                  <a:pt x="586" y="353"/>
                  <a:pt x="586" y="424"/>
                </a:cubicBezTo>
                <a:cubicBezTo>
                  <a:pt x="586" y="495"/>
                  <a:pt x="530" y="544"/>
                  <a:pt x="459" y="544"/>
                </a:cubicBezTo>
                <a:cubicBezTo>
                  <a:pt x="396" y="544"/>
                  <a:pt x="339" y="495"/>
                  <a:pt x="339" y="424"/>
                </a:cubicBezTo>
                <a:cubicBezTo>
                  <a:pt x="339" y="353"/>
                  <a:pt x="396" y="304"/>
                  <a:pt x="459" y="304"/>
                </a:cubicBezTo>
                <a:close/>
                <a:moveTo>
                  <a:pt x="403" y="452"/>
                </a:moveTo>
                <a:lnTo>
                  <a:pt x="403" y="452"/>
                </a:lnTo>
                <a:cubicBezTo>
                  <a:pt x="431" y="452"/>
                  <a:pt x="431" y="452"/>
                  <a:pt x="431" y="452"/>
                </a:cubicBezTo>
                <a:cubicBezTo>
                  <a:pt x="431" y="480"/>
                  <a:pt x="431" y="480"/>
                  <a:pt x="431" y="480"/>
                </a:cubicBezTo>
                <a:cubicBezTo>
                  <a:pt x="431" y="495"/>
                  <a:pt x="445" y="509"/>
                  <a:pt x="459" y="509"/>
                </a:cubicBezTo>
                <a:cubicBezTo>
                  <a:pt x="480" y="509"/>
                  <a:pt x="487" y="495"/>
                  <a:pt x="487" y="480"/>
                </a:cubicBezTo>
                <a:cubicBezTo>
                  <a:pt x="487" y="452"/>
                  <a:pt x="487" y="452"/>
                  <a:pt x="487" y="452"/>
                </a:cubicBezTo>
                <a:cubicBezTo>
                  <a:pt x="516" y="452"/>
                  <a:pt x="516" y="452"/>
                  <a:pt x="516" y="452"/>
                </a:cubicBezTo>
                <a:cubicBezTo>
                  <a:pt x="537" y="452"/>
                  <a:pt x="544" y="438"/>
                  <a:pt x="544" y="424"/>
                </a:cubicBezTo>
                <a:cubicBezTo>
                  <a:pt x="544" y="410"/>
                  <a:pt x="537" y="395"/>
                  <a:pt x="516" y="395"/>
                </a:cubicBezTo>
                <a:cubicBezTo>
                  <a:pt x="487" y="395"/>
                  <a:pt x="487" y="395"/>
                  <a:pt x="487" y="395"/>
                </a:cubicBezTo>
                <a:cubicBezTo>
                  <a:pt x="487" y="367"/>
                  <a:pt x="487" y="367"/>
                  <a:pt x="487" y="367"/>
                </a:cubicBezTo>
                <a:cubicBezTo>
                  <a:pt x="487" y="353"/>
                  <a:pt x="480" y="339"/>
                  <a:pt x="459" y="339"/>
                </a:cubicBezTo>
                <a:cubicBezTo>
                  <a:pt x="445" y="339"/>
                  <a:pt x="431" y="353"/>
                  <a:pt x="431" y="367"/>
                </a:cubicBezTo>
                <a:cubicBezTo>
                  <a:pt x="431" y="395"/>
                  <a:pt x="431" y="395"/>
                  <a:pt x="431" y="395"/>
                </a:cubicBezTo>
                <a:cubicBezTo>
                  <a:pt x="403" y="395"/>
                  <a:pt x="403" y="395"/>
                  <a:pt x="403" y="395"/>
                </a:cubicBezTo>
                <a:cubicBezTo>
                  <a:pt x="389" y="395"/>
                  <a:pt x="374" y="410"/>
                  <a:pt x="374" y="424"/>
                </a:cubicBezTo>
                <a:cubicBezTo>
                  <a:pt x="374" y="438"/>
                  <a:pt x="389" y="452"/>
                  <a:pt x="403" y="45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1" name="Freeform 240"/>
          <p:cNvSpPr>
            <a:spLocks noChangeArrowheads="1"/>
          </p:cNvSpPr>
          <p:nvPr userDrawn="1"/>
        </p:nvSpPr>
        <p:spPr bwMode="auto">
          <a:xfrm>
            <a:off x="6401328" y="2242760"/>
            <a:ext cx="541725" cy="524933"/>
          </a:xfrm>
          <a:custGeom>
            <a:avLst/>
            <a:gdLst>
              <a:gd name="T0" fmla="*/ 72822069 w 566"/>
              <a:gd name="T1" fmla="*/ 67317282 h 545"/>
              <a:gd name="T2" fmla="*/ 72822069 w 566"/>
              <a:gd name="T3" fmla="*/ 67317282 h 545"/>
              <a:gd name="T4" fmla="*/ 69213295 w 566"/>
              <a:gd name="T5" fmla="*/ 70970385 h 545"/>
              <a:gd name="T6" fmla="*/ 66506355 w 566"/>
              <a:gd name="T7" fmla="*/ 70970385 h 545"/>
              <a:gd name="T8" fmla="*/ 66506355 w 566"/>
              <a:gd name="T9" fmla="*/ 70970385 h 545"/>
              <a:gd name="T10" fmla="*/ 49106547 w 566"/>
              <a:gd name="T11" fmla="*/ 57141401 h 545"/>
              <a:gd name="T12" fmla="*/ 24617716 w 566"/>
              <a:gd name="T13" fmla="*/ 70970385 h 545"/>
              <a:gd name="T14" fmla="*/ 24617716 w 566"/>
              <a:gd name="T15" fmla="*/ 70970385 h 545"/>
              <a:gd name="T16" fmla="*/ 22684444 w 566"/>
              <a:gd name="T17" fmla="*/ 70970385 h 545"/>
              <a:gd name="T18" fmla="*/ 20880057 w 566"/>
              <a:gd name="T19" fmla="*/ 70970385 h 545"/>
              <a:gd name="T20" fmla="*/ 902194 w 566"/>
              <a:gd name="T21" fmla="*/ 56228306 h 545"/>
              <a:gd name="T22" fmla="*/ 0 w 566"/>
              <a:gd name="T23" fmla="*/ 52444813 h 545"/>
              <a:gd name="T24" fmla="*/ 0 w 566"/>
              <a:gd name="T25" fmla="*/ 3652741 h 545"/>
              <a:gd name="T26" fmla="*/ 3608775 w 566"/>
              <a:gd name="T27" fmla="*/ 0 h 545"/>
              <a:gd name="T28" fmla="*/ 5413162 w 566"/>
              <a:gd name="T29" fmla="*/ 913095 h 545"/>
              <a:gd name="T30" fmla="*/ 5413162 w 566"/>
              <a:gd name="T31" fmla="*/ 913095 h 545"/>
              <a:gd name="T32" fmla="*/ 22684444 w 566"/>
              <a:gd name="T33" fmla="*/ 13828622 h 545"/>
              <a:gd name="T34" fmla="*/ 48204353 w 566"/>
              <a:gd name="T35" fmla="*/ 0 h 545"/>
              <a:gd name="T36" fmla="*/ 48204353 w 566"/>
              <a:gd name="T37" fmla="*/ 0 h 545"/>
              <a:gd name="T38" fmla="*/ 49106547 w 566"/>
              <a:gd name="T39" fmla="*/ 0 h 545"/>
              <a:gd name="T40" fmla="*/ 51942013 w 566"/>
              <a:gd name="T41" fmla="*/ 913095 h 545"/>
              <a:gd name="T42" fmla="*/ 51942013 w 566"/>
              <a:gd name="T43" fmla="*/ 913095 h 545"/>
              <a:gd name="T44" fmla="*/ 71017682 w 566"/>
              <a:gd name="T45" fmla="*/ 15655173 h 545"/>
              <a:gd name="T46" fmla="*/ 71017682 w 566"/>
              <a:gd name="T47" fmla="*/ 15655173 h 545"/>
              <a:gd name="T48" fmla="*/ 71017682 w 566"/>
              <a:gd name="T49" fmla="*/ 15655173 h 545"/>
              <a:gd name="T50" fmla="*/ 71017682 w 566"/>
              <a:gd name="T51" fmla="*/ 15655173 h 545"/>
              <a:gd name="T52" fmla="*/ 72822069 w 566"/>
              <a:gd name="T53" fmla="*/ 18394820 h 545"/>
              <a:gd name="T54" fmla="*/ 72822069 w 566"/>
              <a:gd name="T55" fmla="*/ 67317282 h 545"/>
              <a:gd name="T56" fmla="*/ 19075669 w 566"/>
              <a:gd name="T57" fmla="*/ 59881048 h 545"/>
              <a:gd name="T58" fmla="*/ 19075669 w 566"/>
              <a:gd name="T59" fmla="*/ 59881048 h 545"/>
              <a:gd name="T60" fmla="*/ 19075669 w 566"/>
              <a:gd name="T61" fmla="*/ 20221371 h 545"/>
              <a:gd name="T62" fmla="*/ 7217908 w 566"/>
              <a:gd name="T63" fmla="*/ 10958585 h 545"/>
              <a:gd name="T64" fmla="*/ 7217908 w 566"/>
              <a:gd name="T65" fmla="*/ 50618623 h 545"/>
              <a:gd name="T66" fmla="*/ 19075669 w 566"/>
              <a:gd name="T67" fmla="*/ 59881048 h 545"/>
              <a:gd name="T68" fmla="*/ 45497772 w 566"/>
              <a:gd name="T69" fmla="*/ 10045490 h 545"/>
              <a:gd name="T70" fmla="*/ 45497772 w 566"/>
              <a:gd name="T71" fmla="*/ 10045490 h 545"/>
              <a:gd name="T72" fmla="*/ 26422103 w 566"/>
              <a:gd name="T73" fmla="*/ 20221371 h 545"/>
              <a:gd name="T74" fmla="*/ 26422103 w 566"/>
              <a:gd name="T75" fmla="*/ 61707599 h 545"/>
              <a:gd name="T76" fmla="*/ 45497772 w 566"/>
              <a:gd name="T77" fmla="*/ 50618623 h 545"/>
              <a:gd name="T78" fmla="*/ 45497772 w 566"/>
              <a:gd name="T79" fmla="*/ 10045490 h 545"/>
              <a:gd name="T80" fmla="*/ 65604161 w 566"/>
              <a:gd name="T81" fmla="*/ 20221371 h 545"/>
              <a:gd name="T82" fmla="*/ 65604161 w 566"/>
              <a:gd name="T83" fmla="*/ 20221371 h 545"/>
              <a:gd name="T84" fmla="*/ 52844206 w 566"/>
              <a:gd name="T85" fmla="*/ 10958585 h 545"/>
              <a:gd name="T86" fmla="*/ 52844206 w 566"/>
              <a:gd name="T87" fmla="*/ 50618623 h 545"/>
              <a:gd name="T88" fmla="*/ 65604161 w 566"/>
              <a:gd name="T89" fmla="*/ 59881048 h 545"/>
              <a:gd name="T90" fmla="*/ 65604161 w 566"/>
              <a:gd name="T91" fmla="*/ 20221371 h 5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66" h="545">
                <a:moveTo>
                  <a:pt x="565" y="516"/>
                </a:moveTo>
                <a:lnTo>
                  <a:pt x="565" y="516"/>
                </a:lnTo>
                <a:cubicBezTo>
                  <a:pt x="565" y="537"/>
                  <a:pt x="551" y="544"/>
                  <a:pt x="537" y="544"/>
                </a:cubicBezTo>
                <a:cubicBezTo>
                  <a:pt x="530" y="544"/>
                  <a:pt x="523" y="544"/>
                  <a:pt x="516" y="544"/>
                </a:cubicBezTo>
                <a:cubicBezTo>
                  <a:pt x="381" y="438"/>
                  <a:pt x="381" y="438"/>
                  <a:pt x="381" y="438"/>
                </a:cubicBezTo>
                <a:cubicBezTo>
                  <a:pt x="191" y="544"/>
                  <a:pt x="191" y="544"/>
                  <a:pt x="191" y="544"/>
                </a:cubicBezTo>
                <a:cubicBezTo>
                  <a:pt x="183" y="544"/>
                  <a:pt x="183" y="544"/>
                  <a:pt x="176" y="544"/>
                </a:cubicBezTo>
                <a:cubicBezTo>
                  <a:pt x="169" y="544"/>
                  <a:pt x="162" y="544"/>
                  <a:pt x="162"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6" y="106"/>
                  <a:pt x="176" y="106"/>
                  <a:pt x="176" y="106"/>
                </a:cubicBezTo>
                <a:cubicBezTo>
                  <a:pt x="374" y="0"/>
                  <a:pt x="374" y="0"/>
                  <a:pt x="374" y="0"/>
                </a:cubicBezTo>
                <a:lnTo>
                  <a:pt x="381" y="0"/>
                </a:lnTo>
                <a:cubicBezTo>
                  <a:pt x="389" y="0"/>
                  <a:pt x="396" y="0"/>
                  <a:pt x="403" y="7"/>
                </a:cubicBezTo>
                <a:cubicBezTo>
                  <a:pt x="551" y="120"/>
                  <a:pt x="551" y="120"/>
                  <a:pt x="551" y="120"/>
                </a:cubicBezTo>
                <a:cubicBezTo>
                  <a:pt x="558" y="127"/>
                  <a:pt x="565" y="134"/>
                  <a:pt x="565" y="141"/>
                </a:cubicBezTo>
                <a:lnTo>
                  <a:pt x="565" y="516"/>
                </a:lnTo>
                <a:close/>
                <a:moveTo>
                  <a:pt x="148" y="459"/>
                </a:moveTo>
                <a:lnTo>
                  <a:pt x="148" y="459"/>
                </a:lnTo>
                <a:cubicBezTo>
                  <a:pt x="148" y="155"/>
                  <a:pt x="148" y="155"/>
                  <a:pt x="148" y="155"/>
                </a:cubicBezTo>
                <a:cubicBezTo>
                  <a:pt x="56" y="84"/>
                  <a:pt x="56" y="84"/>
                  <a:pt x="56" y="84"/>
                </a:cubicBezTo>
                <a:cubicBezTo>
                  <a:pt x="56" y="388"/>
                  <a:pt x="56" y="388"/>
                  <a:pt x="56" y="388"/>
                </a:cubicBezTo>
                <a:lnTo>
                  <a:pt x="148" y="459"/>
                </a:lnTo>
                <a:close/>
                <a:moveTo>
                  <a:pt x="353" y="77"/>
                </a:moveTo>
                <a:lnTo>
                  <a:pt x="353" y="77"/>
                </a:lnTo>
                <a:cubicBezTo>
                  <a:pt x="205" y="155"/>
                  <a:pt x="205" y="155"/>
                  <a:pt x="205" y="155"/>
                </a:cubicBezTo>
                <a:cubicBezTo>
                  <a:pt x="205" y="473"/>
                  <a:pt x="205" y="473"/>
                  <a:pt x="205" y="473"/>
                </a:cubicBezTo>
                <a:cubicBezTo>
                  <a:pt x="353" y="388"/>
                  <a:pt x="353" y="388"/>
                  <a:pt x="353" y="388"/>
                </a:cubicBezTo>
                <a:lnTo>
                  <a:pt x="353" y="77"/>
                </a:lnTo>
                <a:close/>
                <a:moveTo>
                  <a:pt x="509" y="155"/>
                </a:moveTo>
                <a:lnTo>
                  <a:pt x="509" y="155"/>
                </a:lnTo>
                <a:cubicBezTo>
                  <a:pt x="410" y="84"/>
                  <a:pt x="410" y="84"/>
                  <a:pt x="410" y="84"/>
                </a:cubicBezTo>
                <a:cubicBezTo>
                  <a:pt x="410" y="388"/>
                  <a:pt x="410" y="388"/>
                  <a:pt x="410" y="388"/>
                </a:cubicBezTo>
                <a:cubicBezTo>
                  <a:pt x="509" y="459"/>
                  <a:pt x="509" y="459"/>
                  <a:pt x="509" y="459"/>
                </a:cubicBezTo>
                <a:lnTo>
                  <a:pt x="509" y="15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2" name="Freeform 241"/>
          <p:cNvSpPr>
            <a:spLocks noChangeArrowheads="1"/>
          </p:cNvSpPr>
          <p:nvPr userDrawn="1"/>
        </p:nvSpPr>
        <p:spPr bwMode="auto">
          <a:xfrm>
            <a:off x="5372897" y="2213125"/>
            <a:ext cx="575583" cy="579968"/>
          </a:xfrm>
          <a:custGeom>
            <a:avLst/>
            <a:gdLst>
              <a:gd name="T0" fmla="*/ 73816246 w 601"/>
              <a:gd name="T1" fmla="*/ 43463279 h 602"/>
              <a:gd name="T2" fmla="*/ 63750492 w 601"/>
              <a:gd name="T3" fmla="*/ 43463279 h 602"/>
              <a:gd name="T4" fmla="*/ 63750492 w 601"/>
              <a:gd name="T5" fmla="*/ 36023527 h 602"/>
              <a:gd name="T6" fmla="*/ 73816246 w 601"/>
              <a:gd name="T7" fmla="*/ 36023527 h 602"/>
              <a:gd name="T8" fmla="*/ 73816246 w 601"/>
              <a:gd name="T9" fmla="*/ 43463279 h 602"/>
              <a:gd name="T10" fmla="*/ 67363674 w 601"/>
              <a:gd name="T11" fmla="*/ 14748721 h 602"/>
              <a:gd name="T12" fmla="*/ 59233835 w 601"/>
              <a:gd name="T13" fmla="*/ 23102139 h 602"/>
              <a:gd name="T14" fmla="*/ 59233835 w 601"/>
              <a:gd name="T15" fmla="*/ 23102139 h 602"/>
              <a:gd name="T16" fmla="*/ 52781263 w 601"/>
              <a:gd name="T17" fmla="*/ 21274806 h 602"/>
              <a:gd name="T18" fmla="*/ 54716819 w 601"/>
              <a:gd name="T19" fmla="*/ 18533807 h 602"/>
              <a:gd name="T20" fmla="*/ 56523770 w 601"/>
              <a:gd name="T21" fmla="*/ 16706474 h 602"/>
              <a:gd name="T22" fmla="*/ 62847017 w 601"/>
              <a:gd name="T23" fmla="*/ 10180751 h 602"/>
              <a:gd name="T24" fmla="*/ 69299589 w 601"/>
              <a:gd name="T25" fmla="*/ 12007722 h 602"/>
              <a:gd name="T26" fmla="*/ 38198494 w 601"/>
              <a:gd name="T27" fmla="*/ 54426914 h 602"/>
              <a:gd name="T28" fmla="*/ 25422674 w 601"/>
              <a:gd name="T29" fmla="*/ 47117944 h 602"/>
              <a:gd name="T30" fmla="*/ 23616083 w 601"/>
              <a:gd name="T31" fmla="*/ 39678193 h 602"/>
              <a:gd name="T32" fmla="*/ 52781263 w 601"/>
              <a:gd name="T33" fmla="*/ 39678193 h 602"/>
              <a:gd name="T34" fmla="*/ 38198494 w 601"/>
              <a:gd name="T35" fmla="*/ 32368862 h 602"/>
              <a:gd name="T36" fmla="*/ 30971771 w 601"/>
              <a:gd name="T37" fmla="*/ 39678193 h 602"/>
              <a:gd name="T38" fmla="*/ 45554541 w 601"/>
              <a:gd name="T39" fmla="*/ 39678193 h 602"/>
              <a:gd name="T40" fmla="*/ 38198494 w 601"/>
              <a:gd name="T41" fmla="*/ 17620141 h 602"/>
              <a:gd name="T42" fmla="*/ 34585312 w 601"/>
              <a:gd name="T43" fmla="*/ 13835055 h 602"/>
              <a:gd name="T44" fmla="*/ 34585312 w 601"/>
              <a:gd name="T45" fmla="*/ 3785086 h 602"/>
              <a:gd name="T46" fmla="*/ 41941000 w 601"/>
              <a:gd name="T47" fmla="*/ 3785086 h 602"/>
              <a:gd name="T48" fmla="*/ 41941000 w 601"/>
              <a:gd name="T49" fmla="*/ 13835055 h 602"/>
              <a:gd name="T50" fmla="*/ 22712608 w 601"/>
              <a:gd name="T51" fmla="*/ 60039333 h 602"/>
              <a:gd name="T52" fmla="*/ 22712608 w 601"/>
              <a:gd name="T53" fmla="*/ 60039333 h 602"/>
              <a:gd name="T54" fmla="*/ 14582770 w 601"/>
              <a:gd name="T55" fmla="*/ 69306056 h 602"/>
              <a:gd name="T56" fmla="*/ 11743379 w 601"/>
              <a:gd name="T57" fmla="*/ 70219722 h 602"/>
              <a:gd name="T58" fmla="*/ 9033313 w 601"/>
              <a:gd name="T59" fmla="*/ 63693998 h 602"/>
              <a:gd name="T60" fmla="*/ 15485886 w 601"/>
              <a:gd name="T61" fmla="*/ 57298334 h 602"/>
              <a:gd name="T62" fmla="*/ 18195951 w 601"/>
              <a:gd name="T63" fmla="*/ 55340580 h 602"/>
              <a:gd name="T64" fmla="*/ 20002542 w 601"/>
              <a:gd name="T65" fmla="*/ 54426914 h 602"/>
              <a:gd name="T66" fmla="*/ 22712608 w 601"/>
              <a:gd name="T67" fmla="*/ 60039333 h 602"/>
              <a:gd name="T68" fmla="*/ 20002542 w 601"/>
              <a:gd name="T69" fmla="*/ 24929472 h 602"/>
              <a:gd name="T70" fmla="*/ 18195951 w 601"/>
              <a:gd name="T71" fmla="*/ 23102139 h 602"/>
              <a:gd name="T72" fmla="*/ 15485886 w 601"/>
              <a:gd name="T73" fmla="*/ 21274806 h 602"/>
              <a:gd name="T74" fmla="*/ 9033313 w 601"/>
              <a:gd name="T75" fmla="*/ 14748721 h 602"/>
              <a:gd name="T76" fmla="*/ 11743379 w 601"/>
              <a:gd name="T77" fmla="*/ 8353418 h 602"/>
              <a:gd name="T78" fmla="*/ 14582770 w 601"/>
              <a:gd name="T79" fmla="*/ 10180751 h 602"/>
              <a:gd name="T80" fmla="*/ 22712608 w 601"/>
              <a:gd name="T81" fmla="*/ 18533807 h 602"/>
              <a:gd name="T82" fmla="*/ 22712608 w 601"/>
              <a:gd name="T83" fmla="*/ 18533807 h 602"/>
              <a:gd name="T84" fmla="*/ 20002542 w 601"/>
              <a:gd name="T85" fmla="*/ 24929472 h 602"/>
              <a:gd name="T86" fmla="*/ 12646854 w 601"/>
              <a:gd name="T87" fmla="*/ 36023527 h 602"/>
              <a:gd name="T88" fmla="*/ 12646854 w 601"/>
              <a:gd name="T89" fmla="*/ 43463279 h 602"/>
              <a:gd name="T90" fmla="*/ 3613541 w 601"/>
              <a:gd name="T91" fmla="*/ 43463279 h 602"/>
              <a:gd name="T92" fmla="*/ 3613541 w 601"/>
              <a:gd name="T93" fmla="*/ 36023527 h 602"/>
              <a:gd name="T94" fmla="*/ 38198494 w 601"/>
              <a:gd name="T95" fmla="*/ 61866665 h 602"/>
              <a:gd name="T96" fmla="*/ 41941000 w 601"/>
              <a:gd name="T97" fmla="*/ 65520970 h 602"/>
              <a:gd name="T98" fmla="*/ 41941000 w 601"/>
              <a:gd name="T99" fmla="*/ 74788054 h 602"/>
              <a:gd name="T100" fmla="*/ 34585312 w 601"/>
              <a:gd name="T101" fmla="*/ 74788054 h 602"/>
              <a:gd name="T102" fmla="*/ 34585312 w 601"/>
              <a:gd name="T103" fmla="*/ 65520970 h 602"/>
              <a:gd name="T104" fmla="*/ 56523770 w 601"/>
              <a:gd name="T105" fmla="*/ 54426914 h 602"/>
              <a:gd name="T106" fmla="*/ 59233835 w 601"/>
              <a:gd name="T107" fmla="*/ 55340580 h 602"/>
              <a:gd name="T108" fmla="*/ 59233835 w 601"/>
              <a:gd name="T109" fmla="*/ 55340580 h 602"/>
              <a:gd name="T110" fmla="*/ 61040426 w 601"/>
              <a:gd name="T111" fmla="*/ 57298334 h 602"/>
              <a:gd name="T112" fmla="*/ 67363674 w 601"/>
              <a:gd name="T113" fmla="*/ 63693998 h 602"/>
              <a:gd name="T114" fmla="*/ 65557083 w 601"/>
              <a:gd name="T115" fmla="*/ 70219722 h 602"/>
              <a:gd name="T116" fmla="*/ 62847017 w 601"/>
              <a:gd name="T117" fmla="*/ 69306056 h 602"/>
              <a:gd name="T118" fmla="*/ 54716819 w 601"/>
              <a:gd name="T119" fmla="*/ 60039333 h 602"/>
              <a:gd name="T120" fmla="*/ 54716819 w 601"/>
              <a:gd name="T121" fmla="*/ 60039333 h 602"/>
              <a:gd name="T122" fmla="*/ 52781263 w 601"/>
              <a:gd name="T123" fmla="*/ 58212000 h 6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1" h="602">
                <a:moveTo>
                  <a:pt x="572" y="333"/>
                </a:moveTo>
                <a:lnTo>
                  <a:pt x="572" y="333"/>
                </a:lnTo>
                <a:cubicBezTo>
                  <a:pt x="494" y="333"/>
                  <a:pt x="494" y="333"/>
                  <a:pt x="494" y="333"/>
                </a:cubicBezTo>
                <a:cubicBezTo>
                  <a:pt x="480" y="333"/>
                  <a:pt x="466" y="318"/>
                  <a:pt x="466" y="304"/>
                </a:cubicBezTo>
                <a:cubicBezTo>
                  <a:pt x="466" y="283"/>
                  <a:pt x="480" y="276"/>
                  <a:pt x="494" y="276"/>
                </a:cubicBezTo>
                <a:cubicBezTo>
                  <a:pt x="572" y="276"/>
                  <a:pt x="572" y="276"/>
                  <a:pt x="572" y="276"/>
                </a:cubicBezTo>
                <a:cubicBezTo>
                  <a:pt x="586" y="276"/>
                  <a:pt x="600" y="283"/>
                  <a:pt x="600" y="304"/>
                </a:cubicBezTo>
                <a:cubicBezTo>
                  <a:pt x="600" y="318"/>
                  <a:pt x="586" y="333"/>
                  <a:pt x="572" y="333"/>
                </a:cubicBezTo>
                <a:close/>
                <a:moveTo>
                  <a:pt x="522" y="113"/>
                </a:moveTo>
                <a:lnTo>
                  <a:pt x="522" y="113"/>
                </a:lnTo>
                <a:cubicBezTo>
                  <a:pt x="473" y="163"/>
                  <a:pt x="473" y="163"/>
                  <a:pt x="473" y="163"/>
                </a:cubicBezTo>
                <a:cubicBezTo>
                  <a:pt x="459" y="177"/>
                  <a:pt x="459" y="177"/>
                  <a:pt x="459" y="177"/>
                </a:cubicBezTo>
                <a:cubicBezTo>
                  <a:pt x="452" y="184"/>
                  <a:pt x="445" y="191"/>
                  <a:pt x="438" y="191"/>
                </a:cubicBezTo>
                <a:cubicBezTo>
                  <a:pt x="424" y="191"/>
                  <a:pt x="409" y="177"/>
                  <a:pt x="409" y="163"/>
                </a:cubicBezTo>
                <a:cubicBezTo>
                  <a:pt x="409" y="156"/>
                  <a:pt x="417" y="149"/>
                  <a:pt x="424" y="142"/>
                </a:cubicBezTo>
                <a:cubicBezTo>
                  <a:pt x="438" y="128"/>
                  <a:pt x="438" y="128"/>
                  <a:pt x="438" y="128"/>
                </a:cubicBezTo>
                <a:cubicBezTo>
                  <a:pt x="487" y="78"/>
                  <a:pt x="487" y="78"/>
                  <a:pt x="487" y="78"/>
                </a:cubicBezTo>
                <a:cubicBezTo>
                  <a:pt x="494" y="71"/>
                  <a:pt x="501" y="64"/>
                  <a:pt x="508" y="64"/>
                </a:cubicBezTo>
                <a:cubicBezTo>
                  <a:pt x="522" y="64"/>
                  <a:pt x="537" y="78"/>
                  <a:pt x="537" y="92"/>
                </a:cubicBezTo>
                <a:cubicBezTo>
                  <a:pt x="537" y="99"/>
                  <a:pt x="530" y="106"/>
                  <a:pt x="522" y="113"/>
                </a:cubicBezTo>
                <a:close/>
                <a:moveTo>
                  <a:pt x="296" y="417"/>
                </a:moveTo>
                <a:lnTo>
                  <a:pt x="296" y="417"/>
                </a:lnTo>
                <a:cubicBezTo>
                  <a:pt x="254" y="417"/>
                  <a:pt x="219" y="389"/>
                  <a:pt x="197" y="361"/>
                </a:cubicBezTo>
                <a:cubicBezTo>
                  <a:pt x="190" y="333"/>
                  <a:pt x="190" y="333"/>
                  <a:pt x="190" y="333"/>
                </a:cubicBezTo>
                <a:cubicBezTo>
                  <a:pt x="190" y="318"/>
                  <a:pt x="183" y="311"/>
                  <a:pt x="183" y="304"/>
                </a:cubicBezTo>
                <a:cubicBezTo>
                  <a:pt x="183" y="241"/>
                  <a:pt x="233" y="191"/>
                  <a:pt x="296" y="191"/>
                </a:cubicBezTo>
                <a:cubicBezTo>
                  <a:pt x="360" y="191"/>
                  <a:pt x="409" y="241"/>
                  <a:pt x="409" y="304"/>
                </a:cubicBezTo>
                <a:cubicBezTo>
                  <a:pt x="409" y="368"/>
                  <a:pt x="360" y="417"/>
                  <a:pt x="296" y="417"/>
                </a:cubicBezTo>
                <a:close/>
                <a:moveTo>
                  <a:pt x="296" y="248"/>
                </a:moveTo>
                <a:lnTo>
                  <a:pt x="296" y="248"/>
                </a:lnTo>
                <a:cubicBezTo>
                  <a:pt x="268" y="248"/>
                  <a:pt x="240" y="269"/>
                  <a:pt x="240" y="304"/>
                </a:cubicBezTo>
                <a:cubicBezTo>
                  <a:pt x="240" y="333"/>
                  <a:pt x="268" y="361"/>
                  <a:pt x="296" y="361"/>
                </a:cubicBezTo>
                <a:cubicBezTo>
                  <a:pt x="332" y="361"/>
                  <a:pt x="353" y="333"/>
                  <a:pt x="353" y="304"/>
                </a:cubicBezTo>
                <a:cubicBezTo>
                  <a:pt x="353" y="269"/>
                  <a:pt x="332" y="248"/>
                  <a:pt x="296" y="248"/>
                </a:cubicBezTo>
                <a:close/>
                <a:moveTo>
                  <a:pt x="296" y="135"/>
                </a:moveTo>
                <a:lnTo>
                  <a:pt x="296" y="135"/>
                </a:lnTo>
                <a:cubicBezTo>
                  <a:pt x="282" y="135"/>
                  <a:pt x="268" y="120"/>
                  <a:pt x="268" y="106"/>
                </a:cubicBezTo>
                <a:cubicBezTo>
                  <a:pt x="268" y="29"/>
                  <a:pt x="268" y="29"/>
                  <a:pt x="268" y="29"/>
                </a:cubicBezTo>
                <a:cubicBezTo>
                  <a:pt x="268" y="15"/>
                  <a:pt x="282" y="0"/>
                  <a:pt x="296" y="0"/>
                </a:cubicBezTo>
                <a:cubicBezTo>
                  <a:pt x="318" y="0"/>
                  <a:pt x="325" y="15"/>
                  <a:pt x="325" y="29"/>
                </a:cubicBezTo>
                <a:cubicBezTo>
                  <a:pt x="325" y="106"/>
                  <a:pt x="325" y="106"/>
                  <a:pt x="325" y="106"/>
                </a:cubicBezTo>
                <a:cubicBezTo>
                  <a:pt x="325" y="120"/>
                  <a:pt x="318" y="135"/>
                  <a:pt x="296" y="135"/>
                </a:cubicBezTo>
                <a:close/>
                <a:moveTo>
                  <a:pt x="176" y="460"/>
                </a:moveTo>
                <a:lnTo>
                  <a:pt x="176" y="460"/>
                </a:lnTo>
                <a:cubicBezTo>
                  <a:pt x="162" y="481"/>
                  <a:pt x="162" y="481"/>
                  <a:pt x="162" y="481"/>
                </a:cubicBezTo>
                <a:cubicBezTo>
                  <a:pt x="113" y="531"/>
                  <a:pt x="113" y="531"/>
                  <a:pt x="113" y="531"/>
                </a:cubicBezTo>
                <a:cubicBezTo>
                  <a:pt x="106" y="538"/>
                  <a:pt x="98" y="538"/>
                  <a:pt x="91" y="538"/>
                </a:cubicBezTo>
                <a:cubicBezTo>
                  <a:pt x="77" y="538"/>
                  <a:pt x="63" y="524"/>
                  <a:pt x="63" y="509"/>
                </a:cubicBezTo>
                <a:cubicBezTo>
                  <a:pt x="63" y="502"/>
                  <a:pt x="63" y="495"/>
                  <a:pt x="70" y="488"/>
                </a:cubicBezTo>
                <a:cubicBezTo>
                  <a:pt x="120" y="439"/>
                  <a:pt x="120" y="439"/>
                  <a:pt x="120" y="439"/>
                </a:cubicBezTo>
                <a:cubicBezTo>
                  <a:pt x="141" y="424"/>
                  <a:pt x="141" y="424"/>
                  <a:pt x="141" y="424"/>
                </a:cubicBezTo>
                <a:cubicBezTo>
                  <a:pt x="141" y="417"/>
                  <a:pt x="148" y="417"/>
                  <a:pt x="155" y="417"/>
                </a:cubicBezTo>
                <a:cubicBezTo>
                  <a:pt x="176" y="417"/>
                  <a:pt x="183" y="424"/>
                  <a:pt x="183" y="446"/>
                </a:cubicBezTo>
                <a:cubicBezTo>
                  <a:pt x="183" y="453"/>
                  <a:pt x="183" y="460"/>
                  <a:pt x="176" y="460"/>
                </a:cubicBezTo>
                <a:close/>
                <a:moveTo>
                  <a:pt x="155" y="191"/>
                </a:moveTo>
                <a:lnTo>
                  <a:pt x="155" y="191"/>
                </a:lnTo>
                <a:cubicBezTo>
                  <a:pt x="148" y="191"/>
                  <a:pt x="141" y="184"/>
                  <a:pt x="141" y="177"/>
                </a:cubicBezTo>
                <a:cubicBezTo>
                  <a:pt x="120" y="163"/>
                  <a:pt x="120" y="163"/>
                  <a:pt x="120" y="163"/>
                </a:cubicBezTo>
                <a:cubicBezTo>
                  <a:pt x="70" y="113"/>
                  <a:pt x="70" y="113"/>
                  <a:pt x="70" y="113"/>
                </a:cubicBezTo>
                <a:cubicBezTo>
                  <a:pt x="63" y="106"/>
                  <a:pt x="63" y="99"/>
                  <a:pt x="63" y="92"/>
                </a:cubicBezTo>
                <a:cubicBezTo>
                  <a:pt x="63" y="78"/>
                  <a:pt x="77" y="64"/>
                  <a:pt x="91" y="64"/>
                </a:cubicBezTo>
                <a:cubicBezTo>
                  <a:pt x="98" y="64"/>
                  <a:pt x="106" y="71"/>
                  <a:pt x="113" y="78"/>
                </a:cubicBezTo>
                <a:cubicBezTo>
                  <a:pt x="162" y="128"/>
                  <a:pt x="162" y="128"/>
                  <a:pt x="162" y="128"/>
                </a:cubicBezTo>
                <a:cubicBezTo>
                  <a:pt x="176" y="142"/>
                  <a:pt x="176" y="142"/>
                  <a:pt x="176" y="142"/>
                </a:cubicBezTo>
                <a:cubicBezTo>
                  <a:pt x="183" y="149"/>
                  <a:pt x="183" y="156"/>
                  <a:pt x="183" y="163"/>
                </a:cubicBezTo>
                <a:cubicBezTo>
                  <a:pt x="183" y="177"/>
                  <a:pt x="176" y="191"/>
                  <a:pt x="155" y="191"/>
                </a:cubicBezTo>
                <a:close/>
                <a:moveTo>
                  <a:pt x="98" y="276"/>
                </a:moveTo>
                <a:lnTo>
                  <a:pt x="98" y="276"/>
                </a:lnTo>
                <a:cubicBezTo>
                  <a:pt x="120" y="276"/>
                  <a:pt x="127" y="283"/>
                  <a:pt x="127" y="304"/>
                </a:cubicBezTo>
                <a:cubicBezTo>
                  <a:pt x="127" y="318"/>
                  <a:pt x="120" y="333"/>
                  <a:pt x="98" y="333"/>
                </a:cubicBezTo>
                <a:cubicBezTo>
                  <a:pt x="28" y="333"/>
                  <a:pt x="28" y="333"/>
                  <a:pt x="28" y="333"/>
                </a:cubicBezTo>
                <a:cubicBezTo>
                  <a:pt x="7" y="333"/>
                  <a:pt x="0" y="318"/>
                  <a:pt x="0" y="304"/>
                </a:cubicBezTo>
                <a:cubicBezTo>
                  <a:pt x="0" y="283"/>
                  <a:pt x="7" y="276"/>
                  <a:pt x="28" y="276"/>
                </a:cubicBezTo>
                <a:cubicBezTo>
                  <a:pt x="98" y="276"/>
                  <a:pt x="98" y="276"/>
                  <a:pt x="98" y="276"/>
                </a:cubicBezTo>
                <a:close/>
                <a:moveTo>
                  <a:pt x="296" y="474"/>
                </a:moveTo>
                <a:lnTo>
                  <a:pt x="296" y="474"/>
                </a:lnTo>
                <a:cubicBezTo>
                  <a:pt x="318" y="474"/>
                  <a:pt x="325" y="481"/>
                  <a:pt x="325" y="502"/>
                </a:cubicBezTo>
                <a:cubicBezTo>
                  <a:pt x="325" y="573"/>
                  <a:pt x="325" y="573"/>
                  <a:pt x="325" y="573"/>
                </a:cubicBezTo>
                <a:cubicBezTo>
                  <a:pt x="325" y="594"/>
                  <a:pt x="318" y="601"/>
                  <a:pt x="296" y="601"/>
                </a:cubicBezTo>
                <a:cubicBezTo>
                  <a:pt x="282" y="601"/>
                  <a:pt x="268" y="594"/>
                  <a:pt x="268" y="573"/>
                </a:cubicBezTo>
                <a:cubicBezTo>
                  <a:pt x="268" y="502"/>
                  <a:pt x="268" y="502"/>
                  <a:pt x="268" y="502"/>
                </a:cubicBezTo>
                <a:cubicBezTo>
                  <a:pt x="268" y="481"/>
                  <a:pt x="282" y="474"/>
                  <a:pt x="296" y="474"/>
                </a:cubicBezTo>
                <a:close/>
                <a:moveTo>
                  <a:pt x="438" y="417"/>
                </a:moveTo>
                <a:lnTo>
                  <a:pt x="438" y="417"/>
                </a:lnTo>
                <a:cubicBezTo>
                  <a:pt x="445" y="417"/>
                  <a:pt x="452" y="417"/>
                  <a:pt x="459" y="424"/>
                </a:cubicBezTo>
                <a:cubicBezTo>
                  <a:pt x="473" y="439"/>
                  <a:pt x="473" y="439"/>
                  <a:pt x="473" y="439"/>
                </a:cubicBezTo>
                <a:cubicBezTo>
                  <a:pt x="522" y="488"/>
                  <a:pt x="522" y="488"/>
                  <a:pt x="522" y="488"/>
                </a:cubicBezTo>
                <a:cubicBezTo>
                  <a:pt x="530" y="495"/>
                  <a:pt x="537" y="502"/>
                  <a:pt x="537" y="509"/>
                </a:cubicBezTo>
                <a:cubicBezTo>
                  <a:pt x="537" y="524"/>
                  <a:pt x="522" y="538"/>
                  <a:pt x="508" y="538"/>
                </a:cubicBezTo>
                <a:cubicBezTo>
                  <a:pt x="501" y="538"/>
                  <a:pt x="494" y="538"/>
                  <a:pt x="487" y="531"/>
                </a:cubicBezTo>
                <a:cubicBezTo>
                  <a:pt x="438" y="481"/>
                  <a:pt x="438" y="481"/>
                  <a:pt x="438" y="481"/>
                </a:cubicBezTo>
                <a:cubicBezTo>
                  <a:pt x="424" y="460"/>
                  <a:pt x="424" y="460"/>
                  <a:pt x="424" y="460"/>
                </a:cubicBezTo>
                <a:cubicBezTo>
                  <a:pt x="417" y="460"/>
                  <a:pt x="409" y="453"/>
                  <a:pt x="409" y="446"/>
                </a:cubicBezTo>
                <a:cubicBezTo>
                  <a:pt x="409" y="424"/>
                  <a:pt x="424" y="417"/>
                  <a:pt x="438" y="41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3" name="Freeform 242"/>
          <p:cNvSpPr>
            <a:spLocks noChangeArrowheads="1"/>
          </p:cNvSpPr>
          <p:nvPr userDrawn="1"/>
        </p:nvSpPr>
        <p:spPr bwMode="auto">
          <a:xfrm>
            <a:off x="4407949" y="2268160"/>
            <a:ext cx="474010" cy="469899"/>
          </a:xfrm>
          <a:custGeom>
            <a:avLst/>
            <a:gdLst>
              <a:gd name="T0" fmla="*/ 59880602 w 496"/>
              <a:gd name="T1" fmla="*/ 35839503 h 489"/>
              <a:gd name="T2" fmla="*/ 53584117 w 496"/>
              <a:gd name="T3" fmla="*/ 32073827 h 489"/>
              <a:gd name="T4" fmla="*/ 59880602 w 496"/>
              <a:gd name="T5" fmla="*/ 28437878 h 489"/>
              <a:gd name="T6" fmla="*/ 59880602 w 496"/>
              <a:gd name="T7" fmla="*/ 35839503 h 489"/>
              <a:gd name="T8" fmla="*/ 54483512 w 496"/>
              <a:gd name="T9" fmla="*/ 13764355 h 489"/>
              <a:gd name="T10" fmla="*/ 52684721 w 496"/>
              <a:gd name="T11" fmla="*/ 15582330 h 489"/>
              <a:gd name="T12" fmla="*/ 46259545 w 496"/>
              <a:gd name="T13" fmla="*/ 13764355 h 489"/>
              <a:gd name="T14" fmla="*/ 47159299 w 496"/>
              <a:gd name="T15" fmla="*/ 11037574 h 489"/>
              <a:gd name="T16" fmla="*/ 49986176 w 496"/>
              <a:gd name="T17" fmla="*/ 8180705 h 489"/>
              <a:gd name="T18" fmla="*/ 56282662 w 496"/>
              <a:gd name="T19" fmla="*/ 11037574 h 489"/>
              <a:gd name="T20" fmla="*/ 31739451 w 496"/>
              <a:gd name="T21" fmla="*/ 46747350 h 489"/>
              <a:gd name="T22" fmla="*/ 19017789 w 496"/>
              <a:gd name="T23" fmla="*/ 39475452 h 489"/>
              <a:gd name="T24" fmla="*/ 17218998 w 496"/>
              <a:gd name="T25" fmla="*/ 32073827 h 489"/>
              <a:gd name="T26" fmla="*/ 46259545 w 496"/>
              <a:gd name="T27" fmla="*/ 32073827 h 489"/>
              <a:gd name="T28" fmla="*/ 31739451 w 496"/>
              <a:gd name="T29" fmla="*/ 24801929 h 489"/>
              <a:gd name="T30" fmla="*/ 24543211 w 496"/>
              <a:gd name="T31" fmla="*/ 32073827 h 489"/>
              <a:gd name="T32" fmla="*/ 39063664 w 496"/>
              <a:gd name="T33" fmla="*/ 32073827 h 489"/>
              <a:gd name="T34" fmla="*/ 31739451 w 496"/>
              <a:gd name="T35" fmla="*/ 10128406 h 489"/>
              <a:gd name="T36" fmla="*/ 28141152 w 496"/>
              <a:gd name="T37" fmla="*/ 6362731 h 489"/>
              <a:gd name="T38" fmla="*/ 31739451 w 496"/>
              <a:gd name="T39" fmla="*/ 0 h 489"/>
              <a:gd name="T40" fmla="*/ 35465723 w 496"/>
              <a:gd name="T41" fmla="*/ 6362731 h 489"/>
              <a:gd name="T42" fmla="*/ 13621057 w 496"/>
              <a:gd name="T43" fmla="*/ 17400304 h 489"/>
              <a:gd name="T44" fmla="*/ 10922512 w 496"/>
              <a:gd name="T45" fmla="*/ 15582330 h 489"/>
              <a:gd name="T46" fmla="*/ 9123363 w 496"/>
              <a:gd name="T47" fmla="*/ 13764355 h 489"/>
              <a:gd name="T48" fmla="*/ 7195881 w 496"/>
              <a:gd name="T49" fmla="*/ 11037574 h 489"/>
              <a:gd name="T50" fmla="*/ 13621057 w 496"/>
              <a:gd name="T51" fmla="*/ 8180705 h 489"/>
              <a:gd name="T52" fmla="*/ 16319244 w 496"/>
              <a:gd name="T53" fmla="*/ 11037574 h 489"/>
              <a:gd name="T54" fmla="*/ 17218998 w 496"/>
              <a:gd name="T55" fmla="*/ 13764355 h 489"/>
              <a:gd name="T56" fmla="*/ 10022758 w 496"/>
              <a:gd name="T57" fmla="*/ 32073827 h 489"/>
              <a:gd name="T58" fmla="*/ 6296486 w 496"/>
              <a:gd name="T59" fmla="*/ 35839503 h 489"/>
              <a:gd name="T60" fmla="*/ 0 w 496"/>
              <a:gd name="T61" fmla="*/ 32073827 h 489"/>
              <a:gd name="T62" fmla="*/ 6296486 w 496"/>
              <a:gd name="T63" fmla="*/ 28437878 h 489"/>
              <a:gd name="T64" fmla="*/ 10922512 w 496"/>
              <a:gd name="T65" fmla="*/ 47656157 h 489"/>
              <a:gd name="T66" fmla="*/ 13621057 w 496"/>
              <a:gd name="T67" fmla="*/ 46747350 h 489"/>
              <a:gd name="T68" fmla="*/ 16319244 w 496"/>
              <a:gd name="T69" fmla="*/ 52331000 h 489"/>
              <a:gd name="T70" fmla="*/ 10922512 w 496"/>
              <a:gd name="T71" fmla="*/ 55966949 h 489"/>
              <a:gd name="T72" fmla="*/ 9123363 w 496"/>
              <a:gd name="T73" fmla="*/ 50513026 h 489"/>
              <a:gd name="T74" fmla="*/ 31739451 w 496"/>
              <a:gd name="T75" fmla="*/ 54148975 h 489"/>
              <a:gd name="T76" fmla="*/ 35465723 w 496"/>
              <a:gd name="T77" fmla="*/ 57784924 h 489"/>
              <a:gd name="T78" fmla="*/ 31739451 w 496"/>
              <a:gd name="T79" fmla="*/ 63368574 h 489"/>
              <a:gd name="T80" fmla="*/ 28141152 w 496"/>
              <a:gd name="T81" fmla="*/ 57784924 h 489"/>
              <a:gd name="T82" fmla="*/ 49986176 w 496"/>
              <a:gd name="T83" fmla="*/ 46747350 h 489"/>
              <a:gd name="T84" fmla="*/ 52684721 w 496"/>
              <a:gd name="T85" fmla="*/ 47656157 h 489"/>
              <a:gd name="T86" fmla="*/ 56282662 w 496"/>
              <a:gd name="T87" fmla="*/ 52331000 h 489"/>
              <a:gd name="T88" fmla="*/ 49986176 w 496"/>
              <a:gd name="T89" fmla="*/ 55057782 h 489"/>
              <a:gd name="T90" fmla="*/ 46259545 w 496"/>
              <a:gd name="T91" fmla="*/ 50513026 h 4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96" h="489">
                <a:moveTo>
                  <a:pt x="466" y="276"/>
                </a:moveTo>
                <a:lnTo>
                  <a:pt x="466" y="276"/>
                </a:lnTo>
                <a:cubicBezTo>
                  <a:pt x="445" y="276"/>
                  <a:pt x="445" y="276"/>
                  <a:pt x="445" y="276"/>
                </a:cubicBezTo>
                <a:cubicBezTo>
                  <a:pt x="431" y="276"/>
                  <a:pt x="417" y="261"/>
                  <a:pt x="417" y="247"/>
                </a:cubicBezTo>
                <a:cubicBezTo>
                  <a:pt x="417" y="226"/>
                  <a:pt x="431" y="219"/>
                  <a:pt x="445" y="219"/>
                </a:cubicBezTo>
                <a:cubicBezTo>
                  <a:pt x="466" y="219"/>
                  <a:pt x="466" y="219"/>
                  <a:pt x="466" y="219"/>
                </a:cubicBezTo>
                <a:cubicBezTo>
                  <a:pt x="480" y="219"/>
                  <a:pt x="495" y="226"/>
                  <a:pt x="495" y="247"/>
                </a:cubicBezTo>
                <a:cubicBezTo>
                  <a:pt x="495" y="261"/>
                  <a:pt x="480" y="276"/>
                  <a:pt x="466" y="276"/>
                </a:cubicBezTo>
                <a:close/>
                <a:moveTo>
                  <a:pt x="424" y="106"/>
                </a:moveTo>
                <a:lnTo>
                  <a:pt x="424" y="106"/>
                </a:lnTo>
                <a:cubicBezTo>
                  <a:pt x="410" y="120"/>
                  <a:pt x="410" y="120"/>
                  <a:pt x="410" y="120"/>
                </a:cubicBezTo>
                <a:cubicBezTo>
                  <a:pt x="403" y="127"/>
                  <a:pt x="396" y="134"/>
                  <a:pt x="389" y="134"/>
                </a:cubicBezTo>
                <a:cubicBezTo>
                  <a:pt x="375" y="134"/>
                  <a:pt x="360" y="120"/>
                  <a:pt x="360" y="106"/>
                </a:cubicBezTo>
                <a:cubicBezTo>
                  <a:pt x="360" y="99"/>
                  <a:pt x="360" y="92"/>
                  <a:pt x="367" y="85"/>
                </a:cubicBezTo>
                <a:cubicBezTo>
                  <a:pt x="389" y="63"/>
                  <a:pt x="389" y="63"/>
                  <a:pt x="389" y="63"/>
                </a:cubicBezTo>
                <a:cubicBezTo>
                  <a:pt x="396" y="56"/>
                  <a:pt x="403" y="56"/>
                  <a:pt x="410" y="56"/>
                </a:cubicBezTo>
                <a:cubicBezTo>
                  <a:pt x="424" y="56"/>
                  <a:pt x="438" y="71"/>
                  <a:pt x="438" y="85"/>
                </a:cubicBezTo>
                <a:cubicBezTo>
                  <a:pt x="438" y="92"/>
                  <a:pt x="431" y="99"/>
                  <a:pt x="424" y="106"/>
                </a:cubicBezTo>
                <a:close/>
                <a:moveTo>
                  <a:pt x="247" y="360"/>
                </a:moveTo>
                <a:lnTo>
                  <a:pt x="247" y="360"/>
                </a:lnTo>
                <a:cubicBezTo>
                  <a:pt x="205" y="360"/>
                  <a:pt x="169" y="332"/>
                  <a:pt x="148" y="304"/>
                </a:cubicBezTo>
                <a:cubicBezTo>
                  <a:pt x="141" y="276"/>
                  <a:pt x="141" y="276"/>
                  <a:pt x="141" y="276"/>
                </a:cubicBezTo>
                <a:cubicBezTo>
                  <a:pt x="134" y="261"/>
                  <a:pt x="134" y="254"/>
                  <a:pt x="134" y="247"/>
                </a:cubicBezTo>
                <a:cubicBezTo>
                  <a:pt x="134" y="184"/>
                  <a:pt x="184" y="134"/>
                  <a:pt x="247" y="134"/>
                </a:cubicBezTo>
                <a:cubicBezTo>
                  <a:pt x="311" y="134"/>
                  <a:pt x="360" y="184"/>
                  <a:pt x="360" y="247"/>
                </a:cubicBezTo>
                <a:cubicBezTo>
                  <a:pt x="360" y="311"/>
                  <a:pt x="311" y="360"/>
                  <a:pt x="247" y="360"/>
                </a:cubicBezTo>
                <a:close/>
                <a:moveTo>
                  <a:pt x="247" y="191"/>
                </a:moveTo>
                <a:lnTo>
                  <a:pt x="247" y="191"/>
                </a:lnTo>
                <a:cubicBezTo>
                  <a:pt x="219" y="191"/>
                  <a:pt x="191" y="212"/>
                  <a:pt x="191" y="247"/>
                </a:cubicBezTo>
                <a:cubicBezTo>
                  <a:pt x="191" y="276"/>
                  <a:pt x="219" y="304"/>
                  <a:pt x="247" y="304"/>
                </a:cubicBezTo>
                <a:cubicBezTo>
                  <a:pt x="276" y="304"/>
                  <a:pt x="304" y="276"/>
                  <a:pt x="304" y="247"/>
                </a:cubicBezTo>
                <a:cubicBezTo>
                  <a:pt x="304" y="212"/>
                  <a:pt x="276" y="191"/>
                  <a:pt x="247" y="191"/>
                </a:cubicBezTo>
                <a:close/>
                <a:moveTo>
                  <a:pt x="247" y="78"/>
                </a:moveTo>
                <a:lnTo>
                  <a:pt x="247" y="78"/>
                </a:lnTo>
                <a:cubicBezTo>
                  <a:pt x="233" y="78"/>
                  <a:pt x="219" y="63"/>
                  <a:pt x="219" y="49"/>
                </a:cubicBezTo>
                <a:cubicBezTo>
                  <a:pt x="219" y="28"/>
                  <a:pt x="219" y="28"/>
                  <a:pt x="219" y="28"/>
                </a:cubicBezTo>
                <a:cubicBezTo>
                  <a:pt x="219" y="14"/>
                  <a:pt x="233" y="0"/>
                  <a:pt x="247" y="0"/>
                </a:cubicBezTo>
                <a:cubicBezTo>
                  <a:pt x="261" y="0"/>
                  <a:pt x="276" y="14"/>
                  <a:pt x="276" y="28"/>
                </a:cubicBezTo>
                <a:cubicBezTo>
                  <a:pt x="276" y="49"/>
                  <a:pt x="276" y="49"/>
                  <a:pt x="276" y="49"/>
                </a:cubicBezTo>
                <a:cubicBezTo>
                  <a:pt x="276" y="63"/>
                  <a:pt x="261" y="78"/>
                  <a:pt x="247" y="78"/>
                </a:cubicBezTo>
                <a:close/>
                <a:moveTo>
                  <a:pt x="106" y="134"/>
                </a:moveTo>
                <a:lnTo>
                  <a:pt x="106" y="134"/>
                </a:lnTo>
                <a:cubicBezTo>
                  <a:pt x="99" y="134"/>
                  <a:pt x="92" y="127"/>
                  <a:pt x="85" y="120"/>
                </a:cubicBezTo>
                <a:cubicBezTo>
                  <a:pt x="71" y="106"/>
                  <a:pt x="71" y="106"/>
                  <a:pt x="71" y="106"/>
                </a:cubicBezTo>
                <a:cubicBezTo>
                  <a:pt x="64" y="99"/>
                  <a:pt x="56" y="92"/>
                  <a:pt x="56" y="85"/>
                </a:cubicBezTo>
                <a:cubicBezTo>
                  <a:pt x="56" y="71"/>
                  <a:pt x="71" y="56"/>
                  <a:pt x="85" y="56"/>
                </a:cubicBezTo>
                <a:cubicBezTo>
                  <a:pt x="92" y="56"/>
                  <a:pt x="99" y="56"/>
                  <a:pt x="106" y="63"/>
                </a:cubicBezTo>
                <a:cubicBezTo>
                  <a:pt x="127" y="85"/>
                  <a:pt x="127" y="85"/>
                  <a:pt x="127" y="85"/>
                </a:cubicBezTo>
                <a:cubicBezTo>
                  <a:pt x="134" y="92"/>
                  <a:pt x="134" y="99"/>
                  <a:pt x="134" y="106"/>
                </a:cubicBezTo>
                <a:cubicBezTo>
                  <a:pt x="134" y="120"/>
                  <a:pt x="120" y="134"/>
                  <a:pt x="106" y="134"/>
                </a:cubicBezTo>
                <a:close/>
                <a:moveTo>
                  <a:pt x="78" y="247"/>
                </a:moveTo>
                <a:lnTo>
                  <a:pt x="78" y="247"/>
                </a:lnTo>
                <a:cubicBezTo>
                  <a:pt x="78" y="261"/>
                  <a:pt x="64" y="276"/>
                  <a:pt x="49" y="276"/>
                </a:cubicBezTo>
                <a:cubicBezTo>
                  <a:pt x="28" y="276"/>
                  <a:pt x="28" y="276"/>
                  <a:pt x="28" y="276"/>
                </a:cubicBezTo>
                <a:cubicBezTo>
                  <a:pt x="14" y="276"/>
                  <a:pt x="0" y="261"/>
                  <a:pt x="0" y="247"/>
                </a:cubicBezTo>
                <a:cubicBezTo>
                  <a:pt x="0" y="226"/>
                  <a:pt x="14" y="219"/>
                  <a:pt x="28" y="219"/>
                </a:cubicBezTo>
                <a:cubicBezTo>
                  <a:pt x="49" y="219"/>
                  <a:pt x="49" y="219"/>
                  <a:pt x="49" y="219"/>
                </a:cubicBezTo>
                <a:cubicBezTo>
                  <a:pt x="64" y="219"/>
                  <a:pt x="78" y="226"/>
                  <a:pt x="78" y="247"/>
                </a:cubicBezTo>
                <a:close/>
                <a:moveTo>
                  <a:pt x="85" y="367"/>
                </a:moveTo>
                <a:lnTo>
                  <a:pt x="85" y="367"/>
                </a:lnTo>
                <a:cubicBezTo>
                  <a:pt x="92" y="360"/>
                  <a:pt x="99" y="360"/>
                  <a:pt x="106" y="360"/>
                </a:cubicBezTo>
                <a:cubicBezTo>
                  <a:pt x="120" y="360"/>
                  <a:pt x="134" y="367"/>
                  <a:pt x="134" y="389"/>
                </a:cubicBezTo>
                <a:cubicBezTo>
                  <a:pt x="134" y="396"/>
                  <a:pt x="134" y="403"/>
                  <a:pt x="127" y="403"/>
                </a:cubicBezTo>
                <a:cubicBezTo>
                  <a:pt x="106" y="424"/>
                  <a:pt x="106" y="424"/>
                  <a:pt x="106" y="424"/>
                </a:cubicBezTo>
                <a:cubicBezTo>
                  <a:pt x="99" y="431"/>
                  <a:pt x="92" y="431"/>
                  <a:pt x="85" y="431"/>
                </a:cubicBezTo>
                <a:cubicBezTo>
                  <a:pt x="71" y="431"/>
                  <a:pt x="56" y="424"/>
                  <a:pt x="56" y="403"/>
                </a:cubicBezTo>
                <a:cubicBezTo>
                  <a:pt x="56" y="396"/>
                  <a:pt x="64" y="389"/>
                  <a:pt x="71" y="389"/>
                </a:cubicBezTo>
                <a:lnTo>
                  <a:pt x="85" y="367"/>
                </a:lnTo>
                <a:close/>
                <a:moveTo>
                  <a:pt x="247" y="417"/>
                </a:moveTo>
                <a:lnTo>
                  <a:pt x="247" y="417"/>
                </a:lnTo>
                <a:cubicBezTo>
                  <a:pt x="261" y="417"/>
                  <a:pt x="276" y="424"/>
                  <a:pt x="276" y="445"/>
                </a:cubicBezTo>
                <a:cubicBezTo>
                  <a:pt x="276" y="459"/>
                  <a:pt x="276" y="459"/>
                  <a:pt x="276" y="459"/>
                </a:cubicBezTo>
                <a:cubicBezTo>
                  <a:pt x="276" y="481"/>
                  <a:pt x="261" y="488"/>
                  <a:pt x="247" y="488"/>
                </a:cubicBezTo>
                <a:cubicBezTo>
                  <a:pt x="233" y="488"/>
                  <a:pt x="219" y="481"/>
                  <a:pt x="219" y="459"/>
                </a:cubicBezTo>
                <a:cubicBezTo>
                  <a:pt x="219" y="445"/>
                  <a:pt x="219" y="445"/>
                  <a:pt x="219" y="445"/>
                </a:cubicBezTo>
                <a:cubicBezTo>
                  <a:pt x="219" y="424"/>
                  <a:pt x="233" y="417"/>
                  <a:pt x="247" y="417"/>
                </a:cubicBezTo>
                <a:close/>
                <a:moveTo>
                  <a:pt x="389" y="360"/>
                </a:moveTo>
                <a:lnTo>
                  <a:pt x="389" y="360"/>
                </a:lnTo>
                <a:cubicBezTo>
                  <a:pt x="396" y="360"/>
                  <a:pt x="403" y="360"/>
                  <a:pt x="410" y="367"/>
                </a:cubicBezTo>
                <a:cubicBezTo>
                  <a:pt x="424" y="389"/>
                  <a:pt x="424" y="389"/>
                  <a:pt x="424" y="389"/>
                </a:cubicBezTo>
                <a:cubicBezTo>
                  <a:pt x="431" y="389"/>
                  <a:pt x="438" y="396"/>
                  <a:pt x="438" y="403"/>
                </a:cubicBezTo>
                <a:cubicBezTo>
                  <a:pt x="438" y="424"/>
                  <a:pt x="424" y="431"/>
                  <a:pt x="410" y="431"/>
                </a:cubicBezTo>
                <a:cubicBezTo>
                  <a:pt x="403" y="431"/>
                  <a:pt x="396" y="431"/>
                  <a:pt x="389" y="424"/>
                </a:cubicBezTo>
                <a:cubicBezTo>
                  <a:pt x="367" y="403"/>
                  <a:pt x="367" y="403"/>
                  <a:pt x="367" y="403"/>
                </a:cubicBezTo>
                <a:cubicBezTo>
                  <a:pt x="360" y="403"/>
                  <a:pt x="360" y="396"/>
                  <a:pt x="360" y="389"/>
                </a:cubicBezTo>
                <a:cubicBezTo>
                  <a:pt x="360" y="367"/>
                  <a:pt x="375" y="360"/>
                  <a:pt x="389" y="36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4" name="Freeform 243"/>
          <p:cNvSpPr>
            <a:spLocks noChangeArrowheads="1"/>
          </p:cNvSpPr>
          <p:nvPr userDrawn="1"/>
        </p:nvSpPr>
        <p:spPr bwMode="auto">
          <a:xfrm>
            <a:off x="3345658" y="2213125"/>
            <a:ext cx="579817" cy="579968"/>
          </a:xfrm>
          <a:custGeom>
            <a:avLst/>
            <a:gdLst>
              <a:gd name="T0" fmla="*/ 74788054 w 602"/>
              <a:gd name="T1" fmla="*/ 63693998 h 602"/>
              <a:gd name="T2" fmla="*/ 74788054 w 602"/>
              <a:gd name="T3" fmla="*/ 63693998 h 602"/>
              <a:gd name="T4" fmla="*/ 62780332 w 602"/>
              <a:gd name="T5" fmla="*/ 63693998 h 602"/>
              <a:gd name="T6" fmla="*/ 62780332 w 602"/>
              <a:gd name="T7" fmla="*/ 45290612 h 602"/>
              <a:gd name="T8" fmla="*/ 71002968 w 602"/>
              <a:gd name="T9" fmla="*/ 45290612 h 602"/>
              <a:gd name="T10" fmla="*/ 71002968 w 602"/>
              <a:gd name="T11" fmla="*/ 7439751 h 602"/>
              <a:gd name="T12" fmla="*/ 26756804 w 602"/>
              <a:gd name="T13" fmla="*/ 7439751 h 602"/>
              <a:gd name="T14" fmla="*/ 26756804 w 602"/>
              <a:gd name="T15" fmla="*/ 11094056 h 602"/>
              <a:gd name="T16" fmla="*/ 19447473 w 602"/>
              <a:gd name="T17" fmla="*/ 11094056 h 602"/>
              <a:gd name="T18" fmla="*/ 19447473 w 602"/>
              <a:gd name="T19" fmla="*/ 3785086 h 602"/>
              <a:gd name="T20" fmla="*/ 23102139 w 602"/>
              <a:gd name="T21" fmla="*/ 0 h 602"/>
              <a:gd name="T22" fmla="*/ 74788054 w 602"/>
              <a:gd name="T23" fmla="*/ 0 h 602"/>
              <a:gd name="T24" fmla="*/ 78442719 w 602"/>
              <a:gd name="T25" fmla="*/ 3785086 h 602"/>
              <a:gd name="T26" fmla="*/ 78442719 w 602"/>
              <a:gd name="T27" fmla="*/ 60039333 h 602"/>
              <a:gd name="T28" fmla="*/ 74788054 w 602"/>
              <a:gd name="T29" fmla="*/ 63693998 h 602"/>
              <a:gd name="T30" fmla="*/ 59125666 w 602"/>
              <a:gd name="T31" fmla="*/ 18533807 h 602"/>
              <a:gd name="T32" fmla="*/ 59125666 w 602"/>
              <a:gd name="T33" fmla="*/ 18533807 h 602"/>
              <a:gd name="T34" fmla="*/ 59125666 w 602"/>
              <a:gd name="T35" fmla="*/ 74788054 h 602"/>
              <a:gd name="T36" fmla="*/ 55340580 w 602"/>
              <a:gd name="T37" fmla="*/ 78442719 h 602"/>
              <a:gd name="T38" fmla="*/ 3785086 w 602"/>
              <a:gd name="T39" fmla="*/ 78442719 h 602"/>
              <a:gd name="T40" fmla="*/ 0 w 602"/>
              <a:gd name="T41" fmla="*/ 74788054 h 602"/>
              <a:gd name="T42" fmla="*/ 0 w 602"/>
              <a:gd name="T43" fmla="*/ 18533807 h 602"/>
              <a:gd name="T44" fmla="*/ 3785086 w 602"/>
              <a:gd name="T45" fmla="*/ 14748721 h 602"/>
              <a:gd name="T46" fmla="*/ 55340580 w 602"/>
              <a:gd name="T47" fmla="*/ 14748721 h 602"/>
              <a:gd name="T48" fmla="*/ 59125666 w 602"/>
              <a:gd name="T49" fmla="*/ 18533807 h 602"/>
              <a:gd name="T50" fmla="*/ 51685915 w 602"/>
              <a:gd name="T51" fmla="*/ 22188473 h 602"/>
              <a:gd name="T52" fmla="*/ 51685915 w 602"/>
              <a:gd name="T53" fmla="*/ 22188473 h 602"/>
              <a:gd name="T54" fmla="*/ 7439751 w 602"/>
              <a:gd name="T55" fmla="*/ 22188473 h 602"/>
              <a:gd name="T56" fmla="*/ 7439751 w 602"/>
              <a:gd name="T57" fmla="*/ 60039333 h 602"/>
              <a:gd name="T58" fmla="*/ 51685915 w 602"/>
              <a:gd name="T59" fmla="*/ 60039333 h 602"/>
              <a:gd name="T60" fmla="*/ 51685915 w 602"/>
              <a:gd name="T61" fmla="*/ 22188473 h 6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02" h="602">
                <a:moveTo>
                  <a:pt x="573" y="488"/>
                </a:moveTo>
                <a:lnTo>
                  <a:pt x="573" y="488"/>
                </a:lnTo>
                <a:cubicBezTo>
                  <a:pt x="481" y="488"/>
                  <a:pt x="481" y="488"/>
                  <a:pt x="481" y="488"/>
                </a:cubicBezTo>
                <a:cubicBezTo>
                  <a:pt x="481" y="347"/>
                  <a:pt x="481" y="347"/>
                  <a:pt x="481" y="347"/>
                </a:cubicBezTo>
                <a:cubicBezTo>
                  <a:pt x="544" y="347"/>
                  <a:pt x="544" y="347"/>
                  <a:pt x="544" y="347"/>
                </a:cubicBezTo>
                <a:cubicBezTo>
                  <a:pt x="544" y="57"/>
                  <a:pt x="544" y="57"/>
                  <a:pt x="544" y="57"/>
                </a:cubicBezTo>
                <a:cubicBezTo>
                  <a:pt x="205" y="57"/>
                  <a:pt x="205" y="57"/>
                  <a:pt x="205" y="57"/>
                </a:cubicBezTo>
                <a:cubicBezTo>
                  <a:pt x="205" y="85"/>
                  <a:pt x="205" y="85"/>
                  <a:pt x="205" y="85"/>
                </a:cubicBezTo>
                <a:cubicBezTo>
                  <a:pt x="149" y="85"/>
                  <a:pt x="149" y="85"/>
                  <a:pt x="149" y="85"/>
                </a:cubicBezTo>
                <a:cubicBezTo>
                  <a:pt x="149" y="29"/>
                  <a:pt x="149" y="29"/>
                  <a:pt x="149" y="29"/>
                </a:cubicBezTo>
                <a:cubicBezTo>
                  <a:pt x="149" y="15"/>
                  <a:pt x="163" y="0"/>
                  <a:pt x="177" y="0"/>
                </a:cubicBezTo>
                <a:cubicBezTo>
                  <a:pt x="573" y="0"/>
                  <a:pt x="573" y="0"/>
                  <a:pt x="573" y="0"/>
                </a:cubicBezTo>
                <a:cubicBezTo>
                  <a:pt x="594" y="0"/>
                  <a:pt x="601" y="15"/>
                  <a:pt x="601" y="29"/>
                </a:cubicBezTo>
                <a:cubicBezTo>
                  <a:pt x="601" y="460"/>
                  <a:pt x="601" y="460"/>
                  <a:pt x="601" y="460"/>
                </a:cubicBezTo>
                <a:cubicBezTo>
                  <a:pt x="601" y="481"/>
                  <a:pt x="594" y="488"/>
                  <a:pt x="573" y="488"/>
                </a:cubicBezTo>
                <a:close/>
                <a:moveTo>
                  <a:pt x="453" y="142"/>
                </a:moveTo>
                <a:lnTo>
                  <a:pt x="453" y="142"/>
                </a:lnTo>
                <a:cubicBezTo>
                  <a:pt x="453" y="573"/>
                  <a:pt x="453" y="573"/>
                  <a:pt x="453" y="573"/>
                </a:cubicBezTo>
                <a:cubicBezTo>
                  <a:pt x="453" y="594"/>
                  <a:pt x="439" y="601"/>
                  <a:pt x="424" y="601"/>
                </a:cubicBezTo>
                <a:cubicBezTo>
                  <a:pt x="29" y="601"/>
                  <a:pt x="29" y="601"/>
                  <a:pt x="29" y="601"/>
                </a:cubicBezTo>
                <a:cubicBezTo>
                  <a:pt x="15" y="601"/>
                  <a:pt x="0" y="594"/>
                  <a:pt x="0" y="573"/>
                </a:cubicBezTo>
                <a:cubicBezTo>
                  <a:pt x="0" y="142"/>
                  <a:pt x="0" y="142"/>
                  <a:pt x="0" y="142"/>
                </a:cubicBezTo>
                <a:cubicBezTo>
                  <a:pt x="0" y="128"/>
                  <a:pt x="15" y="113"/>
                  <a:pt x="29" y="113"/>
                </a:cubicBezTo>
                <a:cubicBezTo>
                  <a:pt x="424" y="113"/>
                  <a:pt x="424" y="113"/>
                  <a:pt x="424" y="113"/>
                </a:cubicBezTo>
                <a:cubicBezTo>
                  <a:pt x="439" y="113"/>
                  <a:pt x="453" y="128"/>
                  <a:pt x="453" y="142"/>
                </a:cubicBezTo>
                <a:close/>
                <a:moveTo>
                  <a:pt x="396" y="170"/>
                </a:moveTo>
                <a:lnTo>
                  <a:pt x="396" y="170"/>
                </a:lnTo>
                <a:cubicBezTo>
                  <a:pt x="57" y="170"/>
                  <a:pt x="57" y="170"/>
                  <a:pt x="57" y="170"/>
                </a:cubicBezTo>
                <a:cubicBezTo>
                  <a:pt x="57" y="460"/>
                  <a:pt x="57" y="460"/>
                  <a:pt x="57" y="460"/>
                </a:cubicBezTo>
                <a:cubicBezTo>
                  <a:pt x="396" y="460"/>
                  <a:pt x="396" y="460"/>
                  <a:pt x="396" y="460"/>
                </a:cubicBezTo>
                <a:lnTo>
                  <a:pt x="396" y="17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5" name="Freeform 244"/>
          <p:cNvSpPr>
            <a:spLocks noChangeArrowheads="1"/>
          </p:cNvSpPr>
          <p:nvPr userDrawn="1"/>
        </p:nvSpPr>
        <p:spPr bwMode="auto">
          <a:xfrm>
            <a:off x="2401872" y="2268160"/>
            <a:ext cx="435918" cy="469899"/>
          </a:xfrm>
          <a:custGeom>
            <a:avLst/>
            <a:gdLst>
              <a:gd name="T0" fmla="*/ 55241789 w 453"/>
              <a:gd name="T1" fmla="*/ 63368574 h 489"/>
              <a:gd name="T2" fmla="*/ 55241789 w 453"/>
              <a:gd name="T3" fmla="*/ 63368574 h 489"/>
              <a:gd name="T4" fmla="*/ 3648158 w 453"/>
              <a:gd name="T5" fmla="*/ 63368574 h 489"/>
              <a:gd name="T6" fmla="*/ 0 w 453"/>
              <a:gd name="T7" fmla="*/ 59602538 h 489"/>
              <a:gd name="T8" fmla="*/ 0 w 453"/>
              <a:gd name="T9" fmla="*/ 3635949 h 489"/>
              <a:gd name="T10" fmla="*/ 3648158 w 453"/>
              <a:gd name="T11" fmla="*/ 0 h 489"/>
              <a:gd name="T12" fmla="*/ 55241789 w 453"/>
              <a:gd name="T13" fmla="*/ 0 h 489"/>
              <a:gd name="T14" fmla="*/ 58889948 w 453"/>
              <a:gd name="T15" fmla="*/ 3635949 h 489"/>
              <a:gd name="T16" fmla="*/ 58889948 w 453"/>
              <a:gd name="T17" fmla="*/ 59602538 h 489"/>
              <a:gd name="T18" fmla="*/ 55241789 w 453"/>
              <a:gd name="T19" fmla="*/ 63368574 h 489"/>
              <a:gd name="T20" fmla="*/ 51593992 w 453"/>
              <a:gd name="T21" fmla="*/ 7271898 h 489"/>
              <a:gd name="T22" fmla="*/ 51593992 w 453"/>
              <a:gd name="T23" fmla="*/ 7271898 h 489"/>
              <a:gd name="T24" fmla="*/ 7295956 w 453"/>
              <a:gd name="T25" fmla="*/ 7271898 h 489"/>
              <a:gd name="T26" fmla="*/ 7295956 w 453"/>
              <a:gd name="T27" fmla="*/ 44929375 h 489"/>
              <a:gd name="T28" fmla="*/ 51593992 w 453"/>
              <a:gd name="T29" fmla="*/ 44929375 h 489"/>
              <a:gd name="T30" fmla="*/ 51593992 w 453"/>
              <a:gd name="T31" fmla="*/ 7271898 h 4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3" h="489">
                <a:moveTo>
                  <a:pt x="424" y="488"/>
                </a:moveTo>
                <a:lnTo>
                  <a:pt x="424" y="488"/>
                </a:lnTo>
                <a:cubicBezTo>
                  <a:pt x="28" y="488"/>
                  <a:pt x="28" y="488"/>
                  <a:pt x="28" y="488"/>
                </a:cubicBezTo>
                <a:cubicBezTo>
                  <a:pt x="14" y="488"/>
                  <a:pt x="0" y="481"/>
                  <a:pt x="0" y="459"/>
                </a:cubicBezTo>
                <a:cubicBezTo>
                  <a:pt x="0" y="28"/>
                  <a:pt x="0" y="28"/>
                  <a:pt x="0" y="28"/>
                </a:cubicBezTo>
                <a:cubicBezTo>
                  <a:pt x="0" y="14"/>
                  <a:pt x="14" y="0"/>
                  <a:pt x="28" y="0"/>
                </a:cubicBezTo>
                <a:cubicBezTo>
                  <a:pt x="424" y="0"/>
                  <a:pt x="424" y="0"/>
                  <a:pt x="424" y="0"/>
                </a:cubicBezTo>
                <a:cubicBezTo>
                  <a:pt x="445" y="0"/>
                  <a:pt x="452" y="14"/>
                  <a:pt x="452" y="28"/>
                </a:cubicBezTo>
                <a:cubicBezTo>
                  <a:pt x="452" y="459"/>
                  <a:pt x="452" y="459"/>
                  <a:pt x="452" y="459"/>
                </a:cubicBezTo>
                <a:cubicBezTo>
                  <a:pt x="452" y="481"/>
                  <a:pt x="445" y="488"/>
                  <a:pt x="424" y="488"/>
                </a:cubicBezTo>
                <a:close/>
                <a:moveTo>
                  <a:pt x="396" y="56"/>
                </a:moveTo>
                <a:lnTo>
                  <a:pt x="396" y="56"/>
                </a:lnTo>
                <a:cubicBezTo>
                  <a:pt x="56" y="56"/>
                  <a:pt x="56" y="56"/>
                  <a:pt x="56" y="56"/>
                </a:cubicBezTo>
                <a:cubicBezTo>
                  <a:pt x="56" y="346"/>
                  <a:pt x="56" y="346"/>
                  <a:pt x="56" y="346"/>
                </a:cubicBezTo>
                <a:cubicBezTo>
                  <a:pt x="396" y="346"/>
                  <a:pt x="396" y="346"/>
                  <a:pt x="396" y="346"/>
                </a:cubicBezTo>
                <a:lnTo>
                  <a:pt x="396" y="5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6" name="Freeform 245"/>
          <p:cNvSpPr>
            <a:spLocks noChangeArrowheads="1"/>
          </p:cNvSpPr>
          <p:nvPr userDrawn="1"/>
        </p:nvSpPr>
        <p:spPr bwMode="auto">
          <a:xfrm>
            <a:off x="1335350" y="2234293"/>
            <a:ext cx="545956" cy="541867"/>
          </a:xfrm>
          <a:custGeom>
            <a:avLst/>
            <a:gdLst>
              <a:gd name="T0" fmla="*/ 73833840 w 567"/>
              <a:gd name="T1" fmla="*/ 58257727 h 566"/>
              <a:gd name="T2" fmla="*/ 70963933 w 567"/>
              <a:gd name="T3" fmla="*/ 65604161 h 566"/>
              <a:gd name="T4" fmla="*/ 70050879 w 567"/>
              <a:gd name="T5" fmla="*/ 72822069 h 566"/>
              <a:gd name="T6" fmla="*/ 62745726 w 567"/>
              <a:gd name="T7" fmla="*/ 70115488 h 566"/>
              <a:gd name="T8" fmla="*/ 55310188 w 567"/>
              <a:gd name="T9" fmla="*/ 70115488 h 566"/>
              <a:gd name="T10" fmla="*/ 48005034 w 567"/>
              <a:gd name="T11" fmla="*/ 72822069 h 566"/>
              <a:gd name="T12" fmla="*/ 40569497 w 567"/>
              <a:gd name="T13" fmla="*/ 70115488 h 566"/>
              <a:gd name="T14" fmla="*/ 33264343 w 567"/>
              <a:gd name="T15" fmla="*/ 70115488 h 566"/>
              <a:gd name="T16" fmla="*/ 25828806 w 567"/>
              <a:gd name="T17" fmla="*/ 72822069 h 566"/>
              <a:gd name="T18" fmla="*/ 18523652 w 567"/>
              <a:gd name="T19" fmla="*/ 70115488 h 566"/>
              <a:gd name="T20" fmla="*/ 11088114 w 567"/>
              <a:gd name="T21" fmla="*/ 70115488 h 566"/>
              <a:gd name="T22" fmla="*/ 3782961 w 567"/>
              <a:gd name="T23" fmla="*/ 72822069 h 566"/>
              <a:gd name="T24" fmla="*/ 2869907 w 567"/>
              <a:gd name="T25" fmla="*/ 65604161 h 566"/>
              <a:gd name="T26" fmla="*/ 0 w 567"/>
              <a:gd name="T27" fmla="*/ 58257727 h 566"/>
              <a:gd name="T28" fmla="*/ 2869907 w 567"/>
              <a:gd name="T29" fmla="*/ 50008741 h 566"/>
              <a:gd name="T30" fmla="*/ 2869907 w 567"/>
              <a:gd name="T31" fmla="*/ 43693385 h 566"/>
              <a:gd name="T32" fmla="*/ 0 w 567"/>
              <a:gd name="T33" fmla="*/ 36346592 h 566"/>
              <a:gd name="T34" fmla="*/ 2869907 w 567"/>
              <a:gd name="T35" fmla="*/ 28226490 h 566"/>
              <a:gd name="T36" fmla="*/ 2869907 w 567"/>
              <a:gd name="T37" fmla="*/ 21782250 h 566"/>
              <a:gd name="T38" fmla="*/ 0 w 567"/>
              <a:gd name="T39" fmla="*/ 14564342 h 566"/>
              <a:gd name="T40" fmla="*/ 2869907 w 567"/>
              <a:gd name="T41" fmla="*/ 6315714 h 566"/>
              <a:gd name="T42" fmla="*/ 3782961 w 567"/>
              <a:gd name="T43" fmla="*/ 0 h 566"/>
              <a:gd name="T44" fmla="*/ 11088114 w 567"/>
              <a:gd name="T45" fmla="*/ 1804387 h 566"/>
              <a:gd name="T46" fmla="*/ 18523652 w 567"/>
              <a:gd name="T47" fmla="*/ 1804387 h 566"/>
              <a:gd name="T48" fmla="*/ 25828806 w 567"/>
              <a:gd name="T49" fmla="*/ 0 h 566"/>
              <a:gd name="T50" fmla="*/ 33264343 w 567"/>
              <a:gd name="T51" fmla="*/ 1804387 h 566"/>
              <a:gd name="T52" fmla="*/ 40569497 w 567"/>
              <a:gd name="T53" fmla="*/ 1804387 h 566"/>
              <a:gd name="T54" fmla="*/ 48005034 w 567"/>
              <a:gd name="T55" fmla="*/ 0 h 566"/>
              <a:gd name="T56" fmla="*/ 55310188 w 567"/>
              <a:gd name="T57" fmla="*/ 1804387 h 566"/>
              <a:gd name="T58" fmla="*/ 62745726 w 567"/>
              <a:gd name="T59" fmla="*/ 1804387 h 566"/>
              <a:gd name="T60" fmla="*/ 70050879 w 567"/>
              <a:gd name="T61" fmla="*/ 0 h 566"/>
              <a:gd name="T62" fmla="*/ 70963933 w 567"/>
              <a:gd name="T63" fmla="*/ 6315714 h 566"/>
              <a:gd name="T64" fmla="*/ 73833840 w 567"/>
              <a:gd name="T65" fmla="*/ 14564342 h 566"/>
              <a:gd name="T66" fmla="*/ 70963933 w 567"/>
              <a:gd name="T67" fmla="*/ 21782250 h 566"/>
              <a:gd name="T68" fmla="*/ 70963933 w 567"/>
              <a:gd name="T69" fmla="*/ 28226490 h 566"/>
              <a:gd name="T70" fmla="*/ 73833840 w 567"/>
              <a:gd name="T71" fmla="*/ 36346592 h 566"/>
              <a:gd name="T72" fmla="*/ 70963933 w 567"/>
              <a:gd name="T73" fmla="*/ 43693385 h 566"/>
              <a:gd name="T74" fmla="*/ 70963933 w 567"/>
              <a:gd name="T75" fmla="*/ 50008741 h 566"/>
              <a:gd name="T76" fmla="*/ 73833840 w 567"/>
              <a:gd name="T77" fmla="*/ 58257727 h 566"/>
              <a:gd name="T78" fmla="*/ 63658779 w 567"/>
              <a:gd name="T79" fmla="*/ 9022295 h 566"/>
              <a:gd name="T80" fmla="*/ 10175061 w 567"/>
              <a:gd name="T81" fmla="*/ 62768695 h 566"/>
              <a:gd name="T82" fmla="*/ 63658779 w 567"/>
              <a:gd name="T83" fmla="*/ 9022295 h 566"/>
              <a:gd name="T84" fmla="*/ 32351290 w 567"/>
              <a:gd name="T85" fmla="*/ 48204353 h 566"/>
              <a:gd name="T86" fmla="*/ 60006203 w 567"/>
              <a:gd name="T87" fmla="*/ 44595579 h 566"/>
              <a:gd name="T88" fmla="*/ 13827637 w 567"/>
              <a:gd name="T89" fmla="*/ 59159921 h 566"/>
              <a:gd name="T90" fmla="*/ 32351290 w 567"/>
              <a:gd name="T91" fmla="*/ 48204353 h 566"/>
              <a:gd name="T92" fmla="*/ 24915752 w 567"/>
              <a:gd name="T93" fmla="*/ 30933430 h 566"/>
              <a:gd name="T94" fmla="*/ 24915752 w 567"/>
              <a:gd name="T95" fmla="*/ 16368729 h 566"/>
              <a:gd name="T96" fmla="*/ 24915752 w 567"/>
              <a:gd name="T97" fmla="*/ 30933430 h 5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2" y="565"/>
                  <a:pt x="537" y="565"/>
                </a:cubicBezTo>
                <a:cubicBezTo>
                  <a:pt x="523" y="565"/>
                  <a:pt x="516" y="558"/>
                  <a:pt x="509" y="544"/>
                </a:cubicBezTo>
                <a:cubicBezTo>
                  <a:pt x="481" y="544"/>
                  <a:pt x="481" y="544"/>
                  <a:pt x="481" y="544"/>
                </a:cubicBezTo>
                <a:cubicBezTo>
                  <a:pt x="474" y="558"/>
                  <a:pt x="467" y="565"/>
                  <a:pt x="453" y="565"/>
                </a:cubicBezTo>
                <a:cubicBezTo>
                  <a:pt x="438" y="565"/>
                  <a:pt x="431" y="558"/>
                  <a:pt x="424" y="544"/>
                </a:cubicBezTo>
                <a:cubicBezTo>
                  <a:pt x="396" y="544"/>
                  <a:pt x="396" y="544"/>
                  <a:pt x="396" y="544"/>
                </a:cubicBezTo>
                <a:cubicBezTo>
                  <a:pt x="389" y="558"/>
                  <a:pt x="382" y="565"/>
                  <a:pt x="368" y="565"/>
                </a:cubicBezTo>
                <a:cubicBezTo>
                  <a:pt x="354" y="565"/>
                  <a:pt x="347" y="558"/>
                  <a:pt x="340" y="544"/>
                </a:cubicBezTo>
                <a:cubicBezTo>
                  <a:pt x="311" y="544"/>
                  <a:pt x="311" y="544"/>
                  <a:pt x="311" y="544"/>
                </a:cubicBezTo>
                <a:cubicBezTo>
                  <a:pt x="304" y="558"/>
                  <a:pt x="297" y="565"/>
                  <a:pt x="283" y="565"/>
                </a:cubicBezTo>
                <a:cubicBezTo>
                  <a:pt x="269" y="565"/>
                  <a:pt x="262" y="558"/>
                  <a:pt x="255" y="544"/>
                </a:cubicBezTo>
                <a:cubicBezTo>
                  <a:pt x="226" y="544"/>
                  <a:pt x="226" y="544"/>
                  <a:pt x="226" y="544"/>
                </a:cubicBezTo>
                <a:cubicBezTo>
                  <a:pt x="219" y="558"/>
                  <a:pt x="212" y="565"/>
                  <a:pt x="198" y="565"/>
                </a:cubicBezTo>
                <a:cubicBezTo>
                  <a:pt x="184" y="565"/>
                  <a:pt x="177" y="558"/>
                  <a:pt x="170" y="544"/>
                </a:cubicBezTo>
                <a:cubicBezTo>
                  <a:pt x="142" y="544"/>
                  <a:pt x="142" y="544"/>
                  <a:pt x="142" y="544"/>
                </a:cubicBezTo>
                <a:cubicBezTo>
                  <a:pt x="135" y="558"/>
                  <a:pt x="128" y="565"/>
                  <a:pt x="113" y="565"/>
                </a:cubicBezTo>
                <a:cubicBezTo>
                  <a:pt x="99" y="565"/>
                  <a:pt x="92" y="558"/>
                  <a:pt x="85" y="544"/>
                </a:cubicBezTo>
                <a:cubicBezTo>
                  <a:pt x="57" y="544"/>
                  <a:pt x="57" y="544"/>
                  <a:pt x="57" y="544"/>
                </a:cubicBezTo>
                <a:cubicBezTo>
                  <a:pt x="50" y="558"/>
                  <a:pt x="43" y="565"/>
                  <a:pt x="29" y="565"/>
                </a:cubicBezTo>
                <a:cubicBezTo>
                  <a:pt x="15" y="565"/>
                  <a:pt x="0" y="551"/>
                  <a:pt x="0" y="537"/>
                </a:cubicBezTo>
                <a:cubicBezTo>
                  <a:pt x="0" y="523"/>
                  <a:pt x="7" y="509"/>
                  <a:pt x="22" y="509"/>
                </a:cubicBezTo>
                <a:cubicBezTo>
                  <a:pt x="22" y="473"/>
                  <a:pt x="22" y="473"/>
                  <a:pt x="22" y="473"/>
                </a:cubicBezTo>
                <a:cubicBezTo>
                  <a:pt x="7" y="473"/>
                  <a:pt x="0" y="459"/>
                  <a:pt x="0" y="452"/>
                </a:cubicBezTo>
                <a:cubicBezTo>
                  <a:pt x="0" y="438"/>
                  <a:pt x="7" y="424"/>
                  <a:pt x="22" y="424"/>
                </a:cubicBezTo>
                <a:cubicBezTo>
                  <a:pt x="22" y="388"/>
                  <a:pt x="22" y="388"/>
                  <a:pt x="22" y="388"/>
                </a:cubicBezTo>
                <a:cubicBezTo>
                  <a:pt x="7" y="388"/>
                  <a:pt x="0" y="374"/>
                  <a:pt x="0" y="367"/>
                </a:cubicBezTo>
                <a:cubicBezTo>
                  <a:pt x="0" y="353"/>
                  <a:pt x="7" y="339"/>
                  <a:pt x="22" y="339"/>
                </a:cubicBezTo>
                <a:cubicBezTo>
                  <a:pt x="22" y="304"/>
                  <a:pt x="22" y="304"/>
                  <a:pt x="22" y="304"/>
                </a:cubicBezTo>
                <a:cubicBezTo>
                  <a:pt x="7" y="304"/>
                  <a:pt x="0" y="289"/>
                  <a:pt x="0" y="282"/>
                </a:cubicBezTo>
                <a:cubicBezTo>
                  <a:pt x="0" y="268"/>
                  <a:pt x="7" y="254"/>
                  <a:pt x="22" y="254"/>
                </a:cubicBezTo>
                <a:cubicBezTo>
                  <a:pt x="22" y="219"/>
                  <a:pt x="22" y="219"/>
                  <a:pt x="22" y="219"/>
                </a:cubicBezTo>
                <a:cubicBezTo>
                  <a:pt x="7" y="219"/>
                  <a:pt x="0" y="205"/>
                  <a:pt x="0" y="198"/>
                </a:cubicBezTo>
                <a:cubicBezTo>
                  <a:pt x="0" y="183"/>
                  <a:pt x="7" y="169"/>
                  <a:pt x="22" y="169"/>
                </a:cubicBezTo>
                <a:cubicBezTo>
                  <a:pt x="22" y="134"/>
                  <a:pt x="22" y="134"/>
                  <a:pt x="22" y="134"/>
                </a:cubicBezTo>
                <a:cubicBezTo>
                  <a:pt x="7" y="134"/>
                  <a:pt x="0" y="120"/>
                  <a:pt x="0" y="113"/>
                </a:cubicBezTo>
                <a:cubicBezTo>
                  <a:pt x="0" y="98"/>
                  <a:pt x="7" y="84"/>
                  <a:pt x="22" y="84"/>
                </a:cubicBezTo>
                <a:cubicBezTo>
                  <a:pt x="22" y="49"/>
                  <a:pt x="22" y="49"/>
                  <a:pt x="22" y="49"/>
                </a:cubicBezTo>
                <a:cubicBezTo>
                  <a:pt x="7" y="49"/>
                  <a:pt x="0" y="35"/>
                  <a:pt x="0" y="28"/>
                </a:cubicBezTo>
                <a:cubicBezTo>
                  <a:pt x="0" y="7"/>
                  <a:pt x="15" y="0"/>
                  <a:pt x="29" y="0"/>
                </a:cubicBezTo>
                <a:cubicBezTo>
                  <a:pt x="43" y="0"/>
                  <a:pt x="50" y="7"/>
                  <a:pt x="57" y="14"/>
                </a:cubicBezTo>
                <a:cubicBezTo>
                  <a:pt x="85" y="14"/>
                  <a:pt x="85" y="14"/>
                  <a:pt x="85" y="14"/>
                </a:cubicBezTo>
                <a:cubicBezTo>
                  <a:pt x="92" y="7"/>
                  <a:pt x="99" y="0"/>
                  <a:pt x="113" y="0"/>
                </a:cubicBezTo>
                <a:cubicBezTo>
                  <a:pt x="128" y="0"/>
                  <a:pt x="135" y="7"/>
                  <a:pt x="142" y="14"/>
                </a:cubicBezTo>
                <a:cubicBezTo>
                  <a:pt x="170" y="14"/>
                  <a:pt x="170" y="14"/>
                  <a:pt x="170" y="14"/>
                </a:cubicBezTo>
                <a:cubicBezTo>
                  <a:pt x="177" y="7"/>
                  <a:pt x="184" y="0"/>
                  <a:pt x="198" y="0"/>
                </a:cubicBezTo>
                <a:cubicBezTo>
                  <a:pt x="212" y="0"/>
                  <a:pt x="219" y="7"/>
                  <a:pt x="226" y="14"/>
                </a:cubicBezTo>
                <a:cubicBezTo>
                  <a:pt x="255" y="14"/>
                  <a:pt x="255" y="14"/>
                  <a:pt x="255" y="14"/>
                </a:cubicBezTo>
                <a:cubicBezTo>
                  <a:pt x="262" y="7"/>
                  <a:pt x="269" y="0"/>
                  <a:pt x="283" y="0"/>
                </a:cubicBezTo>
                <a:cubicBezTo>
                  <a:pt x="297" y="0"/>
                  <a:pt x="304" y="7"/>
                  <a:pt x="311" y="14"/>
                </a:cubicBezTo>
                <a:cubicBezTo>
                  <a:pt x="340" y="14"/>
                  <a:pt x="340" y="14"/>
                  <a:pt x="340" y="14"/>
                </a:cubicBezTo>
                <a:cubicBezTo>
                  <a:pt x="347" y="7"/>
                  <a:pt x="354" y="0"/>
                  <a:pt x="368" y="0"/>
                </a:cubicBezTo>
                <a:cubicBezTo>
                  <a:pt x="382" y="0"/>
                  <a:pt x="389" y="7"/>
                  <a:pt x="396" y="14"/>
                </a:cubicBezTo>
                <a:cubicBezTo>
                  <a:pt x="424" y="14"/>
                  <a:pt x="424" y="14"/>
                  <a:pt x="424" y="14"/>
                </a:cubicBezTo>
                <a:cubicBezTo>
                  <a:pt x="431" y="7"/>
                  <a:pt x="438" y="0"/>
                  <a:pt x="453" y="0"/>
                </a:cubicBezTo>
                <a:cubicBezTo>
                  <a:pt x="467" y="0"/>
                  <a:pt x="474" y="7"/>
                  <a:pt x="481" y="14"/>
                </a:cubicBezTo>
                <a:cubicBezTo>
                  <a:pt x="509" y="14"/>
                  <a:pt x="509" y="14"/>
                  <a:pt x="509" y="14"/>
                </a:cubicBezTo>
                <a:cubicBezTo>
                  <a:pt x="516" y="7"/>
                  <a:pt x="523" y="0"/>
                  <a:pt x="537" y="0"/>
                </a:cubicBezTo>
                <a:cubicBezTo>
                  <a:pt x="552"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8" y="70"/>
                  <a:pt x="78" y="70"/>
                  <a:pt x="78" y="70"/>
                </a:cubicBezTo>
                <a:cubicBezTo>
                  <a:pt x="78" y="487"/>
                  <a:pt x="78" y="487"/>
                  <a:pt x="78" y="487"/>
                </a:cubicBezTo>
                <a:cubicBezTo>
                  <a:pt x="488" y="487"/>
                  <a:pt x="488" y="487"/>
                  <a:pt x="488" y="487"/>
                </a:cubicBezTo>
                <a:lnTo>
                  <a:pt x="488" y="70"/>
                </a:lnTo>
                <a:close/>
                <a:moveTo>
                  <a:pt x="248" y="374"/>
                </a:moveTo>
                <a:lnTo>
                  <a:pt x="248" y="374"/>
                </a:lnTo>
                <a:cubicBezTo>
                  <a:pt x="375" y="212"/>
                  <a:pt x="375" y="212"/>
                  <a:pt x="375" y="212"/>
                </a:cubicBezTo>
                <a:cubicBezTo>
                  <a:pt x="460" y="346"/>
                  <a:pt x="460" y="346"/>
                  <a:pt x="460" y="346"/>
                </a:cubicBezTo>
                <a:cubicBezTo>
                  <a:pt x="460" y="459"/>
                  <a:pt x="460" y="459"/>
                  <a:pt x="460" y="459"/>
                </a:cubicBezTo>
                <a:cubicBezTo>
                  <a:pt x="106" y="459"/>
                  <a:pt x="106" y="459"/>
                  <a:pt x="106" y="459"/>
                </a:cubicBezTo>
                <a:cubicBezTo>
                  <a:pt x="219" y="346"/>
                  <a:pt x="219" y="346"/>
                  <a:pt x="219" y="346"/>
                </a:cubicBezTo>
                <a:lnTo>
                  <a:pt x="248" y="374"/>
                </a:lnTo>
                <a:close/>
                <a:moveTo>
                  <a:pt x="191" y="240"/>
                </a:moveTo>
                <a:lnTo>
                  <a:pt x="191" y="240"/>
                </a:lnTo>
                <a:cubicBezTo>
                  <a:pt x="156" y="240"/>
                  <a:pt x="135" y="219"/>
                  <a:pt x="135" y="183"/>
                </a:cubicBezTo>
                <a:cubicBezTo>
                  <a:pt x="135" y="155"/>
                  <a:pt x="156" y="127"/>
                  <a:pt x="191" y="127"/>
                </a:cubicBezTo>
                <a:cubicBezTo>
                  <a:pt x="219" y="127"/>
                  <a:pt x="248" y="155"/>
                  <a:pt x="248" y="183"/>
                </a:cubicBezTo>
                <a:cubicBezTo>
                  <a:pt x="248" y="219"/>
                  <a:pt x="219" y="240"/>
                  <a:pt x="191" y="24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7" name="Freeform 246"/>
          <p:cNvSpPr>
            <a:spLocks noChangeArrowheads="1"/>
          </p:cNvSpPr>
          <p:nvPr userDrawn="1"/>
        </p:nvSpPr>
        <p:spPr bwMode="auto">
          <a:xfrm>
            <a:off x="328079" y="2234293"/>
            <a:ext cx="545956" cy="541867"/>
          </a:xfrm>
          <a:custGeom>
            <a:avLst/>
            <a:gdLst>
              <a:gd name="T0" fmla="*/ 73833840 w 567"/>
              <a:gd name="T1" fmla="*/ 58257727 h 566"/>
              <a:gd name="T2" fmla="*/ 70963933 w 567"/>
              <a:gd name="T3" fmla="*/ 65604161 h 566"/>
              <a:gd name="T4" fmla="*/ 70050879 w 567"/>
              <a:gd name="T5" fmla="*/ 72822069 h 566"/>
              <a:gd name="T6" fmla="*/ 61832672 w 567"/>
              <a:gd name="T7" fmla="*/ 70115488 h 566"/>
              <a:gd name="T8" fmla="*/ 55310188 w 567"/>
              <a:gd name="T9" fmla="*/ 70115488 h 566"/>
              <a:gd name="T10" fmla="*/ 48005034 w 567"/>
              <a:gd name="T11" fmla="*/ 72822069 h 566"/>
              <a:gd name="T12" fmla="*/ 39656443 w 567"/>
              <a:gd name="T13" fmla="*/ 70115488 h 566"/>
              <a:gd name="T14" fmla="*/ 33264343 w 567"/>
              <a:gd name="T15" fmla="*/ 70115488 h 566"/>
              <a:gd name="T16" fmla="*/ 25828806 w 567"/>
              <a:gd name="T17" fmla="*/ 72822069 h 566"/>
              <a:gd name="T18" fmla="*/ 17610598 w 567"/>
              <a:gd name="T19" fmla="*/ 70115488 h 566"/>
              <a:gd name="T20" fmla="*/ 11088114 w 567"/>
              <a:gd name="T21" fmla="*/ 70115488 h 566"/>
              <a:gd name="T22" fmla="*/ 3782961 w 567"/>
              <a:gd name="T23" fmla="*/ 72822069 h 566"/>
              <a:gd name="T24" fmla="*/ 1826108 w 567"/>
              <a:gd name="T25" fmla="*/ 65604161 h 566"/>
              <a:gd name="T26" fmla="*/ 0 w 567"/>
              <a:gd name="T27" fmla="*/ 58257727 h 566"/>
              <a:gd name="T28" fmla="*/ 1826108 w 567"/>
              <a:gd name="T29" fmla="*/ 50008741 h 566"/>
              <a:gd name="T30" fmla="*/ 1826108 w 567"/>
              <a:gd name="T31" fmla="*/ 43693385 h 566"/>
              <a:gd name="T32" fmla="*/ 0 w 567"/>
              <a:gd name="T33" fmla="*/ 36346592 h 566"/>
              <a:gd name="T34" fmla="*/ 1826108 w 567"/>
              <a:gd name="T35" fmla="*/ 28226490 h 566"/>
              <a:gd name="T36" fmla="*/ 1826108 w 567"/>
              <a:gd name="T37" fmla="*/ 21782250 h 566"/>
              <a:gd name="T38" fmla="*/ 0 w 567"/>
              <a:gd name="T39" fmla="*/ 14564342 h 566"/>
              <a:gd name="T40" fmla="*/ 1826108 w 567"/>
              <a:gd name="T41" fmla="*/ 6315714 h 566"/>
              <a:gd name="T42" fmla="*/ 3782961 w 567"/>
              <a:gd name="T43" fmla="*/ 0 h 566"/>
              <a:gd name="T44" fmla="*/ 11088114 w 567"/>
              <a:gd name="T45" fmla="*/ 1804387 h 566"/>
              <a:gd name="T46" fmla="*/ 17610598 w 567"/>
              <a:gd name="T47" fmla="*/ 1804387 h 566"/>
              <a:gd name="T48" fmla="*/ 25828806 w 567"/>
              <a:gd name="T49" fmla="*/ 0 h 566"/>
              <a:gd name="T50" fmla="*/ 33264343 w 567"/>
              <a:gd name="T51" fmla="*/ 1804387 h 566"/>
              <a:gd name="T52" fmla="*/ 39656443 w 567"/>
              <a:gd name="T53" fmla="*/ 1804387 h 566"/>
              <a:gd name="T54" fmla="*/ 48005034 w 567"/>
              <a:gd name="T55" fmla="*/ 0 h 566"/>
              <a:gd name="T56" fmla="*/ 55310188 w 567"/>
              <a:gd name="T57" fmla="*/ 1804387 h 566"/>
              <a:gd name="T58" fmla="*/ 61832672 w 567"/>
              <a:gd name="T59" fmla="*/ 1804387 h 566"/>
              <a:gd name="T60" fmla="*/ 70050879 w 567"/>
              <a:gd name="T61" fmla="*/ 0 h 566"/>
              <a:gd name="T62" fmla="*/ 70963933 w 567"/>
              <a:gd name="T63" fmla="*/ 6315714 h 566"/>
              <a:gd name="T64" fmla="*/ 73833840 w 567"/>
              <a:gd name="T65" fmla="*/ 14564342 h 566"/>
              <a:gd name="T66" fmla="*/ 70963933 w 567"/>
              <a:gd name="T67" fmla="*/ 21782250 h 566"/>
              <a:gd name="T68" fmla="*/ 70963933 w 567"/>
              <a:gd name="T69" fmla="*/ 28226490 h 566"/>
              <a:gd name="T70" fmla="*/ 73833840 w 567"/>
              <a:gd name="T71" fmla="*/ 36346592 h 566"/>
              <a:gd name="T72" fmla="*/ 70963933 w 567"/>
              <a:gd name="T73" fmla="*/ 43693385 h 566"/>
              <a:gd name="T74" fmla="*/ 70963933 w 567"/>
              <a:gd name="T75" fmla="*/ 50008741 h 566"/>
              <a:gd name="T76" fmla="*/ 73833840 w 567"/>
              <a:gd name="T77" fmla="*/ 58257727 h 566"/>
              <a:gd name="T78" fmla="*/ 63658779 w 567"/>
              <a:gd name="T79" fmla="*/ 9022295 h 566"/>
              <a:gd name="T80" fmla="*/ 9262007 w 567"/>
              <a:gd name="T81" fmla="*/ 62768695 h 566"/>
              <a:gd name="T82" fmla="*/ 63658779 w 567"/>
              <a:gd name="T83" fmla="*/ 9022295 h 5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7" h="566">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1" y="565"/>
                  <a:pt x="537" y="565"/>
                </a:cubicBezTo>
                <a:cubicBezTo>
                  <a:pt x="523" y="565"/>
                  <a:pt x="509" y="558"/>
                  <a:pt x="509" y="544"/>
                </a:cubicBezTo>
                <a:cubicBezTo>
                  <a:pt x="474" y="544"/>
                  <a:pt x="474" y="544"/>
                  <a:pt x="474" y="544"/>
                </a:cubicBezTo>
                <a:cubicBezTo>
                  <a:pt x="474" y="558"/>
                  <a:pt x="460" y="565"/>
                  <a:pt x="453" y="565"/>
                </a:cubicBezTo>
                <a:cubicBezTo>
                  <a:pt x="438" y="565"/>
                  <a:pt x="424" y="558"/>
                  <a:pt x="424" y="544"/>
                </a:cubicBezTo>
                <a:cubicBezTo>
                  <a:pt x="389" y="544"/>
                  <a:pt x="389" y="544"/>
                  <a:pt x="389" y="544"/>
                </a:cubicBezTo>
                <a:cubicBezTo>
                  <a:pt x="389" y="558"/>
                  <a:pt x="375" y="565"/>
                  <a:pt x="368" y="565"/>
                </a:cubicBezTo>
                <a:cubicBezTo>
                  <a:pt x="354" y="565"/>
                  <a:pt x="340" y="558"/>
                  <a:pt x="340" y="544"/>
                </a:cubicBezTo>
                <a:cubicBezTo>
                  <a:pt x="304" y="544"/>
                  <a:pt x="304" y="544"/>
                  <a:pt x="304" y="544"/>
                </a:cubicBezTo>
                <a:cubicBezTo>
                  <a:pt x="304" y="558"/>
                  <a:pt x="290" y="565"/>
                  <a:pt x="283" y="565"/>
                </a:cubicBezTo>
                <a:cubicBezTo>
                  <a:pt x="269" y="565"/>
                  <a:pt x="255" y="558"/>
                  <a:pt x="255" y="544"/>
                </a:cubicBezTo>
                <a:cubicBezTo>
                  <a:pt x="219" y="544"/>
                  <a:pt x="219" y="544"/>
                  <a:pt x="219" y="544"/>
                </a:cubicBezTo>
                <a:cubicBezTo>
                  <a:pt x="219" y="558"/>
                  <a:pt x="205" y="565"/>
                  <a:pt x="198" y="565"/>
                </a:cubicBezTo>
                <a:cubicBezTo>
                  <a:pt x="184" y="565"/>
                  <a:pt x="170" y="558"/>
                  <a:pt x="170" y="544"/>
                </a:cubicBezTo>
                <a:cubicBezTo>
                  <a:pt x="135" y="544"/>
                  <a:pt x="135" y="544"/>
                  <a:pt x="135" y="544"/>
                </a:cubicBezTo>
                <a:cubicBezTo>
                  <a:pt x="135" y="558"/>
                  <a:pt x="120" y="565"/>
                  <a:pt x="113" y="565"/>
                </a:cubicBezTo>
                <a:cubicBezTo>
                  <a:pt x="99" y="565"/>
                  <a:pt x="85" y="558"/>
                  <a:pt x="85" y="544"/>
                </a:cubicBezTo>
                <a:cubicBezTo>
                  <a:pt x="50" y="544"/>
                  <a:pt x="50" y="544"/>
                  <a:pt x="50" y="544"/>
                </a:cubicBezTo>
                <a:cubicBezTo>
                  <a:pt x="50" y="558"/>
                  <a:pt x="36" y="565"/>
                  <a:pt x="29" y="565"/>
                </a:cubicBezTo>
                <a:cubicBezTo>
                  <a:pt x="7" y="565"/>
                  <a:pt x="0" y="551"/>
                  <a:pt x="0" y="537"/>
                </a:cubicBezTo>
                <a:cubicBezTo>
                  <a:pt x="0" y="523"/>
                  <a:pt x="7" y="509"/>
                  <a:pt x="14" y="509"/>
                </a:cubicBezTo>
                <a:cubicBezTo>
                  <a:pt x="14" y="473"/>
                  <a:pt x="14" y="473"/>
                  <a:pt x="14" y="473"/>
                </a:cubicBezTo>
                <a:cubicBezTo>
                  <a:pt x="7" y="473"/>
                  <a:pt x="0" y="459"/>
                  <a:pt x="0" y="452"/>
                </a:cubicBezTo>
                <a:cubicBezTo>
                  <a:pt x="0" y="438"/>
                  <a:pt x="7" y="424"/>
                  <a:pt x="14" y="424"/>
                </a:cubicBezTo>
                <a:cubicBezTo>
                  <a:pt x="14" y="388"/>
                  <a:pt x="14" y="388"/>
                  <a:pt x="14" y="388"/>
                </a:cubicBezTo>
                <a:cubicBezTo>
                  <a:pt x="7" y="388"/>
                  <a:pt x="0" y="374"/>
                  <a:pt x="0" y="367"/>
                </a:cubicBezTo>
                <a:cubicBezTo>
                  <a:pt x="0" y="353"/>
                  <a:pt x="7" y="339"/>
                  <a:pt x="14" y="339"/>
                </a:cubicBezTo>
                <a:cubicBezTo>
                  <a:pt x="14" y="304"/>
                  <a:pt x="14" y="304"/>
                  <a:pt x="14" y="304"/>
                </a:cubicBezTo>
                <a:cubicBezTo>
                  <a:pt x="7" y="304"/>
                  <a:pt x="0" y="289"/>
                  <a:pt x="0" y="282"/>
                </a:cubicBezTo>
                <a:cubicBezTo>
                  <a:pt x="0" y="268"/>
                  <a:pt x="7" y="254"/>
                  <a:pt x="14" y="254"/>
                </a:cubicBezTo>
                <a:cubicBezTo>
                  <a:pt x="14" y="219"/>
                  <a:pt x="14" y="219"/>
                  <a:pt x="14" y="219"/>
                </a:cubicBezTo>
                <a:cubicBezTo>
                  <a:pt x="7" y="219"/>
                  <a:pt x="0" y="205"/>
                  <a:pt x="0" y="198"/>
                </a:cubicBezTo>
                <a:cubicBezTo>
                  <a:pt x="0" y="183"/>
                  <a:pt x="7" y="169"/>
                  <a:pt x="14" y="169"/>
                </a:cubicBezTo>
                <a:cubicBezTo>
                  <a:pt x="14" y="134"/>
                  <a:pt x="14" y="134"/>
                  <a:pt x="14" y="134"/>
                </a:cubicBezTo>
                <a:cubicBezTo>
                  <a:pt x="7" y="134"/>
                  <a:pt x="0" y="120"/>
                  <a:pt x="0" y="113"/>
                </a:cubicBezTo>
                <a:cubicBezTo>
                  <a:pt x="0" y="98"/>
                  <a:pt x="7" y="84"/>
                  <a:pt x="14" y="84"/>
                </a:cubicBezTo>
                <a:cubicBezTo>
                  <a:pt x="14" y="49"/>
                  <a:pt x="14" y="49"/>
                  <a:pt x="14" y="49"/>
                </a:cubicBezTo>
                <a:cubicBezTo>
                  <a:pt x="7" y="49"/>
                  <a:pt x="0" y="35"/>
                  <a:pt x="0" y="28"/>
                </a:cubicBezTo>
                <a:cubicBezTo>
                  <a:pt x="0" y="7"/>
                  <a:pt x="7" y="0"/>
                  <a:pt x="29" y="0"/>
                </a:cubicBezTo>
                <a:cubicBezTo>
                  <a:pt x="36" y="0"/>
                  <a:pt x="50" y="7"/>
                  <a:pt x="50" y="14"/>
                </a:cubicBezTo>
                <a:cubicBezTo>
                  <a:pt x="85" y="14"/>
                  <a:pt x="85" y="14"/>
                  <a:pt x="85" y="14"/>
                </a:cubicBezTo>
                <a:cubicBezTo>
                  <a:pt x="85" y="7"/>
                  <a:pt x="99" y="0"/>
                  <a:pt x="113" y="0"/>
                </a:cubicBezTo>
                <a:cubicBezTo>
                  <a:pt x="120" y="0"/>
                  <a:pt x="135" y="7"/>
                  <a:pt x="135" y="14"/>
                </a:cubicBezTo>
                <a:cubicBezTo>
                  <a:pt x="170" y="14"/>
                  <a:pt x="170" y="14"/>
                  <a:pt x="170" y="14"/>
                </a:cubicBezTo>
                <a:cubicBezTo>
                  <a:pt x="170" y="7"/>
                  <a:pt x="184" y="0"/>
                  <a:pt x="198" y="0"/>
                </a:cubicBezTo>
                <a:cubicBezTo>
                  <a:pt x="205" y="0"/>
                  <a:pt x="219" y="7"/>
                  <a:pt x="219" y="14"/>
                </a:cubicBezTo>
                <a:cubicBezTo>
                  <a:pt x="255" y="14"/>
                  <a:pt x="255" y="14"/>
                  <a:pt x="255" y="14"/>
                </a:cubicBezTo>
                <a:cubicBezTo>
                  <a:pt x="255" y="7"/>
                  <a:pt x="269" y="0"/>
                  <a:pt x="283" y="0"/>
                </a:cubicBezTo>
                <a:cubicBezTo>
                  <a:pt x="290" y="0"/>
                  <a:pt x="304" y="7"/>
                  <a:pt x="304" y="14"/>
                </a:cubicBezTo>
                <a:cubicBezTo>
                  <a:pt x="340" y="14"/>
                  <a:pt x="340" y="14"/>
                  <a:pt x="340" y="14"/>
                </a:cubicBezTo>
                <a:cubicBezTo>
                  <a:pt x="340" y="7"/>
                  <a:pt x="354" y="0"/>
                  <a:pt x="368" y="0"/>
                </a:cubicBezTo>
                <a:cubicBezTo>
                  <a:pt x="375" y="0"/>
                  <a:pt x="389" y="7"/>
                  <a:pt x="389" y="14"/>
                </a:cubicBezTo>
                <a:cubicBezTo>
                  <a:pt x="424" y="14"/>
                  <a:pt x="424" y="14"/>
                  <a:pt x="424" y="14"/>
                </a:cubicBezTo>
                <a:cubicBezTo>
                  <a:pt x="424" y="7"/>
                  <a:pt x="438" y="0"/>
                  <a:pt x="453" y="0"/>
                </a:cubicBezTo>
                <a:cubicBezTo>
                  <a:pt x="460" y="0"/>
                  <a:pt x="474" y="7"/>
                  <a:pt x="474" y="14"/>
                </a:cubicBezTo>
                <a:cubicBezTo>
                  <a:pt x="509" y="14"/>
                  <a:pt x="509" y="14"/>
                  <a:pt x="509" y="14"/>
                </a:cubicBezTo>
                <a:cubicBezTo>
                  <a:pt x="509" y="7"/>
                  <a:pt x="523" y="0"/>
                  <a:pt x="537" y="0"/>
                </a:cubicBezTo>
                <a:cubicBezTo>
                  <a:pt x="551"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1" y="70"/>
                  <a:pt x="71" y="70"/>
                  <a:pt x="71" y="70"/>
                </a:cubicBezTo>
                <a:cubicBezTo>
                  <a:pt x="71" y="487"/>
                  <a:pt x="71" y="487"/>
                  <a:pt x="71" y="487"/>
                </a:cubicBezTo>
                <a:cubicBezTo>
                  <a:pt x="488" y="487"/>
                  <a:pt x="488" y="487"/>
                  <a:pt x="488" y="487"/>
                </a:cubicBezTo>
                <a:lnTo>
                  <a:pt x="488" y="7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1" name="Freeform 250"/>
          <p:cNvSpPr>
            <a:spLocks noChangeArrowheads="1"/>
          </p:cNvSpPr>
          <p:nvPr userDrawn="1"/>
        </p:nvSpPr>
        <p:spPr bwMode="auto">
          <a:xfrm>
            <a:off x="8411638" y="1201360"/>
            <a:ext cx="575583" cy="579965"/>
          </a:xfrm>
          <a:custGeom>
            <a:avLst/>
            <a:gdLst>
              <a:gd name="T0" fmla="*/ 38327818 w 601"/>
              <a:gd name="T1" fmla="*/ 78441997 h 602"/>
              <a:gd name="T2" fmla="*/ 38327818 w 601"/>
              <a:gd name="T3" fmla="*/ 78441997 h 602"/>
              <a:gd name="T4" fmla="*/ 0 w 601"/>
              <a:gd name="T5" fmla="*/ 38763987 h 602"/>
              <a:gd name="T6" fmla="*/ 38327818 w 601"/>
              <a:gd name="T7" fmla="*/ 0 h 602"/>
              <a:gd name="T8" fmla="*/ 77429787 w 601"/>
              <a:gd name="T9" fmla="*/ 38763987 h 602"/>
              <a:gd name="T10" fmla="*/ 38327818 w 601"/>
              <a:gd name="T11" fmla="*/ 78441997 h 602"/>
              <a:gd name="T12" fmla="*/ 38327818 w 601"/>
              <a:gd name="T13" fmla="*/ 7439717 h 602"/>
              <a:gd name="T14" fmla="*/ 38327818 w 601"/>
              <a:gd name="T15" fmla="*/ 7439717 h 602"/>
              <a:gd name="T16" fmla="*/ 7226723 w 601"/>
              <a:gd name="T17" fmla="*/ 38763987 h 602"/>
              <a:gd name="T18" fmla="*/ 38327818 w 601"/>
              <a:gd name="T19" fmla="*/ 71002280 h 602"/>
              <a:gd name="T20" fmla="*/ 70203064 w 601"/>
              <a:gd name="T21" fmla="*/ 38763987 h 602"/>
              <a:gd name="T22" fmla="*/ 38327818 w 601"/>
              <a:gd name="T23" fmla="*/ 7439717 h 602"/>
              <a:gd name="T24" fmla="*/ 56523770 w 601"/>
              <a:gd name="T25" fmla="*/ 41504973 h 602"/>
              <a:gd name="T26" fmla="*/ 56523770 w 601"/>
              <a:gd name="T27" fmla="*/ 41504973 h 602"/>
              <a:gd name="T28" fmla="*/ 56523770 w 601"/>
              <a:gd name="T29" fmla="*/ 41504973 h 602"/>
              <a:gd name="T30" fmla="*/ 44651066 w 601"/>
              <a:gd name="T31" fmla="*/ 52598978 h 602"/>
              <a:gd name="T32" fmla="*/ 44651066 w 601"/>
              <a:gd name="T33" fmla="*/ 52598978 h 602"/>
              <a:gd name="T34" fmla="*/ 41941000 w 601"/>
              <a:gd name="T35" fmla="*/ 53512640 h 602"/>
              <a:gd name="T36" fmla="*/ 38327818 w 601"/>
              <a:gd name="T37" fmla="*/ 49858353 h 602"/>
              <a:gd name="T38" fmla="*/ 40134409 w 601"/>
              <a:gd name="T39" fmla="*/ 47117366 h 602"/>
              <a:gd name="T40" fmla="*/ 40134409 w 601"/>
              <a:gd name="T41" fmla="*/ 47117366 h 602"/>
              <a:gd name="T42" fmla="*/ 44651066 w 601"/>
              <a:gd name="T43" fmla="*/ 42418636 h 602"/>
              <a:gd name="T44" fmla="*/ 22712608 w 601"/>
              <a:gd name="T45" fmla="*/ 42418636 h 602"/>
              <a:gd name="T46" fmla="*/ 19099426 w 601"/>
              <a:gd name="T47" fmla="*/ 38763987 h 602"/>
              <a:gd name="T48" fmla="*/ 22712608 w 601"/>
              <a:gd name="T49" fmla="*/ 35109700 h 602"/>
              <a:gd name="T50" fmla="*/ 44651066 w 601"/>
              <a:gd name="T51" fmla="*/ 35109700 h 602"/>
              <a:gd name="T52" fmla="*/ 40134409 w 601"/>
              <a:gd name="T53" fmla="*/ 30541389 h 602"/>
              <a:gd name="T54" fmla="*/ 40134409 w 601"/>
              <a:gd name="T55" fmla="*/ 30541389 h 602"/>
              <a:gd name="T56" fmla="*/ 38327818 w 601"/>
              <a:gd name="T57" fmla="*/ 27669982 h 602"/>
              <a:gd name="T58" fmla="*/ 41941000 w 601"/>
              <a:gd name="T59" fmla="*/ 24015334 h 602"/>
              <a:gd name="T60" fmla="*/ 44651066 w 601"/>
              <a:gd name="T61" fmla="*/ 24928996 h 602"/>
              <a:gd name="T62" fmla="*/ 44651066 w 601"/>
              <a:gd name="T63" fmla="*/ 24928996 h 602"/>
              <a:gd name="T64" fmla="*/ 56523770 w 601"/>
              <a:gd name="T65" fmla="*/ 36023362 h 602"/>
              <a:gd name="T66" fmla="*/ 56523770 w 601"/>
              <a:gd name="T67" fmla="*/ 36023362 h 602"/>
              <a:gd name="T68" fmla="*/ 58330360 w 601"/>
              <a:gd name="T69" fmla="*/ 38763987 h 602"/>
              <a:gd name="T70" fmla="*/ 56523770 w 601"/>
              <a:gd name="T71" fmla="*/ 41504973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297" y="601"/>
                </a:moveTo>
                <a:lnTo>
                  <a:pt x="297" y="601"/>
                </a:lnTo>
                <a:cubicBezTo>
                  <a:pt x="134" y="601"/>
                  <a:pt x="0" y="467"/>
                  <a:pt x="0" y="297"/>
                </a:cubicBezTo>
                <a:cubicBezTo>
                  <a:pt x="0" y="135"/>
                  <a:pt x="134" y="0"/>
                  <a:pt x="297" y="0"/>
                </a:cubicBezTo>
                <a:cubicBezTo>
                  <a:pt x="466" y="0"/>
                  <a:pt x="600" y="135"/>
                  <a:pt x="600" y="297"/>
                </a:cubicBezTo>
                <a:cubicBezTo>
                  <a:pt x="600" y="467"/>
                  <a:pt x="466" y="601"/>
                  <a:pt x="297" y="601"/>
                </a:cubicBezTo>
                <a:close/>
                <a:moveTo>
                  <a:pt x="297" y="57"/>
                </a:moveTo>
                <a:lnTo>
                  <a:pt x="297" y="57"/>
                </a:lnTo>
                <a:cubicBezTo>
                  <a:pt x="162" y="57"/>
                  <a:pt x="56" y="163"/>
                  <a:pt x="56" y="297"/>
                </a:cubicBezTo>
                <a:cubicBezTo>
                  <a:pt x="56" y="431"/>
                  <a:pt x="162" y="544"/>
                  <a:pt x="297" y="544"/>
                </a:cubicBezTo>
                <a:cubicBezTo>
                  <a:pt x="431" y="544"/>
                  <a:pt x="544" y="431"/>
                  <a:pt x="544" y="297"/>
                </a:cubicBezTo>
                <a:cubicBezTo>
                  <a:pt x="544" y="163"/>
                  <a:pt x="431" y="57"/>
                  <a:pt x="297" y="57"/>
                </a:cubicBezTo>
                <a:close/>
                <a:moveTo>
                  <a:pt x="438" y="318"/>
                </a:moveTo>
                <a:lnTo>
                  <a:pt x="438" y="318"/>
                </a:lnTo>
                <a:cubicBezTo>
                  <a:pt x="346" y="403"/>
                  <a:pt x="346" y="403"/>
                  <a:pt x="346" y="403"/>
                </a:cubicBezTo>
                <a:cubicBezTo>
                  <a:pt x="339" y="410"/>
                  <a:pt x="332" y="410"/>
                  <a:pt x="325" y="410"/>
                </a:cubicBezTo>
                <a:cubicBezTo>
                  <a:pt x="311" y="410"/>
                  <a:pt x="297" y="403"/>
                  <a:pt x="297" y="382"/>
                </a:cubicBezTo>
                <a:cubicBezTo>
                  <a:pt x="297" y="375"/>
                  <a:pt x="304" y="368"/>
                  <a:pt x="311" y="361"/>
                </a:cubicBezTo>
                <a:cubicBezTo>
                  <a:pt x="346" y="325"/>
                  <a:pt x="346" y="325"/>
                  <a:pt x="346" y="325"/>
                </a:cubicBezTo>
                <a:cubicBezTo>
                  <a:pt x="176" y="325"/>
                  <a:pt x="176" y="325"/>
                  <a:pt x="176" y="325"/>
                </a:cubicBezTo>
                <a:cubicBezTo>
                  <a:pt x="162" y="325"/>
                  <a:pt x="148" y="318"/>
                  <a:pt x="148" y="297"/>
                </a:cubicBezTo>
                <a:cubicBezTo>
                  <a:pt x="148" y="283"/>
                  <a:pt x="162" y="269"/>
                  <a:pt x="176" y="269"/>
                </a:cubicBezTo>
                <a:cubicBezTo>
                  <a:pt x="346" y="269"/>
                  <a:pt x="346" y="269"/>
                  <a:pt x="346" y="269"/>
                </a:cubicBezTo>
                <a:cubicBezTo>
                  <a:pt x="311" y="234"/>
                  <a:pt x="311" y="234"/>
                  <a:pt x="311" y="234"/>
                </a:cubicBezTo>
                <a:cubicBezTo>
                  <a:pt x="304" y="234"/>
                  <a:pt x="297" y="226"/>
                  <a:pt x="297" y="212"/>
                </a:cubicBezTo>
                <a:cubicBezTo>
                  <a:pt x="297" y="198"/>
                  <a:pt x="311" y="184"/>
                  <a:pt x="325" y="184"/>
                </a:cubicBezTo>
                <a:cubicBezTo>
                  <a:pt x="332" y="184"/>
                  <a:pt x="339" y="191"/>
                  <a:pt x="346" y="191"/>
                </a:cubicBezTo>
                <a:cubicBezTo>
                  <a:pt x="438" y="276"/>
                  <a:pt x="438" y="276"/>
                  <a:pt x="438" y="276"/>
                </a:cubicBezTo>
                <a:cubicBezTo>
                  <a:pt x="445" y="283"/>
                  <a:pt x="452" y="290"/>
                  <a:pt x="452" y="297"/>
                </a:cubicBezTo>
                <a:cubicBezTo>
                  <a:pt x="452" y="311"/>
                  <a:pt x="445" y="318"/>
                  <a:pt x="438" y="31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2" name="Freeform 251"/>
          <p:cNvSpPr>
            <a:spLocks noChangeArrowheads="1"/>
          </p:cNvSpPr>
          <p:nvPr userDrawn="1"/>
        </p:nvSpPr>
        <p:spPr bwMode="auto">
          <a:xfrm>
            <a:off x="7395903" y="1201360"/>
            <a:ext cx="584048" cy="579965"/>
          </a:xfrm>
          <a:custGeom>
            <a:avLst/>
            <a:gdLst>
              <a:gd name="T0" fmla="*/ 39468811 w 608"/>
              <a:gd name="T1" fmla="*/ 78441997 h 602"/>
              <a:gd name="T2" fmla="*/ 39468811 w 608"/>
              <a:gd name="T3" fmla="*/ 78441997 h 602"/>
              <a:gd name="T4" fmla="*/ 0 w 608"/>
              <a:gd name="T5" fmla="*/ 38763987 h 602"/>
              <a:gd name="T6" fmla="*/ 39468811 w 608"/>
              <a:gd name="T7" fmla="*/ 0 h 602"/>
              <a:gd name="T8" fmla="*/ 78807547 w 608"/>
              <a:gd name="T9" fmla="*/ 38763987 h 602"/>
              <a:gd name="T10" fmla="*/ 39468811 w 608"/>
              <a:gd name="T11" fmla="*/ 78441997 h 602"/>
              <a:gd name="T12" fmla="*/ 39468811 w 608"/>
              <a:gd name="T13" fmla="*/ 7439717 h 602"/>
              <a:gd name="T14" fmla="*/ 39468811 w 608"/>
              <a:gd name="T15" fmla="*/ 7439717 h 602"/>
              <a:gd name="T16" fmla="*/ 7270552 w 608"/>
              <a:gd name="T17" fmla="*/ 38763987 h 602"/>
              <a:gd name="T18" fmla="*/ 39468811 w 608"/>
              <a:gd name="T19" fmla="*/ 71002280 h 602"/>
              <a:gd name="T20" fmla="*/ 71536996 w 608"/>
              <a:gd name="T21" fmla="*/ 38763987 h 602"/>
              <a:gd name="T22" fmla="*/ 39468811 w 608"/>
              <a:gd name="T23" fmla="*/ 7439717 h 602"/>
              <a:gd name="T24" fmla="*/ 55048359 w 608"/>
              <a:gd name="T25" fmla="*/ 42418636 h 602"/>
              <a:gd name="T26" fmla="*/ 55048359 w 608"/>
              <a:gd name="T27" fmla="*/ 42418636 h 602"/>
              <a:gd name="T28" fmla="*/ 32976913 w 608"/>
              <a:gd name="T29" fmla="*/ 42418636 h 602"/>
              <a:gd name="T30" fmla="*/ 38559722 w 608"/>
              <a:gd name="T31" fmla="*/ 47117366 h 602"/>
              <a:gd name="T32" fmla="*/ 38559722 w 608"/>
              <a:gd name="T33" fmla="*/ 47117366 h 602"/>
              <a:gd name="T34" fmla="*/ 39468811 w 608"/>
              <a:gd name="T35" fmla="*/ 49858353 h 602"/>
              <a:gd name="T36" fmla="*/ 35703460 w 608"/>
              <a:gd name="T37" fmla="*/ 53512640 h 602"/>
              <a:gd name="T38" fmla="*/ 32976913 w 608"/>
              <a:gd name="T39" fmla="*/ 52598978 h 602"/>
              <a:gd name="T40" fmla="*/ 32976913 w 608"/>
              <a:gd name="T41" fmla="*/ 52598978 h 602"/>
              <a:gd name="T42" fmla="*/ 21032641 w 608"/>
              <a:gd name="T43" fmla="*/ 41504973 h 602"/>
              <a:gd name="T44" fmla="*/ 21032641 w 608"/>
              <a:gd name="T45" fmla="*/ 41504973 h 602"/>
              <a:gd name="T46" fmla="*/ 20123912 w 608"/>
              <a:gd name="T47" fmla="*/ 38763987 h 602"/>
              <a:gd name="T48" fmla="*/ 21032641 w 608"/>
              <a:gd name="T49" fmla="*/ 36023362 h 602"/>
              <a:gd name="T50" fmla="*/ 21032641 w 608"/>
              <a:gd name="T51" fmla="*/ 36023362 h 602"/>
              <a:gd name="T52" fmla="*/ 32976913 w 608"/>
              <a:gd name="T53" fmla="*/ 24928996 h 602"/>
              <a:gd name="T54" fmla="*/ 32976913 w 608"/>
              <a:gd name="T55" fmla="*/ 24928996 h 602"/>
              <a:gd name="T56" fmla="*/ 35703460 w 608"/>
              <a:gd name="T57" fmla="*/ 24015334 h 602"/>
              <a:gd name="T58" fmla="*/ 39468811 w 608"/>
              <a:gd name="T59" fmla="*/ 27669982 h 602"/>
              <a:gd name="T60" fmla="*/ 38559722 w 608"/>
              <a:gd name="T61" fmla="*/ 30541389 h 602"/>
              <a:gd name="T62" fmla="*/ 38559722 w 608"/>
              <a:gd name="T63" fmla="*/ 30541389 h 602"/>
              <a:gd name="T64" fmla="*/ 32976913 w 608"/>
              <a:gd name="T65" fmla="*/ 35109700 h 602"/>
              <a:gd name="T66" fmla="*/ 55048359 w 608"/>
              <a:gd name="T67" fmla="*/ 35109700 h 602"/>
              <a:gd name="T68" fmla="*/ 58683635 w 608"/>
              <a:gd name="T69" fmla="*/ 38763987 h 602"/>
              <a:gd name="T70" fmla="*/ 55048359 w 608"/>
              <a:gd name="T71" fmla="*/ 4241863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8" h="602">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3" name="Freeform 252"/>
          <p:cNvSpPr>
            <a:spLocks noChangeArrowheads="1"/>
          </p:cNvSpPr>
          <p:nvPr userDrawn="1"/>
        </p:nvSpPr>
        <p:spPr bwMode="auto">
          <a:xfrm>
            <a:off x="6384399" y="1201360"/>
            <a:ext cx="575583" cy="579965"/>
          </a:xfrm>
          <a:custGeom>
            <a:avLst/>
            <a:gdLst>
              <a:gd name="T0" fmla="*/ 39230934 w 601"/>
              <a:gd name="T1" fmla="*/ 78441997 h 602"/>
              <a:gd name="T2" fmla="*/ 39230934 w 601"/>
              <a:gd name="T3" fmla="*/ 78441997 h 602"/>
              <a:gd name="T4" fmla="*/ 0 w 601"/>
              <a:gd name="T5" fmla="*/ 38763987 h 602"/>
              <a:gd name="T6" fmla="*/ 39230934 w 601"/>
              <a:gd name="T7" fmla="*/ 0 h 602"/>
              <a:gd name="T8" fmla="*/ 77429787 w 601"/>
              <a:gd name="T9" fmla="*/ 38763987 h 602"/>
              <a:gd name="T10" fmla="*/ 39230934 w 601"/>
              <a:gd name="T11" fmla="*/ 78441997 h 602"/>
              <a:gd name="T12" fmla="*/ 39230934 w 601"/>
              <a:gd name="T13" fmla="*/ 7439717 h 602"/>
              <a:gd name="T14" fmla="*/ 39230934 w 601"/>
              <a:gd name="T15" fmla="*/ 7439717 h 602"/>
              <a:gd name="T16" fmla="*/ 7226723 w 601"/>
              <a:gd name="T17" fmla="*/ 38763987 h 602"/>
              <a:gd name="T18" fmla="*/ 39230934 w 601"/>
              <a:gd name="T19" fmla="*/ 71002280 h 602"/>
              <a:gd name="T20" fmla="*/ 70203064 w 601"/>
              <a:gd name="T21" fmla="*/ 38763987 h 602"/>
              <a:gd name="T22" fmla="*/ 39230934 w 601"/>
              <a:gd name="T23" fmla="*/ 7439717 h 602"/>
              <a:gd name="T24" fmla="*/ 50071198 w 601"/>
              <a:gd name="T25" fmla="*/ 38763987 h 602"/>
              <a:gd name="T26" fmla="*/ 50071198 w 601"/>
              <a:gd name="T27" fmla="*/ 38763987 h 602"/>
              <a:gd name="T28" fmla="*/ 47361132 w 601"/>
              <a:gd name="T29" fmla="*/ 37850325 h 602"/>
              <a:gd name="T30" fmla="*/ 47361132 w 601"/>
              <a:gd name="T31" fmla="*/ 37850325 h 602"/>
              <a:gd name="T32" fmla="*/ 42844475 w 601"/>
              <a:gd name="T33" fmla="*/ 32368713 h 602"/>
              <a:gd name="T34" fmla="*/ 42844475 w 601"/>
              <a:gd name="T35" fmla="*/ 55339965 h 602"/>
              <a:gd name="T36" fmla="*/ 39230934 w 601"/>
              <a:gd name="T37" fmla="*/ 59125033 h 602"/>
              <a:gd name="T38" fmla="*/ 35488787 w 601"/>
              <a:gd name="T39" fmla="*/ 55339965 h 602"/>
              <a:gd name="T40" fmla="*/ 35488787 w 601"/>
              <a:gd name="T41" fmla="*/ 32368713 h 602"/>
              <a:gd name="T42" fmla="*/ 30971771 w 601"/>
              <a:gd name="T43" fmla="*/ 37850325 h 602"/>
              <a:gd name="T44" fmla="*/ 30971771 w 601"/>
              <a:gd name="T45" fmla="*/ 37850325 h 602"/>
              <a:gd name="T46" fmla="*/ 28261705 w 601"/>
              <a:gd name="T47" fmla="*/ 38763987 h 602"/>
              <a:gd name="T48" fmla="*/ 24519558 w 601"/>
              <a:gd name="T49" fmla="*/ 35109700 h 602"/>
              <a:gd name="T50" fmla="*/ 25422674 w 601"/>
              <a:gd name="T51" fmla="*/ 33282375 h 602"/>
              <a:gd name="T52" fmla="*/ 25422674 w 601"/>
              <a:gd name="T53" fmla="*/ 33282375 h 602"/>
              <a:gd name="T54" fmla="*/ 36391903 w 601"/>
              <a:gd name="T55" fmla="*/ 20361046 h 602"/>
              <a:gd name="T56" fmla="*/ 36391903 w 601"/>
              <a:gd name="T57" fmla="*/ 20361046 h 602"/>
              <a:gd name="T58" fmla="*/ 39230934 w 601"/>
              <a:gd name="T59" fmla="*/ 19447384 h 602"/>
              <a:gd name="T60" fmla="*/ 41941000 w 601"/>
              <a:gd name="T61" fmla="*/ 20361046 h 602"/>
              <a:gd name="T62" fmla="*/ 41941000 w 601"/>
              <a:gd name="T63" fmla="*/ 20361046 h 602"/>
              <a:gd name="T64" fmla="*/ 52910229 w 601"/>
              <a:gd name="T65" fmla="*/ 33282375 h 602"/>
              <a:gd name="T66" fmla="*/ 52910229 w 601"/>
              <a:gd name="T67" fmla="*/ 33282375 h 602"/>
              <a:gd name="T68" fmla="*/ 53813704 w 601"/>
              <a:gd name="T69" fmla="*/ 35109700 h 602"/>
              <a:gd name="T70" fmla="*/ 50071198 w 601"/>
              <a:gd name="T71" fmla="*/ 38763987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602">
                <a:moveTo>
                  <a:pt x="304" y="601"/>
                </a:moveTo>
                <a:lnTo>
                  <a:pt x="304" y="601"/>
                </a:lnTo>
                <a:cubicBezTo>
                  <a:pt x="134" y="601"/>
                  <a:pt x="0" y="467"/>
                  <a:pt x="0" y="297"/>
                </a:cubicBezTo>
                <a:cubicBezTo>
                  <a:pt x="0" y="135"/>
                  <a:pt x="134" y="0"/>
                  <a:pt x="304" y="0"/>
                </a:cubicBezTo>
                <a:cubicBezTo>
                  <a:pt x="466" y="0"/>
                  <a:pt x="600" y="135"/>
                  <a:pt x="600" y="297"/>
                </a:cubicBezTo>
                <a:cubicBezTo>
                  <a:pt x="600" y="467"/>
                  <a:pt x="466" y="601"/>
                  <a:pt x="304" y="601"/>
                </a:cubicBezTo>
                <a:close/>
                <a:moveTo>
                  <a:pt x="304" y="57"/>
                </a:moveTo>
                <a:lnTo>
                  <a:pt x="304" y="57"/>
                </a:lnTo>
                <a:cubicBezTo>
                  <a:pt x="169" y="57"/>
                  <a:pt x="56" y="163"/>
                  <a:pt x="56" y="297"/>
                </a:cubicBezTo>
                <a:cubicBezTo>
                  <a:pt x="56" y="431"/>
                  <a:pt x="169" y="544"/>
                  <a:pt x="304" y="544"/>
                </a:cubicBezTo>
                <a:cubicBezTo>
                  <a:pt x="438" y="544"/>
                  <a:pt x="544" y="431"/>
                  <a:pt x="544" y="297"/>
                </a:cubicBezTo>
                <a:cubicBezTo>
                  <a:pt x="544" y="163"/>
                  <a:pt x="438" y="57"/>
                  <a:pt x="304" y="57"/>
                </a:cubicBezTo>
                <a:close/>
                <a:moveTo>
                  <a:pt x="388" y="297"/>
                </a:moveTo>
                <a:lnTo>
                  <a:pt x="388" y="297"/>
                </a:lnTo>
                <a:cubicBezTo>
                  <a:pt x="374" y="297"/>
                  <a:pt x="367" y="297"/>
                  <a:pt x="367" y="290"/>
                </a:cubicBezTo>
                <a:cubicBezTo>
                  <a:pt x="332" y="248"/>
                  <a:pt x="332" y="248"/>
                  <a:pt x="332" y="248"/>
                </a:cubicBezTo>
                <a:cubicBezTo>
                  <a:pt x="332" y="424"/>
                  <a:pt x="332" y="424"/>
                  <a:pt x="332" y="424"/>
                </a:cubicBezTo>
                <a:cubicBezTo>
                  <a:pt x="332" y="438"/>
                  <a:pt x="318" y="453"/>
                  <a:pt x="304" y="453"/>
                </a:cubicBezTo>
                <a:cubicBezTo>
                  <a:pt x="282" y="453"/>
                  <a:pt x="275" y="438"/>
                  <a:pt x="275" y="424"/>
                </a:cubicBezTo>
                <a:cubicBezTo>
                  <a:pt x="275" y="248"/>
                  <a:pt x="275" y="248"/>
                  <a:pt x="275" y="248"/>
                </a:cubicBezTo>
                <a:cubicBezTo>
                  <a:pt x="240" y="290"/>
                  <a:pt x="240" y="290"/>
                  <a:pt x="240" y="290"/>
                </a:cubicBezTo>
                <a:cubicBezTo>
                  <a:pt x="233" y="297"/>
                  <a:pt x="226" y="297"/>
                  <a:pt x="219" y="297"/>
                </a:cubicBezTo>
                <a:cubicBezTo>
                  <a:pt x="197" y="297"/>
                  <a:pt x="190" y="290"/>
                  <a:pt x="190" y="269"/>
                </a:cubicBezTo>
                <a:cubicBezTo>
                  <a:pt x="190" y="262"/>
                  <a:pt x="190" y="255"/>
                  <a:pt x="197" y="255"/>
                </a:cubicBezTo>
                <a:cubicBezTo>
                  <a:pt x="282" y="156"/>
                  <a:pt x="282" y="156"/>
                  <a:pt x="282" y="156"/>
                </a:cubicBezTo>
                <a:cubicBezTo>
                  <a:pt x="282" y="156"/>
                  <a:pt x="289" y="149"/>
                  <a:pt x="304" y="149"/>
                </a:cubicBezTo>
                <a:cubicBezTo>
                  <a:pt x="311" y="149"/>
                  <a:pt x="318" y="156"/>
                  <a:pt x="325" y="156"/>
                </a:cubicBezTo>
                <a:cubicBezTo>
                  <a:pt x="410" y="255"/>
                  <a:pt x="410" y="255"/>
                  <a:pt x="410" y="255"/>
                </a:cubicBezTo>
                <a:cubicBezTo>
                  <a:pt x="410" y="255"/>
                  <a:pt x="417" y="262"/>
                  <a:pt x="417" y="269"/>
                </a:cubicBezTo>
                <a:cubicBezTo>
                  <a:pt x="417" y="290"/>
                  <a:pt x="402" y="297"/>
                  <a:pt x="388" y="29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4" name="Freeform 253"/>
          <p:cNvSpPr>
            <a:spLocks noChangeArrowheads="1"/>
          </p:cNvSpPr>
          <p:nvPr userDrawn="1"/>
        </p:nvSpPr>
        <p:spPr bwMode="auto">
          <a:xfrm>
            <a:off x="5372897" y="1201360"/>
            <a:ext cx="575583" cy="579965"/>
          </a:xfrm>
          <a:custGeom>
            <a:avLst/>
            <a:gdLst>
              <a:gd name="T0" fmla="*/ 38198494 w 601"/>
              <a:gd name="T1" fmla="*/ 78441997 h 602"/>
              <a:gd name="T2" fmla="*/ 38198494 w 601"/>
              <a:gd name="T3" fmla="*/ 78441997 h 602"/>
              <a:gd name="T4" fmla="*/ 0 w 601"/>
              <a:gd name="T5" fmla="*/ 38763987 h 602"/>
              <a:gd name="T6" fmla="*/ 38198494 w 601"/>
              <a:gd name="T7" fmla="*/ 0 h 602"/>
              <a:gd name="T8" fmla="*/ 77429787 w 601"/>
              <a:gd name="T9" fmla="*/ 38763987 h 602"/>
              <a:gd name="T10" fmla="*/ 38198494 w 601"/>
              <a:gd name="T11" fmla="*/ 78441997 h 602"/>
              <a:gd name="T12" fmla="*/ 38198494 w 601"/>
              <a:gd name="T13" fmla="*/ 7439717 h 602"/>
              <a:gd name="T14" fmla="*/ 38198494 w 601"/>
              <a:gd name="T15" fmla="*/ 7439717 h 602"/>
              <a:gd name="T16" fmla="*/ 7226723 w 601"/>
              <a:gd name="T17" fmla="*/ 38763987 h 602"/>
              <a:gd name="T18" fmla="*/ 38198494 w 601"/>
              <a:gd name="T19" fmla="*/ 71002280 h 602"/>
              <a:gd name="T20" fmla="*/ 70203064 w 601"/>
              <a:gd name="T21" fmla="*/ 38763987 h 602"/>
              <a:gd name="T22" fmla="*/ 38198494 w 601"/>
              <a:gd name="T23" fmla="*/ 7439717 h 602"/>
              <a:gd name="T24" fmla="*/ 51877788 w 601"/>
              <a:gd name="T25" fmla="*/ 45290042 h 602"/>
              <a:gd name="T26" fmla="*/ 51877788 w 601"/>
              <a:gd name="T27" fmla="*/ 45290042 h 602"/>
              <a:gd name="T28" fmla="*/ 41037884 w 601"/>
              <a:gd name="T29" fmla="*/ 57167289 h 602"/>
              <a:gd name="T30" fmla="*/ 41037884 w 601"/>
              <a:gd name="T31" fmla="*/ 57167289 h 602"/>
              <a:gd name="T32" fmla="*/ 38198494 w 601"/>
              <a:gd name="T33" fmla="*/ 59125033 h 602"/>
              <a:gd name="T34" fmla="*/ 35488787 w 601"/>
              <a:gd name="T35" fmla="*/ 57167289 h 602"/>
              <a:gd name="T36" fmla="*/ 35488787 w 601"/>
              <a:gd name="T37" fmla="*/ 57167289 h 602"/>
              <a:gd name="T38" fmla="*/ 24519558 w 601"/>
              <a:gd name="T39" fmla="*/ 45290042 h 602"/>
              <a:gd name="T40" fmla="*/ 24519558 w 601"/>
              <a:gd name="T41" fmla="*/ 45290042 h 602"/>
              <a:gd name="T42" fmla="*/ 23616083 w 601"/>
              <a:gd name="T43" fmla="*/ 42418636 h 602"/>
              <a:gd name="T44" fmla="*/ 27229624 w 601"/>
              <a:gd name="T45" fmla="*/ 38763987 h 602"/>
              <a:gd name="T46" fmla="*/ 30068655 w 601"/>
              <a:gd name="T47" fmla="*/ 40591311 h 602"/>
              <a:gd name="T48" fmla="*/ 30068655 w 601"/>
              <a:gd name="T49" fmla="*/ 40591311 h 602"/>
              <a:gd name="T50" fmla="*/ 34585312 w 601"/>
              <a:gd name="T51" fmla="*/ 45290042 h 602"/>
              <a:gd name="T52" fmla="*/ 34585312 w 601"/>
              <a:gd name="T53" fmla="*/ 23102033 h 602"/>
              <a:gd name="T54" fmla="*/ 38198494 w 601"/>
              <a:gd name="T55" fmla="*/ 19447384 h 602"/>
              <a:gd name="T56" fmla="*/ 41941000 w 601"/>
              <a:gd name="T57" fmla="*/ 23102033 h 602"/>
              <a:gd name="T58" fmla="*/ 41941000 w 601"/>
              <a:gd name="T59" fmla="*/ 45290042 h 602"/>
              <a:gd name="T60" fmla="*/ 46457657 w 601"/>
              <a:gd name="T61" fmla="*/ 40591311 h 602"/>
              <a:gd name="T62" fmla="*/ 46457657 w 601"/>
              <a:gd name="T63" fmla="*/ 40591311 h 602"/>
              <a:gd name="T64" fmla="*/ 49167722 w 601"/>
              <a:gd name="T65" fmla="*/ 38763987 h 602"/>
              <a:gd name="T66" fmla="*/ 52781263 w 601"/>
              <a:gd name="T67" fmla="*/ 42418636 h 602"/>
              <a:gd name="T68" fmla="*/ 51877788 w 601"/>
              <a:gd name="T69" fmla="*/ 45290042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5" name="Freeform 254"/>
          <p:cNvSpPr>
            <a:spLocks noChangeArrowheads="1"/>
          </p:cNvSpPr>
          <p:nvPr userDrawn="1"/>
        </p:nvSpPr>
        <p:spPr bwMode="auto">
          <a:xfrm>
            <a:off x="4357162" y="1201360"/>
            <a:ext cx="584048" cy="579965"/>
          </a:xfrm>
          <a:custGeom>
            <a:avLst/>
            <a:gdLst>
              <a:gd name="T0" fmla="*/ 39339251 w 609"/>
              <a:gd name="T1" fmla="*/ 78441997 h 602"/>
              <a:gd name="T2" fmla="*/ 39339251 w 609"/>
              <a:gd name="T3" fmla="*/ 78441997 h 602"/>
              <a:gd name="T4" fmla="*/ 0 w 609"/>
              <a:gd name="T5" fmla="*/ 38763987 h 602"/>
              <a:gd name="T6" fmla="*/ 39339251 w 609"/>
              <a:gd name="T7" fmla="*/ 0 h 602"/>
              <a:gd name="T8" fmla="*/ 78678142 w 609"/>
              <a:gd name="T9" fmla="*/ 38763987 h 602"/>
              <a:gd name="T10" fmla="*/ 39339251 w 609"/>
              <a:gd name="T11" fmla="*/ 78441997 h 602"/>
              <a:gd name="T12" fmla="*/ 7376244 w 609"/>
              <a:gd name="T13" fmla="*/ 38763987 h 602"/>
              <a:gd name="T14" fmla="*/ 7376244 w 609"/>
              <a:gd name="T15" fmla="*/ 38763987 h 602"/>
              <a:gd name="T16" fmla="*/ 39339251 w 609"/>
              <a:gd name="T17" fmla="*/ 71002280 h 602"/>
              <a:gd name="T18" fmla="*/ 59526167 w 609"/>
              <a:gd name="T19" fmla="*/ 63693344 h 602"/>
              <a:gd name="T20" fmla="*/ 14622627 w 609"/>
              <a:gd name="T21" fmla="*/ 19447384 h 602"/>
              <a:gd name="T22" fmla="*/ 7376244 w 609"/>
              <a:gd name="T23" fmla="*/ 38763987 h 602"/>
              <a:gd name="T24" fmla="*/ 39339251 w 609"/>
              <a:gd name="T25" fmla="*/ 7439717 h 602"/>
              <a:gd name="T26" fmla="*/ 39339251 w 609"/>
              <a:gd name="T27" fmla="*/ 7439717 h 602"/>
              <a:gd name="T28" fmla="*/ 19281478 w 609"/>
              <a:gd name="T29" fmla="*/ 13834991 h 602"/>
              <a:gd name="T30" fmla="*/ 64055516 w 609"/>
              <a:gd name="T31" fmla="*/ 59125033 h 602"/>
              <a:gd name="T32" fmla="*/ 71431400 w 609"/>
              <a:gd name="T33" fmla="*/ 38763987 h 602"/>
              <a:gd name="T34" fmla="*/ 39339251 w 609"/>
              <a:gd name="T35" fmla="*/ 7439717 h 6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9" h="602">
                <a:moveTo>
                  <a:pt x="304" y="601"/>
                </a:moveTo>
                <a:lnTo>
                  <a:pt x="304" y="601"/>
                </a:lnTo>
                <a:cubicBezTo>
                  <a:pt x="135" y="601"/>
                  <a:pt x="0" y="467"/>
                  <a:pt x="0" y="297"/>
                </a:cubicBezTo>
                <a:cubicBezTo>
                  <a:pt x="0" y="135"/>
                  <a:pt x="135" y="0"/>
                  <a:pt x="304" y="0"/>
                </a:cubicBezTo>
                <a:cubicBezTo>
                  <a:pt x="474" y="0"/>
                  <a:pt x="608" y="135"/>
                  <a:pt x="608" y="297"/>
                </a:cubicBezTo>
                <a:cubicBezTo>
                  <a:pt x="608" y="467"/>
                  <a:pt x="474" y="601"/>
                  <a:pt x="304" y="601"/>
                </a:cubicBezTo>
                <a:close/>
                <a:moveTo>
                  <a:pt x="57" y="297"/>
                </a:moveTo>
                <a:lnTo>
                  <a:pt x="57" y="297"/>
                </a:lnTo>
                <a:cubicBezTo>
                  <a:pt x="57" y="431"/>
                  <a:pt x="170" y="544"/>
                  <a:pt x="304" y="544"/>
                </a:cubicBezTo>
                <a:cubicBezTo>
                  <a:pt x="361" y="544"/>
                  <a:pt x="417" y="523"/>
                  <a:pt x="460" y="488"/>
                </a:cubicBezTo>
                <a:cubicBezTo>
                  <a:pt x="113" y="149"/>
                  <a:pt x="113" y="149"/>
                  <a:pt x="113" y="149"/>
                </a:cubicBezTo>
                <a:cubicBezTo>
                  <a:pt x="78" y="191"/>
                  <a:pt x="57" y="241"/>
                  <a:pt x="57" y="297"/>
                </a:cubicBezTo>
                <a:close/>
                <a:moveTo>
                  <a:pt x="304" y="57"/>
                </a:moveTo>
                <a:lnTo>
                  <a:pt x="304" y="57"/>
                </a:lnTo>
                <a:cubicBezTo>
                  <a:pt x="248" y="57"/>
                  <a:pt x="191" y="71"/>
                  <a:pt x="149" y="106"/>
                </a:cubicBezTo>
                <a:cubicBezTo>
                  <a:pt x="495" y="453"/>
                  <a:pt x="495" y="453"/>
                  <a:pt x="495" y="453"/>
                </a:cubicBezTo>
                <a:cubicBezTo>
                  <a:pt x="530" y="410"/>
                  <a:pt x="552" y="354"/>
                  <a:pt x="552" y="297"/>
                </a:cubicBezTo>
                <a:cubicBezTo>
                  <a:pt x="552" y="163"/>
                  <a:pt x="439" y="57"/>
                  <a:pt x="304" y="5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6" name="Freeform 255"/>
          <p:cNvSpPr>
            <a:spLocks noChangeArrowheads="1"/>
          </p:cNvSpPr>
          <p:nvPr userDrawn="1"/>
        </p:nvSpPr>
        <p:spPr bwMode="auto">
          <a:xfrm>
            <a:off x="3345658" y="1201360"/>
            <a:ext cx="579817" cy="579965"/>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7" name="Freeform 256"/>
          <p:cNvSpPr>
            <a:spLocks noChangeArrowheads="1"/>
          </p:cNvSpPr>
          <p:nvPr userDrawn="1"/>
        </p:nvSpPr>
        <p:spPr bwMode="auto">
          <a:xfrm>
            <a:off x="2334156" y="1201360"/>
            <a:ext cx="579814" cy="579965"/>
          </a:xfrm>
          <a:custGeom>
            <a:avLst/>
            <a:gdLst>
              <a:gd name="T0" fmla="*/ 38763987 w 602"/>
              <a:gd name="T1" fmla="*/ 78441997 h 602"/>
              <a:gd name="T2" fmla="*/ 38763987 w 602"/>
              <a:gd name="T3" fmla="*/ 78441997 h 602"/>
              <a:gd name="T4" fmla="*/ 0 w 602"/>
              <a:gd name="T5" fmla="*/ 38763987 h 602"/>
              <a:gd name="T6" fmla="*/ 38763987 w 602"/>
              <a:gd name="T7" fmla="*/ 0 h 602"/>
              <a:gd name="T8" fmla="*/ 78441997 w 602"/>
              <a:gd name="T9" fmla="*/ 38763987 h 602"/>
              <a:gd name="T10" fmla="*/ 38763987 w 602"/>
              <a:gd name="T11" fmla="*/ 78441997 h 602"/>
              <a:gd name="T12" fmla="*/ 38763987 w 602"/>
              <a:gd name="T13" fmla="*/ 7439717 h 602"/>
              <a:gd name="T14" fmla="*/ 38763987 w 602"/>
              <a:gd name="T15" fmla="*/ 7439717 h 602"/>
              <a:gd name="T16" fmla="*/ 7439717 w 602"/>
              <a:gd name="T17" fmla="*/ 38763987 h 602"/>
              <a:gd name="T18" fmla="*/ 38763987 w 602"/>
              <a:gd name="T19" fmla="*/ 71002280 h 602"/>
              <a:gd name="T20" fmla="*/ 71002280 w 602"/>
              <a:gd name="T21" fmla="*/ 38763987 h 602"/>
              <a:gd name="T22" fmla="*/ 38763987 w 602"/>
              <a:gd name="T23" fmla="*/ 7439717 h 602"/>
              <a:gd name="T24" fmla="*/ 56253627 w 602"/>
              <a:gd name="T25" fmla="*/ 31455051 h 602"/>
              <a:gd name="T26" fmla="*/ 56253627 w 602"/>
              <a:gd name="T27" fmla="*/ 31455051 h 602"/>
              <a:gd name="T28" fmla="*/ 36937024 w 602"/>
              <a:gd name="T29" fmla="*/ 51685677 h 602"/>
              <a:gd name="T30" fmla="*/ 36937024 w 602"/>
              <a:gd name="T31" fmla="*/ 51685677 h 602"/>
              <a:gd name="T32" fmla="*/ 34196037 w 602"/>
              <a:gd name="T33" fmla="*/ 52598978 h 602"/>
              <a:gd name="T34" fmla="*/ 31324631 w 602"/>
              <a:gd name="T35" fmla="*/ 51685677 h 602"/>
              <a:gd name="T36" fmla="*/ 31324631 w 602"/>
              <a:gd name="T37" fmla="*/ 51685677 h 602"/>
              <a:gd name="T38" fmla="*/ 20361046 w 602"/>
              <a:gd name="T39" fmla="*/ 40591311 h 602"/>
              <a:gd name="T40" fmla="*/ 20361046 w 602"/>
              <a:gd name="T41" fmla="*/ 40591311 h 602"/>
              <a:gd name="T42" fmla="*/ 19447384 w 602"/>
              <a:gd name="T43" fmla="*/ 37850325 h 602"/>
              <a:gd name="T44" fmla="*/ 23102033 w 602"/>
              <a:gd name="T45" fmla="*/ 34196037 h 602"/>
              <a:gd name="T46" fmla="*/ 25842658 w 602"/>
              <a:gd name="T47" fmla="*/ 35109700 h 602"/>
              <a:gd name="T48" fmla="*/ 25842658 w 602"/>
              <a:gd name="T49" fmla="*/ 35109700 h 602"/>
              <a:gd name="T50" fmla="*/ 34196037 w 602"/>
              <a:gd name="T51" fmla="*/ 43462718 h 602"/>
              <a:gd name="T52" fmla="*/ 51685677 w 602"/>
              <a:gd name="T53" fmla="*/ 26756320 h 602"/>
              <a:gd name="T54" fmla="*/ 51685677 w 602"/>
              <a:gd name="T55" fmla="*/ 26756320 h 602"/>
              <a:gd name="T56" fmla="*/ 53512640 w 602"/>
              <a:gd name="T57" fmla="*/ 25842658 h 602"/>
              <a:gd name="T58" fmla="*/ 57167289 w 602"/>
              <a:gd name="T59" fmla="*/ 29497307 h 602"/>
              <a:gd name="T60" fmla="*/ 56253627 w 602"/>
              <a:gd name="T61" fmla="*/ 31455051 h 602"/>
              <a:gd name="T62" fmla="*/ 56253627 w 602"/>
              <a:gd name="T63" fmla="*/ 25842658 h 602"/>
              <a:gd name="T64" fmla="*/ 56253627 w 602"/>
              <a:gd name="T65" fmla="*/ 25842658 h 602"/>
              <a:gd name="T66" fmla="*/ 25842658 w 602"/>
              <a:gd name="T67" fmla="*/ 56253627 h 602"/>
              <a:gd name="T68" fmla="*/ 25842658 w 602"/>
              <a:gd name="T69" fmla="*/ 56253627 h 602"/>
              <a:gd name="T70" fmla="*/ 52598978 w 602"/>
              <a:gd name="T71" fmla="*/ 56253627 h 602"/>
              <a:gd name="T72" fmla="*/ 52598978 w 602"/>
              <a:gd name="T73" fmla="*/ 56253627 h 602"/>
              <a:gd name="T74" fmla="*/ 56253627 w 602"/>
              <a:gd name="T75" fmla="*/ 52598978 h 602"/>
              <a:gd name="T76" fmla="*/ 56253627 w 602"/>
              <a:gd name="T77" fmla="*/ 52598978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2" h="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8" name="Freeform 257"/>
          <p:cNvSpPr>
            <a:spLocks noChangeArrowheads="1"/>
          </p:cNvSpPr>
          <p:nvPr userDrawn="1"/>
        </p:nvSpPr>
        <p:spPr bwMode="auto">
          <a:xfrm>
            <a:off x="1318421" y="1201360"/>
            <a:ext cx="584048" cy="579965"/>
          </a:xfrm>
          <a:custGeom>
            <a:avLst/>
            <a:gdLst>
              <a:gd name="T0" fmla="*/ 39339251 w 609"/>
              <a:gd name="T1" fmla="*/ 78441997 h 602"/>
              <a:gd name="T2" fmla="*/ 39339251 w 609"/>
              <a:gd name="T3" fmla="*/ 78441997 h 602"/>
              <a:gd name="T4" fmla="*/ 0 w 609"/>
              <a:gd name="T5" fmla="*/ 38763987 h 602"/>
              <a:gd name="T6" fmla="*/ 39339251 w 609"/>
              <a:gd name="T7" fmla="*/ 0 h 602"/>
              <a:gd name="T8" fmla="*/ 78678142 w 609"/>
              <a:gd name="T9" fmla="*/ 38763987 h 602"/>
              <a:gd name="T10" fmla="*/ 39339251 w 609"/>
              <a:gd name="T11" fmla="*/ 78441997 h 602"/>
              <a:gd name="T12" fmla="*/ 39339251 w 609"/>
              <a:gd name="T13" fmla="*/ 7439717 h 602"/>
              <a:gd name="T14" fmla="*/ 39339251 w 609"/>
              <a:gd name="T15" fmla="*/ 7439717 h 602"/>
              <a:gd name="T16" fmla="*/ 7376244 w 609"/>
              <a:gd name="T17" fmla="*/ 38763987 h 602"/>
              <a:gd name="T18" fmla="*/ 39339251 w 609"/>
              <a:gd name="T19" fmla="*/ 71002280 h 602"/>
              <a:gd name="T20" fmla="*/ 71302258 w 609"/>
              <a:gd name="T21" fmla="*/ 38763987 h 602"/>
              <a:gd name="T22" fmla="*/ 39339251 w 609"/>
              <a:gd name="T23" fmla="*/ 7439717 h 602"/>
              <a:gd name="T24" fmla="*/ 54867675 w 609"/>
              <a:gd name="T25" fmla="*/ 42418636 h 602"/>
              <a:gd name="T26" fmla="*/ 54867675 w 609"/>
              <a:gd name="T27" fmla="*/ 42418636 h 602"/>
              <a:gd name="T28" fmla="*/ 47620933 w 609"/>
              <a:gd name="T29" fmla="*/ 42418636 h 602"/>
              <a:gd name="T30" fmla="*/ 42962442 w 609"/>
              <a:gd name="T31" fmla="*/ 42418636 h 602"/>
              <a:gd name="T32" fmla="*/ 35715700 w 609"/>
              <a:gd name="T33" fmla="*/ 42418636 h 602"/>
              <a:gd name="T34" fmla="*/ 31057209 w 609"/>
              <a:gd name="T35" fmla="*/ 42418636 h 602"/>
              <a:gd name="T36" fmla="*/ 23810467 w 609"/>
              <a:gd name="T37" fmla="*/ 42418636 h 602"/>
              <a:gd name="T38" fmla="*/ 20187276 w 609"/>
              <a:gd name="T39" fmla="*/ 38763987 h 602"/>
              <a:gd name="T40" fmla="*/ 23810467 w 609"/>
              <a:gd name="T41" fmla="*/ 35109700 h 602"/>
              <a:gd name="T42" fmla="*/ 31963007 w 609"/>
              <a:gd name="T43" fmla="*/ 35109700 h 602"/>
              <a:gd name="T44" fmla="*/ 35715700 w 609"/>
              <a:gd name="T45" fmla="*/ 35109700 h 602"/>
              <a:gd name="T46" fmla="*/ 42962442 w 609"/>
              <a:gd name="T47" fmla="*/ 35109700 h 602"/>
              <a:gd name="T48" fmla="*/ 47620933 w 609"/>
              <a:gd name="T49" fmla="*/ 35109700 h 602"/>
              <a:gd name="T50" fmla="*/ 54867675 w 609"/>
              <a:gd name="T51" fmla="*/ 35109700 h 602"/>
              <a:gd name="T52" fmla="*/ 58491226 w 609"/>
              <a:gd name="T53" fmla="*/ 38763987 h 602"/>
              <a:gd name="T54" fmla="*/ 54867675 w 609"/>
              <a:gd name="T55" fmla="*/ 42418636 h 6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9" h="602">
                <a:moveTo>
                  <a:pt x="304" y="601"/>
                </a:moveTo>
                <a:lnTo>
                  <a:pt x="304" y="601"/>
                </a:lnTo>
                <a:cubicBezTo>
                  <a:pt x="134" y="601"/>
                  <a:pt x="0" y="467"/>
                  <a:pt x="0" y="297"/>
                </a:cubicBezTo>
                <a:cubicBezTo>
                  <a:pt x="0" y="135"/>
                  <a:pt x="134" y="0"/>
                  <a:pt x="304" y="0"/>
                </a:cubicBezTo>
                <a:cubicBezTo>
                  <a:pt x="474" y="0"/>
                  <a:pt x="608" y="135"/>
                  <a:pt x="608" y="297"/>
                </a:cubicBezTo>
                <a:cubicBezTo>
                  <a:pt x="608" y="467"/>
                  <a:pt x="474" y="601"/>
                  <a:pt x="304" y="601"/>
                </a:cubicBezTo>
                <a:close/>
                <a:moveTo>
                  <a:pt x="304" y="57"/>
                </a:moveTo>
                <a:lnTo>
                  <a:pt x="304" y="57"/>
                </a:lnTo>
                <a:cubicBezTo>
                  <a:pt x="170" y="57"/>
                  <a:pt x="57" y="163"/>
                  <a:pt x="57" y="297"/>
                </a:cubicBezTo>
                <a:cubicBezTo>
                  <a:pt x="57" y="431"/>
                  <a:pt x="170" y="544"/>
                  <a:pt x="304" y="544"/>
                </a:cubicBezTo>
                <a:cubicBezTo>
                  <a:pt x="438" y="544"/>
                  <a:pt x="551" y="431"/>
                  <a:pt x="551" y="297"/>
                </a:cubicBezTo>
                <a:cubicBezTo>
                  <a:pt x="551" y="163"/>
                  <a:pt x="438" y="57"/>
                  <a:pt x="304" y="57"/>
                </a:cubicBezTo>
                <a:close/>
                <a:moveTo>
                  <a:pt x="424" y="325"/>
                </a:moveTo>
                <a:lnTo>
                  <a:pt x="424" y="325"/>
                </a:lnTo>
                <a:cubicBezTo>
                  <a:pt x="368" y="325"/>
                  <a:pt x="368" y="325"/>
                  <a:pt x="368" y="325"/>
                </a:cubicBezTo>
                <a:cubicBezTo>
                  <a:pt x="332" y="325"/>
                  <a:pt x="332" y="325"/>
                  <a:pt x="332" y="325"/>
                </a:cubicBezTo>
                <a:cubicBezTo>
                  <a:pt x="276" y="325"/>
                  <a:pt x="276" y="325"/>
                  <a:pt x="276" y="325"/>
                </a:cubicBezTo>
                <a:cubicBezTo>
                  <a:pt x="240" y="325"/>
                  <a:pt x="240" y="325"/>
                  <a:pt x="240" y="325"/>
                </a:cubicBezTo>
                <a:cubicBezTo>
                  <a:pt x="184" y="325"/>
                  <a:pt x="184" y="325"/>
                  <a:pt x="184" y="325"/>
                </a:cubicBezTo>
                <a:cubicBezTo>
                  <a:pt x="163" y="325"/>
                  <a:pt x="156" y="318"/>
                  <a:pt x="156" y="297"/>
                </a:cubicBezTo>
                <a:cubicBezTo>
                  <a:pt x="156" y="283"/>
                  <a:pt x="163" y="269"/>
                  <a:pt x="184" y="269"/>
                </a:cubicBezTo>
                <a:cubicBezTo>
                  <a:pt x="247" y="269"/>
                  <a:pt x="247" y="269"/>
                  <a:pt x="247" y="269"/>
                </a:cubicBezTo>
                <a:cubicBezTo>
                  <a:pt x="276" y="269"/>
                  <a:pt x="276" y="269"/>
                  <a:pt x="276" y="269"/>
                </a:cubicBezTo>
                <a:cubicBezTo>
                  <a:pt x="332" y="269"/>
                  <a:pt x="332" y="269"/>
                  <a:pt x="332" y="269"/>
                </a:cubicBezTo>
                <a:cubicBezTo>
                  <a:pt x="368" y="269"/>
                  <a:pt x="368" y="269"/>
                  <a:pt x="368" y="269"/>
                </a:cubicBezTo>
                <a:cubicBezTo>
                  <a:pt x="424" y="269"/>
                  <a:pt x="424" y="269"/>
                  <a:pt x="424" y="269"/>
                </a:cubicBezTo>
                <a:cubicBezTo>
                  <a:pt x="445" y="269"/>
                  <a:pt x="452" y="283"/>
                  <a:pt x="452" y="297"/>
                </a:cubicBezTo>
                <a:cubicBezTo>
                  <a:pt x="452" y="318"/>
                  <a:pt x="445" y="325"/>
                  <a:pt x="424" y="32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9" name="Freeform 258"/>
          <p:cNvSpPr>
            <a:spLocks noChangeArrowheads="1"/>
          </p:cNvSpPr>
          <p:nvPr userDrawn="1"/>
        </p:nvSpPr>
        <p:spPr bwMode="auto">
          <a:xfrm>
            <a:off x="306917" y="1201360"/>
            <a:ext cx="579817" cy="579965"/>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5340580 w 602"/>
              <a:gd name="T25" fmla="*/ 42418636 h 602"/>
              <a:gd name="T26" fmla="*/ 55340580 w 602"/>
              <a:gd name="T27" fmla="*/ 42418636 h 602"/>
              <a:gd name="T28" fmla="*/ 43332858 w 602"/>
              <a:gd name="T29" fmla="*/ 42418636 h 602"/>
              <a:gd name="T30" fmla="*/ 43332858 w 602"/>
              <a:gd name="T31" fmla="*/ 55339965 h 602"/>
              <a:gd name="T32" fmla="*/ 39678193 w 602"/>
              <a:gd name="T33" fmla="*/ 59125033 h 602"/>
              <a:gd name="T34" fmla="*/ 36023527 w 602"/>
              <a:gd name="T35" fmla="*/ 55339965 h 602"/>
              <a:gd name="T36" fmla="*/ 36023527 w 602"/>
              <a:gd name="T37" fmla="*/ 42418636 h 602"/>
              <a:gd name="T38" fmla="*/ 23102139 w 602"/>
              <a:gd name="T39" fmla="*/ 42418636 h 602"/>
              <a:gd name="T40" fmla="*/ 19317053 w 602"/>
              <a:gd name="T41" fmla="*/ 38763987 h 602"/>
              <a:gd name="T42" fmla="*/ 23102139 w 602"/>
              <a:gd name="T43" fmla="*/ 35109700 h 602"/>
              <a:gd name="T44" fmla="*/ 36023527 w 602"/>
              <a:gd name="T45" fmla="*/ 35109700 h 602"/>
              <a:gd name="T46" fmla="*/ 36023527 w 602"/>
              <a:gd name="T47" fmla="*/ 23102033 h 602"/>
              <a:gd name="T48" fmla="*/ 39678193 w 602"/>
              <a:gd name="T49" fmla="*/ 19447384 h 602"/>
              <a:gd name="T50" fmla="*/ 43332858 w 602"/>
              <a:gd name="T51" fmla="*/ 23102033 h 602"/>
              <a:gd name="T52" fmla="*/ 43332858 w 602"/>
              <a:gd name="T53" fmla="*/ 35109700 h 602"/>
              <a:gd name="T54" fmla="*/ 55340580 w 602"/>
              <a:gd name="T55" fmla="*/ 35109700 h 602"/>
              <a:gd name="T56" fmla="*/ 58995246 w 602"/>
              <a:gd name="T57" fmla="*/ 38763987 h 602"/>
              <a:gd name="T58" fmla="*/ 55340580 w 602"/>
              <a:gd name="T59" fmla="*/ 42418636 h 6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2" h="602">
                <a:moveTo>
                  <a:pt x="304" y="601"/>
                </a:moveTo>
                <a:lnTo>
                  <a:pt x="304" y="601"/>
                </a:lnTo>
                <a:cubicBezTo>
                  <a:pt x="134" y="601"/>
                  <a:pt x="0" y="467"/>
                  <a:pt x="0" y="297"/>
                </a:cubicBezTo>
                <a:cubicBezTo>
                  <a:pt x="0" y="135"/>
                  <a:pt x="134"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8" y="544"/>
                  <a:pt x="544" y="431"/>
                  <a:pt x="544" y="297"/>
                </a:cubicBezTo>
                <a:cubicBezTo>
                  <a:pt x="544" y="163"/>
                  <a:pt x="438" y="57"/>
                  <a:pt x="304" y="57"/>
                </a:cubicBezTo>
                <a:close/>
                <a:moveTo>
                  <a:pt x="424" y="325"/>
                </a:moveTo>
                <a:lnTo>
                  <a:pt x="424" y="325"/>
                </a:lnTo>
                <a:cubicBezTo>
                  <a:pt x="332" y="325"/>
                  <a:pt x="332" y="325"/>
                  <a:pt x="332" y="325"/>
                </a:cubicBezTo>
                <a:cubicBezTo>
                  <a:pt x="332" y="424"/>
                  <a:pt x="332" y="424"/>
                  <a:pt x="332" y="424"/>
                </a:cubicBezTo>
                <a:cubicBezTo>
                  <a:pt x="332" y="438"/>
                  <a:pt x="318" y="453"/>
                  <a:pt x="304" y="453"/>
                </a:cubicBezTo>
                <a:cubicBezTo>
                  <a:pt x="283" y="453"/>
                  <a:pt x="276" y="438"/>
                  <a:pt x="276" y="424"/>
                </a:cubicBezTo>
                <a:cubicBezTo>
                  <a:pt x="276" y="325"/>
                  <a:pt x="276" y="325"/>
                  <a:pt x="276" y="325"/>
                </a:cubicBezTo>
                <a:cubicBezTo>
                  <a:pt x="177" y="325"/>
                  <a:pt x="177" y="325"/>
                  <a:pt x="177" y="325"/>
                </a:cubicBezTo>
                <a:cubicBezTo>
                  <a:pt x="163" y="325"/>
                  <a:pt x="148" y="318"/>
                  <a:pt x="148" y="297"/>
                </a:cubicBezTo>
                <a:cubicBezTo>
                  <a:pt x="148" y="283"/>
                  <a:pt x="163" y="269"/>
                  <a:pt x="177" y="269"/>
                </a:cubicBezTo>
                <a:cubicBezTo>
                  <a:pt x="276" y="269"/>
                  <a:pt x="276" y="269"/>
                  <a:pt x="276" y="269"/>
                </a:cubicBezTo>
                <a:cubicBezTo>
                  <a:pt x="276" y="177"/>
                  <a:pt x="276" y="177"/>
                  <a:pt x="276" y="177"/>
                </a:cubicBezTo>
                <a:cubicBezTo>
                  <a:pt x="276" y="163"/>
                  <a:pt x="283" y="149"/>
                  <a:pt x="304" y="149"/>
                </a:cubicBezTo>
                <a:cubicBezTo>
                  <a:pt x="318" y="149"/>
                  <a:pt x="332" y="163"/>
                  <a:pt x="332" y="177"/>
                </a:cubicBezTo>
                <a:cubicBezTo>
                  <a:pt x="332" y="269"/>
                  <a:pt x="332" y="269"/>
                  <a:pt x="332" y="269"/>
                </a:cubicBezTo>
                <a:cubicBezTo>
                  <a:pt x="424" y="269"/>
                  <a:pt x="424" y="269"/>
                  <a:pt x="424" y="269"/>
                </a:cubicBezTo>
                <a:cubicBezTo>
                  <a:pt x="438" y="269"/>
                  <a:pt x="452" y="283"/>
                  <a:pt x="452" y="297"/>
                </a:cubicBezTo>
                <a:cubicBezTo>
                  <a:pt x="452" y="318"/>
                  <a:pt x="438" y="325"/>
                  <a:pt x="424" y="32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3" name="Freeform 262"/>
          <p:cNvSpPr>
            <a:spLocks noChangeArrowheads="1"/>
          </p:cNvSpPr>
          <p:nvPr userDrawn="1"/>
        </p:nvSpPr>
        <p:spPr bwMode="auto">
          <a:xfrm>
            <a:off x="8479354" y="185360"/>
            <a:ext cx="435918" cy="584200"/>
          </a:xfrm>
          <a:custGeom>
            <a:avLst/>
            <a:gdLst>
              <a:gd name="T0" fmla="*/ 29445126 w 454"/>
              <a:gd name="T1" fmla="*/ 78678142 h 609"/>
              <a:gd name="T2" fmla="*/ 29445126 w 454"/>
              <a:gd name="T3" fmla="*/ 78678142 h 609"/>
              <a:gd name="T4" fmla="*/ 0 w 454"/>
              <a:gd name="T5" fmla="*/ 29245613 h 609"/>
              <a:gd name="T6" fmla="*/ 29445126 w 454"/>
              <a:gd name="T7" fmla="*/ 0 h 609"/>
              <a:gd name="T8" fmla="*/ 58760594 w 454"/>
              <a:gd name="T9" fmla="*/ 29245613 h 609"/>
              <a:gd name="T10" fmla="*/ 29445126 w 454"/>
              <a:gd name="T11" fmla="*/ 78678142 h 609"/>
              <a:gd name="T12" fmla="*/ 29445126 w 454"/>
              <a:gd name="T13" fmla="*/ 10093638 h 609"/>
              <a:gd name="T14" fmla="*/ 29445126 w 454"/>
              <a:gd name="T15" fmla="*/ 10093638 h 609"/>
              <a:gd name="T16" fmla="*/ 10117575 w 454"/>
              <a:gd name="T17" fmla="*/ 29245613 h 609"/>
              <a:gd name="T18" fmla="*/ 29445126 w 454"/>
              <a:gd name="T19" fmla="*/ 49432889 h 609"/>
              <a:gd name="T20" fmla="*/ 49550979 w 454"/>
              <a:gd name="T21" fmla="*/ 29245613 h 609"/>
              <a:gd name="T22" fmla="*/ 29445126 w 454"/>
              <a:gd name="T23" fmla="*/ 10093638 h 609"/>
              <a:gd name="T24" fmla="*/ 39433044 w 454"/>
              <a:gd name="T25" fmla="*/ 32868804 h 609"/>
              <a:gd name="T26" fmla="*/ 39433044 w 454"/>
              <a:gd name="T27" fmla="*/ 32868804 h 609"/>
              <a:gd name="T28" fmla="*/ 20235510 w 454"/>
              <a:gd name="T29" fmla="*/ 32868804 h 609"/>
              <a:gd name="T30" fmla="*/ 16603311 w 454"/>
              <a:gd name="T31" fmla="*/ 29245613 h 609"/>
              <a:gd name="T32" fmla="*/ 20235510 w 454"/>
              <a:gd name="T33" fmla="*/ 25622062 h 609"/>
              <a:gd name="T34" fmla="*/ 39433044 w 454"/>
              <a:gd name="T35" fmla="*/ 25622062 h 609"/>
              <a:gd name="T36" fmla="*/ 43194900 w 454"/>
              <a:gd name="T37" fmla="*/ 29245613 h 609"/>
              <a:gd name="T38" fmla="*/ 39433044 w 454"/>
              <a:gd name="T39" fmla="*/ 32868804 h 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4" h="609">
                <a:moveTo>
                  <a:pt x="227" y="608"/>
                </a:moveTo>
                <a:lnTo>
                  <a:pt x="227" y="608"/>
                </a:lnTo>
                <a:cubicBezTo>
                  <a:pt x="227" y="608"/>
                  <a:pt x="0" y="354"/>
                  <a:pt x="0" y="226"/>
                </a:cubicBezTo>
                <a:cubicBezTo>
                  <a:pt x="0" y="106"/>
                  <a:pt x="106" y="0"/>
                  <a:pt x="227" y="0"/>
                </a:cubicBezTo>
                <a:cubicBezTo>
                  <a:pt x="354" y="0"/>
                  <a:pt x="453" y="106"/>
                  <a:pt x="453" y="226"/>
                </a:cubicBezTo>
                <a:cubicBezTo>
                  <a:pt x="453" y="354"/>
                  <a:pt x="227" y="608"/>
                  <a:pt x="227" y="608"/>
                </a:cubicBezTo>
                <a:close/>
                <a:moveTo>
                  <a:pt x="227" y="78"/>
                </a:moveTo>
                <a:lnTo>
                  <a:pt x="227" y="78"/>
                </a:lnTo>
                <a:cubicBezTo>
                  <a:pt x="149" y="78"/>
                  <a:pt x="78" y="149"/>
                  <a:pt x="78" y="226"/>
                </a:cubicBezTo>
                <a:cubicBezTo>
                  <a:pt x="78" y="311"/>
                  <a:pt x="149" y="382"/>
                  <a:pt x="227" y="382"/>
                </a:cubicBezTo>
                <a:cubicBezTo>
                  <a:pt x="311" y="382"/>
                  <a:pt x="382" y="311"/>
                  <a:pt x="382" y="226"/>
                </a:cubicBezTo>
                <a:cubicBezTo>
                  <a:pt x="382" y="149"/>
                  <a:pt x="311" y="78"/>
                  <a:pt x="227" y="78"/>
                </a:cubicBezTo>
                <a:close/>
                <a:moveTo>
                  <a:pt x="304" y="254"/>
                </a:moveTo>
                <a:lnTo>
                  <a:pt x="304" y="254"/>
                </a:lnTo>
                <a:cubicBezTo>
                  <a:pt x="156" y="254"/>
                  <a:pt x="156" y="254"/>
                  <a:pt x="156" y="254"/>
                </a:cubicBezTo>
                <a:cubicBezTo>
                  <a:pt x="135" y="254"/>
                  <a:pt x="128" y="247"/>
                  <a:pt x="128" y="226"/>
                </a:cubicBezTo>
                <a:cubicBezTo>
                  <a:pt x="128" y="212"/>
                  <a:pt x="135" y="198"/>
                  <a:pt x="156" y="198"/>
                </a:cubicBezTo>
                <a:cubicBezTo>
                  <a:pt x="304" y="198"/>
                  <a:pt x="304" y="198"/>
                  <a:pt x="304" y="198"/>
                </a:cubicBezTo>
                <a:cubicBezTo>
                  <a:pt x="319" y="198"/>
                  <a:pt x="333" y="212"/>
                  <a:pt x="333" y="226"/>
                </a:cubicBezTo>
                <a:cubicBezTo>
                  <a:pt x="333" y="247"/>
                  <a:pt x="319" y="254"/>
                  <a:pt x="304" y="25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4" name="Freeform 263"/>
          <p:cNvSpPr>
            <a:spLocks noChangeArrowheads="1"/>
          </p:cNvSpPr>
          <p:nvPr userDrawn="1"/>
        </p:nvSpPr>
        <p:spPr bwMode="auto">
          <a:xfrm>
            <a:off x="7467850" y="185360"/>
            <a:ext cx="435921" cy="584200"/>
          </a:xfrm>
          <a:custGeom>
            <a:avLst/>
            <a:gdLst>
              <a:gd name="T0" fmla="*/ 29445666 w 454"/>
              <a:gd name="T1" fmla="*/ 78678142 h 609"/>
              <a:gd name="T2" fmla="*/ 29445666 w 454"/>
              <a:gd name="T3" fmla="*/ 78678142 h 609"/>
              <a:gd name="T4" fmla="*/ 0 w 454"/>
              <a:gd name="T5" fmla="*/ 29245613 h 609"/>
              <a:gd name="T6" fmla="*/ 29445666 w 454"/>
              <a:gd name="T7" fmla="*/ 0 h 609"/>
              <a:gd name="T8" fmla="*/ 58761314 w 454"/>
              <a:gd name="T9" fmla="*/ 29245613 h 609"/>
              <a:gd name="T10" fmla="*/ 29445666 w 454"/>
              <a:gd name="T11" fmla="*/ 78678142 h 609"/>
              <a:gd name="T12" fmla="*/ 29445666 w 454"/>
              <a:gd name="T13" fmla="*/ 10093638 h 609"/>
              <a:gd name="T14" fmla="*/ 29445666 w 454"/>
              <a:gd name="T15" fmla="*/ 10093638 h 609"/>
              <a:gd name="T16" fmla="*/ 10117997 w 454"/>
              <a:gd name="T17" fmla="*/ 29245613 h 609"/>
              <a:gd name="T18" fmla="*/ 29445666 w 454"/>
              <a:gd name="T19" fmla="*/ 49432889 h 609"/>
              <a:gd name="T20" fmla="*/ 48643317 w 454"/>
              <a:gd name="T21" fmla="*/ 29245613 h 609"/>
              <a:gd name="T22" fmla="*/ 29445666 w 454"/>
              <a:gd name="T23" fmla="*/ 10093638 h 609"/>
              <a:gd name="T24" fmla="*/ 39433645 w 454"/>
              <a:gd name="T25" fmla="*/ 32868804 h 609"/>
              <a:gd name="T26" fmla="*/ 39433645 w 454"/>
              <a:gd name="T27" fmla="*/ 32868804 h 609"/>
              <a:gd name="T28" fmla="*/ 33077527 w 454"/>
              <a:gd name="T29" fmla="*/ 32868804 h 609"/>
              <a:gd name="T30" fmla="*/ 33077527 w 454"/>
              <a:gd name="T31" fmla="*/ 39339251 h 609"/>
              <a:gd name="T32" fmla="*/ 29445666 w 454"/>
              <a:gd name="T33" fmla="*/ 42962442 h 609"/>
              <a:gd name="T34" fmla="*/ 25683786 w 454"/>
              <a:gd name="T35" fmla="*/ 39339251 h 609"/>
              <a:gd name="T36" fmla="*/ 25683786 w 454"/>
              <a:gd name="T37" fmla="*/ 32868804 h 609"/>
              <a:gd name="T38" fmla="*/ 19327669 w 454"/>
              <a:gd name="T39" fmla="*/ 32868804 h 609"/>
              <a:gd name="T40" fmla="*/ 15565789 w 454"/>
              <a:gd name="T41" fmla="*/ 29245613 h 609"/>
              <a:gd name="T42" fmla="*/ 19327669 w 454"/>
              <a:gd name="T43" fmla="*/ 25622062 h 609"/>
              <a:gd name="T44" fmla="*/ 25683786 w 454"/>
              <a:gd name="T45" fmla="*/ 25622062 h 609"/>
              <a:gd name="T46" fmla="*/ 25683786 w 454"/>
              <a:gd name="T47" fmla="*/ 20187276 h 609"/>
              <a:gd name="T48" fmla="*/ 29445666 w 454"/>
              <a:gd name="T49" fmla="*/ 16434582 h 609"/>
              <a:gd name="T50" fmla="*/ 33077527 w 454"/>
              <a:gd name="T51" fmla="*/ 20187276 h 609"/>
              <a:gd name="T52" fmla="*/ 33077527 w 454"/>
              <a:gd name="T53" fmla="*/ 25622062 h 609"/>
              <a:gd name="T54" fmla="*/ 39433645 w 454"/>
              <a:gd name="T55" fmla="*/ 25622062 h 609"/>
              <a:gd name="T56" fmla="*/ 43195525 w 454"/>
              <a:gd name="T57" fmla="*/ 29245613 h 609"/>
              <a:gd name="T58" fmla="*/ 39433645 w 454"/>
              <a:gd name="T59" fmla="*/ 32868804 h 6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4" h="609">
                <a:moveTo>
                  <a:pt x="227" y="608"/>
                </a:moveTo>
                <a:lnTo>
                  <a:pt x="227" y="608"/>
                </a:lnTo>
                <a:cubicBezTo>
                  <a:pt x="227" y="608"/>
                  <a:pt x="0" y="354"/>
                  <a:pt x="0" y="226"/>
                </a:cubicBezTo>
                <a:cubicBezTo>
                  <a:pt x="0" y="106"/>
                  <a:pt x="99" y="0"/>
                  <a:pt x="227" y="0"/>
                </a:cubicBezTo>
                <a:cubicBezTo>
                  <a:pt x="354" y="0"/>
                  <a:pt x="453" y="106"/>
                  <a:pt x="453" y="226"/>
                </a:cubicBezTo>
                <a:cubicBezTo>
                  <a:pt x="453" y="354"/>
                  <a:pt x="227" y="608"/>
                  <a:pt x="227" y="608"/>
                </a:cubicBezTo>
                <a:close/>
                <a:moveTo>
                  <a:pt x="227" y="78"/>
                </a:moveTo>
                <a:lnTo>
                  <a:pt x="227" y="78"/>
                </a:lnTo>
                <a:cubicBezTo>
                  <a:pt x="142" y="78"/>
                  <a:pt x="78" y="149"/>
                  <a:pt x="78" y="226"/>
                </a:cubicBezTo>
                <a:cubicBezTo>
                  <a:pt x="78" y="311"/>
                  <a:pt x="142" y="382"/>
                  <a:pt x="227" y="382"/>
                </a:cubicBezTo>
                <a:cubicBezTo>
                  <a:pt x="311" y="382"/>
                  <a:pt x="375" y="311"/>
                  <a:pt x="375" y="226"/>
                </a:cubicBezTo>
                <a:cubicBezTo>
                  <a:pt x="375" y="149"/>
                  <a:pt x="311" y="78"/>
                  <a:pt x="227" y="78"/>
                </a:cubicBezTo>
                <a:close/>
                <a:moveTo>
                  <a:pt x="304" y="254"/>
                </a:moveTo>
                <a:lnTo>
                  <a:pt x="304" y="254"/>
                </a:lnTo>
                <a:cubicBezTo>
                  <a:pt x="255" y="254"/>
                  <a:pt x="255" y="254"/>
                  <a:pt x="255" y="254"/>
                </a:cubicBezTo>
                <a:cubicBezTo>
                  <a:pt x="255" y="304"/>
                  <a:pt x="255" y="304"/>
                  <a:pt x="255" y="304"/>
                </a:cubicBezTo>
                <a:cubicBezTo>
                  <a:pt x="255" y="318"/>
                  <a:pt x="241" y="332"/>
                  <a:pt x="227" y="332"/>
                </a:cubicBezTo>
                <a:cubicBezTo>
                  <a:pt x="213" y="332"/>
                  <a:pt x="198" y="318"/>
                  <a:pt x="198" y="304"/>
                </a:cubicBezTo>
                <a:cubicBezTo>
                  <a:pt x="198" y="254"/>
                  <a:pt x="198" y="254"/>
                  <a:pt x="198" y="254"/>
                </a:cubicBezTo>
                <a:cubicBezTo>
                  <a:pt x="149" y="254"/>
                  <a:pt x="149" y="254"/>
                  <a:pt x="149" y="254"/>
                </a:cubicBezTo>
                <a:cubicBezTo>
                  <a:pt x="135" y="254"/>
                  <a:pt x="120" y="247"/>
                  <a:pt x="120" y="226"/>
                </a:cubicBezTo>
                <a:cubicBezTo>
                  <a:pt x="120" y="212"/>
                  <a:pt x="135" y="198"/>
                  <a:pt x="149" y="198"/>
                </a:cubicBezTo>
                <a:cubicBezTo>
                  <a:pt x="198" y="198"/>
                  <a:pt x="198" y="198"/>
                  <a:pt x="198" y="198"/>
                </a:cubicBezTo>
                <a:cubicBezTo>
                  <a:pt x="198" y="156"/>
                  <a:pt x="198" y="156"/>
                  <a:pt x="198" y="156"/>
                </a:cubicBezTo>
                <a:cubicBezTo>
                  <a:pt x="198" y="134"/>
                  <a:pt x="213" y="127"/>
                  <a:pt x="227" y="127"/>
                </a:cubicBezTo>
                <a:cubicBezTo>
                  <a:pt x="241" y="127"/>
                  <a:pt x="255" y="134"/>
                  <a:pt x="255" y="156"/>
                </a:cubicBezTo>
                <a:cubicBezTo>
                  <a:pt x="255" y="198"/>
                  <a:pt x="255" y="198"/>
                  <a:pt x="255" y="198"/>
                </a:cubicBezTo>
                <a:cubicBezTo>
                  <a:pt x="304" y="198"/>
                  <a:pt x="304" y="198"/>
                  <a:pt x="304" y="198"/>
                </a:cubicBezTo>
                <a:cubicBezTo>
                  <a:pt x="318" y="198"/>
                  <a:pt x="333" y="212"/>
                  <a:pt x="333" y="226"/>
                </a:cubicBezTo>
                <a:cubicBezTo>
                  <a:pt x="333" y="247"/>
                  <a:pt x="318" y="254"/>
                  <a:pt x="304" y="25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5" name="Freeform 264"/>
          <p:cNvSpPr>
            <a:spLocks noChangeArrowheads="1"/>
          </p:cNvSpPr>
          <p:nvPr userDrawn="1"/>
        </p:nvSpPr>
        <p:spPr bwMode="auto">
          <a:xfrm>
            <a:off x="6456348" y="185360"/>
            <a:ext cx="435918" cy="584200"/>
          </a:xfrm>
          <a:custGeom>
            <a:avLst/>
            <a:gdLst>
              <a:gd name="T0" fmla="*/ 29445126 w 454"/>
              <a:gd name="T1" fmla="*/ 78678142 h 609"/>
              <a:gd name="T2" fmla="*/ 29445126 w 454"/>
              <a:gd name="T3" fmla="*/ 78678142 h 609"/>
              <a:gd name="T4" fmla="*/ 0 w 454"/>
              <a:gd name="T5" fmla="*/ 29245613 h 609"/>
              <a:gd name="T6" fmla="*/ 29445126 w 454"/>
              <a:gd name="T7" fmla="*/ 0 h 609"/>
              <a:gd name="T8" fmla="*/ 58760594 w 454"/>
              <a:gd name="T9" fmla="*/ 29245613 h 609"/>
              <a:gd name="T10" fmla="*/ 29445126 w 454"/>
              <a:gd name="T11" fmla="*/ 78678142 h 609"/>
              <a:gd name="T12" fmla="*/ 29445126 w 454"/>
              <a:gd name="T13" fmla="*/ 10093638 h 609"/>
              <a:gd name="T14" fmla="*/ 29445126 w 454"/>
              <a:gd name="T15" fmla="*/ 10093638 h 609"/>
              <a:gd name="T16" fmla="*/ 9209615 w 454"/>
              <a:gd name="T17" fmla="*/ 29245613 h 609"/>
              <a:gd name="T18" fmla="*/ 29445126 w 454"/>
              <a:gd name="T19" fmla="*/ 49432889 h 609"/>
              <a:gd name="T20" fmla="*/ 48642659 w 454"/>
              <a:gd name="T21" fmla="*/ 29245613 h 609"/>
              <a:gd name="T22" fmla="*/ 29445126 w 454"/>
              <a:gd name="T23" fmla="*/ 10093638 h 609"/>
              <a:gd name="T24" fmla="*/ 29445126 w 454"/>
              <a:gd name="T25" fmla="*/ 39339251 h 609"/>
              <a:gd name="T26" fmla="*/ 29445126 w 454"/>
              <a:gd name="T27" fmla="*/ 39339251 h 609"/>
              <a:gd name="T28" fmla="*/ 19327551 w 454"/>
              <a:gd name="T29" fmla="*/ 29245613 h 609"/>
              <a:gd name="T30" fmla="*/ 29445126 w 454"/>
              <a:gd name="T31" fmla="*/ 20187276 h 609"/>
              <a:gd name="T32" fmla="*/ 38525084 w 454"/>
              <a:gd name="T33" fmla="*/ 29245613 h 609"/>
              <a:gd name="T34" fmla="*/ 29445126 w 454"/>
              <a:gd name="T35" fmla="*/ 39339251 h 6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4" h="609">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6" name="Freeform 265"/>
          <p:cNvSpPr>
            <a:spLocks noChangeArrowheads="1"/>
          </p:cNvSpPr>
          <p:nvPr userDrawn="1"/>
        </p:nvSpPr>
        <p:spPr bwMode="auto">
          <a:xfrm>
            <a:off x="5440613" y="185360"/>
            <a:ext cx="435918" cy="584200"/>
          </a:xfrm>
          <a:custGeom>
            <a:avLst/>
            <a:gdLst>
              <a:gd name="T0" fmla="*/ 29445154 w 453"/>
              <a:gd name="T1" fmla="*/ 78678142 h 609"/>
              <a:gd name="T2" fmla="*/ 29445154 w 453"/>
              <a:gd name="T3" fmla="*/ 78678142 h 609"/>
              <a:gd name="T4" fmla="*/ 0 w 453"/>
              <a:gd name="T5" fmla="*/ 29245613 h 609"/>
              <a:gd name="T6" fmla="*/ 29445154 w 453"/>
              <a:gd name="T7" fmla="*/ 0 h 609"/>
              <a:gd name="T8" fmla="*/ 58889948 w 453"/>
              <a:gd name="T9" fmla="*/ 29245613 h 609"/>
              <a:gd name="T10" fmla="*/ 29445154 w 453"/>
              <a:gd name="T11" fmla="*/ 78678142 h 609"/>
              <a:gd name="T12" fmla="*/ 29445154 w 453"/>
              <a:gd name="T13" fmla="*/ 10093638 h 609"/>
              <a:gd name="T14" fmla="*/ 29445154 w 453"/>
              <a:gd name="T15" fmla="*/ 10093638 h 609"/>
              <a:gd name="T16" fmla="*/ 10162289 w 453"/>
              <a:gd name="T17" fmla="*/ 29245613 h 609"/>
              <a:gd name="T18" fmla="*/ 29445154 w 453"/>
              <a:gd name="T19" fmla="*/ 49432889 h 609"/>
              <a:gd name="T20" fmla="*/ 49769732 w 453"/>
              <a:gd name="T21" fmla="*/ 29245613 h 609"/>
              <a:gd name="T22" fmla="*/ 29445154 w 453"/>
              <a:gd name="T23" fmla="*/ 10093638 h 6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3" h="609">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7" name="Freeform 266"/>
          <p:cNvSpPr>
            <a:spLocks noChangeArrowheads="1"/>
          </p:cNvSpPr>
          <p:nvPr userDrawn="1"/>
        </p:nvSpPr>
        <p:spPr bwMode="auto">
          <a:xfrm>
            <a:off x="4357162" y="265792"/>
            <a:ext cx="584048" cy="503768"/>
          </a:xfrm>
          <a:custGeom>
            <a:avLst/>
            <a:gdLst>
              <a:gd name="T0" fmla="*/ 60431965 w 609"/>
              <a:gd name="T1" fmla="*/ 54199644 h 524"/>
              <a:gd name="T2" fmla="*/ 60431965 w 609"/>
              <a:gd name="T3" fmla="*/ 46791299 h 524"/>
              <a:gd name="T4" fmla="*/ 67678707 w 609"/>
              <a:gd name="T5" fmla="*/ 27554619 h 524"/>
              <a:gd name="T6" fmla="*/ 66772909 w 609"/>
              <a:gd name="T7" fmla="*/ 26645025 h 524"/>
              <a:gd name="T8" fmla="*/ 65867111 w 609"/>
              <a:gd name="T9" fmla="*/ 26645025 h 524"/>
              <a:gd name="T10" fmla="*/ 64961313 w 609"/>
              <a:gd name="T11" fmla="*/ 25735070 h 524"/>
              <a:gd name="T12" fmla="*/ 64055516 w 609"/>
              <a:gd name="T13" fmla="*/ 25735070 h 524"/>
              <a:gd name="T14" fmla="*/ 63149718 w 609"/>
              <a:gd name="T15" fmla="*/ 24825476 h 524"/>
              <a:gd name="T16" fmla="*/ 61338122 w 609"/>
              <a:gd name="T17" fmla="*/ 24825476 h 524"/>
              <a:gd name="T18" fmla="*/ 60431965 w 609"/>
              <a:gd name="T19" fmla="*/ 24825476 h 524"/>
              <a:gd name="T20" fmla="*/ 59526167 w 609"/>
              <a:gd name="T21" fmla="*/ 23005566 h 524"/>
              <a:gd name="T22" fmla="*/ 58620369 w 609"/>
              <a:gd name="T23" fmla="*/ 21055868 h 524"/>
              <a:gd name="T24" fmla="*/ 57714571 w 609"/>
              <a:gd name="T25" fmla="*/ 19236319 h 524"/>
              <a:gd name="T26" fmla="*/ 56808774 w 609"/>
              <a:gd name="T27" fmla="*/ 17416769 h 524"/>
              <a:gd name="T28" fmla="*/ 21998871 w 609"/>
              <a:gd name="T29" fmla="*/ 17416769 h 524"/>
              <a:gd name="T30" fmla="*/ 21093073 w 609"/>
              <a:gd name="T31" fmla="*/ 19236319 h 524"/>
              <a:gd name="T32" fmla="*/ 20187276 w 609"/>
              <a:gd name="T33" fmla="*/ 21055868 h 524"/>
              <a:gd name="T34" fmla="*/ 19281478 w 609"/>
              <a:gd name="T35" fmla="*/ 23005566 h 524"/>
              <a:gd name="T36" fmla="*/ 18375680 w 609"/>
              <a:gd name="T37" fmla="*/ 24825476 h 524"/>
              <a:gd name="T38" fmla="*/ 17469523 w 609"/>
              <a:gd name="T39" fmla="*/ 24825476 h 524"/>
              <a:gd name="T40" fmla="*/ 15657927 w 609"/>
              <a:gd name="T41" fmla="*/ 24825476 h 524"/>
              <a:gd name="T42" fmla="*/ 14622627 w 609"/>
              <a:gd name="T43" fmla="*/ 25735070 h 524"/>
              <a:gd name="T44" fmla="*/ 13716829 w 609"/>
              <a:gd name="T45" fmla="*/ 25735070 h 524"/>
              <a:gd name="T46" fmla="*/ 12811031 w 609"/>
              <a:gd name="T47" fmla="*/ 26645025 h 524"/>
              <a:gd name="T48" fmla="*/ 11905233 w 609"/>
              <a:gd name="T49" fmla="*/ 26645025 h 524"/>
              <a:gd name="T50" fmla="*/ 10999436 w 609"/>
              <a:gd name="T51" fmla="*/ 27554619 h 524"/>
              <a:gd name="T52" fmla="*/ 18375680 w 609"/>
              <a:gd name="T53" fmla="*/ 46791299 h 524"/>
              <a:gd name="T54" fmla="*/ 18375680 w 609"/>
              <a:gd name="T55" fmla="*/ 54199644 h 524"/>
              <a:gd name="T56" fmla="*/ 12811031 w 609"/>
              <a:gd name="T57" fmla="*/ 18326364 h 524"/>
              <a:gd name="T58" fmla="*/ 65867111 w 609"/>
              <a:gd name="T59" fmla="*/ 18326364 h 524"/>
              <a:gd name="T60" fmla="*/ 60431965 w 609"/>
              <a:gd name="T61" fmla="*/ 54199644 h 524"/>
              <a:gd name="T62" fmla="*/ 25622062 w 609"/>
              <a:gd name="T63" fmla="*/ 45881344 h 524"/>
              <a:gd name="T64" fmla="*/ 36621498 w 609"/>
              <a:gd name="T65" fmla="*/ 33013628 h 524"/>
              <a:gd name="T66" fmla="*/ 42186147 w 609"/>
              <a:gd name="T67" fmla="*/ 33013628 h 524"/>
              <a:gd name="T68" fmla="*/ 53056080 w 609"/>
              <a:gd name="T69" fmla="*/ 45881344 h 524"/>
              <a:gd name="T70" fmla="*/ 53961878 w 609"/>
              <a:gd name="T71" fmla="*/ 47700893 h 524"/>
              <a:gd name="T72" fmla="*/ 47620933 w 609"/>
              <a:gd name="T73" fmla="*/ 50560546 h 524"/>
              <a:gd name="T74" fmla="*/ 43091945 w 609"/>
              <a:gd name="T75" fmla="*/ 44971389 h 524"/>
              <a:gd name="T76" fmla="*/ 39339251 w 609"/>
              <a:gd name="T77" fmla="*/ 67976954 h 524"/>
              <a:gd name="T78" fmla="*/ 35715700 w 609"/>
              <a:gd name="T79" fmla="*/ 44971389 h 524"/>
              <a:gd name="T80" fmla="*/ 31186711 w 609"/>
              <a:gd name="T81" fmla="*/ 50560546 h 524"/>
              <a:gd name="T82" fmla="*/ 24716265 w 609"/>
              <a:gd name="T83" fmla="*/ 47700893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9" h="524">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8" name="Freeform 267"/>
          <p:cNvSpPr>
            <a:spLocks noChangeArrowheads="1"/>
          </p:cNvSpPr>
          <p:nvPr userDrawn="1"/>
        </p:nvSpPr>
        <p:spPr bwMode="auto">
          <a:xfrm>
            <a:off x="3345658" y="265792"/>
            <a:ext cx="579817" cy="503768"/>
          </a:xfrm>
          <a:custGeom>
            <a:avLst/>
            <a:gdLst>
              <a:gd name="T0" fmla="*/ 60039333 w 602"/>
              <a:gd name="T1" fmla="*/ 54199644 h 524"/>
              <a:gd name="T2" fmla="*/ 60039333 w 602"/>
              <a:gd name="T3" fmla="*/ 46791299 h 524"/>
              <a:gd name="T4" fmla="*/ 67348302 w 602"/>
              <a:gd name="T5" fmla="*/ 27554619 h 524"/>
              <a:gd name="T6" fmla="*/ 66434636 w 602"/>
              <a:gd name="T7" fmla="*/ 26645025 h 524"/>
              <a:gd name="T8" fmla="*/ 66434636 w 602"/>
              <a:gd name="T9" fmla="*/ 26645025 h 524"/>
              <a:gd name="T10" fmla="*/ 64607303 w 602"/>
              <a:gd name="T11" fmla="*/ 25735070 h 524"/>
              <a:gd name="T12" fmla="*/ 63693998 w 602"/>
              <a:gd name="T13" fmla="*/ 25735070 h 524"/>
              <a:gd name="T14" fmla="*/ 62780332 w 602"/>
              <a:gd name="T15" fmla="*/ 24825476 h 524"/>
              <a:gd name="T16" fmla="*/ 61866665 w 602"/>
              <a:gd name="T17" fmla="*/ 24825476 h 524"/>
              <a:gd name="T18" fmla="*/ 60039333 w 602"/>
              <a:gd name="T19" fmla="*/ 24825476 h 524"/>
              <a:gd name="T20" fmla="*/ 60039333 w 602"/>
              <a:gd name="T21" fmla="*/ 23005566 h 524"/>
              <a:gd name="T22" fmla="*/ 59125666 w 602"/>
              <a:gd name="T23" fmla="*/ 21055868 h 524"/>
              <a:gd name="T24" fmla="*/ 58212000 w 602"/>
              <a:gd name="T25" fmla="*/ 19236319 h 524"/>
              <a:gd name="T26" fmla="*/ 57298334 w 602"/>
              <a:gd name="T27" fmla="*/ 17416769 h 524"/>
              <a:gd name="T28" fmla="*/ 21274806 w 602"/>
              <a:gd name="T29" fmla="*/ 17416769 h 524"/>
              <a:gd name="T30" fmla="*/ 20361140 w 602"/>
              <a:gd name="T31" fmla="*/ 19236319 h 524"/>
              <a:gd name="T32" fmla="*/ 19447473 w 602"/>
              <a:gd name="T33" fmla="*/ 21055868 h 524"/>
              <a:gd name="T34" fmla="*/ 19447473 w 602"/>
              <a:gd name="T35" fmla="*/ 23005566 h 524"/>
              <a:gd name="T36" fmla="*/ 18533807 w 602"/>
              <a:gd name="T37" fmla="*/ 24825476 h 524"/>
              <a:gd name="T38" fmla="*/ 16706474 w 602"/>
              <a:gd name="T39" fmla="*/ 24825476 h 524"/>
              <a:gd name="T40" fmla="*/ 15662387 w 602"/>
              <a:gd name="T41" fmla="*/ 24825476 h 524"/>
              <a:gd name="T42" fmla="*/ 14748721 w 602"/>
              <a:gd name="T43" fmla="*/ 25735070 h 524"/>
              <a:gd name="T44" fmla="*/ 13835055 w 602"/>
              <a:gd name="T45" fmla="*/ 25735070 h 524"/>
              <a:gd name="T46" fmla="*/ 12921388 w 602"/>
              <a:gd name="T47" fmla="*/ 26645025 h 524"/>
              <a:gd name="T48" fmla="*/ 12007722 w 602"/>
              <a:gd name="T49" fmla="*/ 26645025 h 524"/>
              <a:gd name="T50" fmla="*/ 11094056 w 602"/>
              <a:gd name="T51" fmla="*/ 27554619 h 524"/>
              <a:gd name="T52" fmla="*/ 18533807 w 602"/>
              <a:gd name="T53" fmla="*/ 46791299 h 524"/>
              <a:gd name="T54" fmla="*/ 18533807 w 602"/>
              <a:gd name="T55" fmla="*/ 54199644 h 524"/>
              <a:gd name="T56" fmla="*/ 12921388 w 602"/>
              <a:gd name="T57" fmla="*/ 18326364 h 524"/>
              <a:gd name="T58" fmla="*/ 65520970 w 602"/>
              <a:gd name="T59" fmla="*/ 18326364 h 524"/>
              <a:gd name="T60" fmla="*/ 60039333 w 602"/>
              <a:gd name="T61" fmla="*/ 54199644 h 524"/>
              <a:gd name="T62" fmla="*/ 28583776 w 602"/>
              <a:gd name="T63" fmla="*/ 47700893 h 524"/>
              <a:gd name="T64" fmla="*/ 31455196 w 602"/>
              <a:gd name="T65" fmla="*/ 49650591 h 524"/>
              <a:gd name="T66" fmla="*/ 36023527 w 602"/>
              <a:gd name="T67" fmla="*/ 35873281 h 524"/>
              <a:gd name="T68" fmla="*/ 43463279 w 602"/>
              <a:gd name="T69" fmla="*/ 35873281 h 524"/>
              <a:gd name="T70" fmla="*/ 48031249 w 602"/>
              <a:gd name="T71" fmla="*/ 49650591 h 524"/>
              <a:gd name="T72" fmla="*/ 50772248 w 602"/>
              <a:gd name="T73" fmla="*/ 47700893 h 524"/>
              <a:gd name="T74" fmla="*/ 53513248 w 602"/>
              <a:gd name="T75" fmla="*/ 54199644 h 524"/>
              <a:gd name="T76" fmla="*/ 42419192 w 602"/>
              <a:gd name="T77" fmla="*/ 66157405 h 524"/>
              <a:gd name="T78" fmla="*/ 39678193 w 602"/>
              <a:gd name="T79" fmla="*/ 67976954 h 524"/>
              <a:gd name="T80" fmla="*/ 36937194 w 602"/>
              <a:gd name="T81" fmla="*/ 66157405 h 524"/>
              <a:gd name="T82" fmla="*/ 25843138 w 602"/>
              <a:gd name="T83" fmla="*/ 54199644 h 524"/>
              <a:gd name="T84" fmla="*/ 28583776 w 602"/>
              <a:gd name="T85" fmla="*/ 47700893 h 5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24">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7" y="226"/>
                  <a:pt x="516" y="212"/>
                </a:cubicBez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60" y="191"/>
                </a:cubicBezTo>
                <a:cubicBezTo>
                  <a:pt x="460" y="184"/>
                  <a:pt x="460" y="184"/>
                  <a:pt x="460" y="177"/>
                </a:cubicBezTo>
                <a:cubicBezTo>
                  <a:pt x="453" y="177"/>
                  <a:pt x="453" y="177"/>
                  <a:pt x="453" y="177"/>
                </a:cubicBezTo>
                <a:cubicBezTo>
                  <a:pt x="453" y="169"/>
                  <a:pt x="453" y="169"/>
                  <a:pt x="453" y="162"/>
                </a:cubicBezTo>
                <a:cubicBezTo>
                  <a:pt x="446" y="155"/>
                  <a:pt x="446" y="155"/>
                  <a:pt x="446" y="148"/>
                </a:cubicBezTo>
                <a:cubicBezTo>
                  <a:pt x="446" y="141"/>
                  <a:pt x="439" y="141"/>
                  <a:pt x="439" y="134"/>
                </a:cubicBezTo>
                <a:cubicBezTo>
                  <a:pt x="410" y="92"/>
                  <a:pt x="361" y="56"/>
                  <a:pt x="304" y="56"/>
                </a:cubicBezTo>
                <a:cubicBezTo>
                  <a:pt x="241" y="56"/>
                  <a:pt x="191" y="92"/>
                  <a:pt x="163" y="134"/>
                </a:cubicBezTo>
                <a:cubicBezTo>
                  <a:pt x="163" y="141"/>
                  <a:pt x="163" y="141"/>
                  <a:pt x="156" y="148"/>
                </a:cubicBezTo>
                <a:cubicBezTo>
                  <a:pt x="156" y="155"/>
                  <a:pt x="156" y="155"/>
                  <a:pt x="156" y="162"/>
                </a:cubicBezTo>
                <a:cubicBezTo>
                  <a:pt x="156" y="162"/>
                  <a:pt x="156" y="162"/>
                  <a:pt x="149" y="162"/>
                </a:cubicBezTo>
                <a:cubicBezTo>
                  <a:pt x="149" y="169"/>
                  <a:pt x="149" y="169"/>
                  <a:pt x="149" y="177"/>
                </a:cubicBezTo>
                <a:cubicBezTo>
                  <a:pt x="149" y="184"/>
                  <a:pt x="142" y="184"/>
                  <a:pt x="142" y="191"/>
                </a:cubicBezTo>
                <a:lnTo>
                  <a:pt x="135" y="191"/>
                </a:lnTo>
                <a:cubicBezTo>
                  <a:pt x="135" y="191"/>
                  <a:pt x="135" y="191"/>
                  <a:pt x="128"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35" y="56"/>
                  <a:pt x="212" y="0"/>
                  <a:pt x="304" y="0"/>
                </a:cubicBezTo>
                <a:cubicBezTo>
                  <a:pt x="396" y="0"/>
                  <a:pt x="474" y="56"/>
                  <a:pt x="502" y="141"/>
                </a:cubicBezTo>
                <a:cubicBezTo>
                  <a:pt x="559" y="155"/>
                  <a:pt x="601" y="212"/>
                  <a:pt x="601" y="276"/>
                </a:cubicBezTo>
                <a:cubicBezTo>
                  <a:pt x="601" y="353"/>
                  <a:pt x="537" y="417"/>
                  <a:pt x="460" y="417"/>
                </a:cubicBezTo>
                <a:close/>
                <a:moveTo>
                  <a:pt x="219" y="367"/>
                </a:moveTo>
                <a:lnTo>
                  <a:pt x="219" y="367"/>
                </a:lnTo>
                <a:cubicBezTo>
                  <a:pt x="226" y="367"/>
                  <a:pt x="233" y="375"/>
                  <a:pt x="241" y="382"/>
                </a:cubicBezTo>
                <a:cubicBezTo>
                  <a:pt x="276" y="417"/>
                  <a:pt x="276" y="417"/>
                  <a:pt x="276" y="417"/>
                </a:cubicBezTo>
                <a:cubicBezTo>
                  <a:pt x="276" y="276"/>
                  <a:pt x="276" y="276"/>
                  <a:pt x="276" y="276"/>
                </a:cubicBezTo>
                <a:cubicBezTo>
                  <a:pt x="276" y="262"/>
                  <a:pt x="283" y="247"/>
                  <a:pt x="304" y="247"/>
                </a:cubicBezTo>
                <a:cubicBezTo>
                  <a:pt x="318" y="247"/>
                  <a:pt x="333" y="262"/>
                  <a:pt x="333" y="276"/>
                </a:cubicBezTo>
                <a:cubicBezTo>
                  <a:pt x="333" y="417"/>
                  <a:pt x="333" y="417"/>
                  <a:pt x="333" y="417"/>
                </a:cubicBezTo>
                <a:cubicBezTo>
                  <a:pt x="368" y="382"/>
                  <a:pt x="368" y="382"/>
                  <a:pt x="368" y="382"/>
                </a:cubicBezTo>
                <a:cubicBezTo>
                  <a:pt x="368" y="375"/>
                  <a:pt x="375" y="367"/>
                  <a:pt x="389" y="367"/>
                </a:cubicBezTo>
                <a:cubicBezTo>
                  <a:pt x="403" y="367"/>
                  <a:pt x="417" y="382"/>
                  <a:pt x="417" y="396"/>
                </a:cubicBezTo>
                <a:cubicBezTo>
                  <a:pt x="417" y="403"/>
                  <a:pt x="410" y="410"/>
                  <a:pt x="410" y="417"/>
                </a:cubicBezTo>
                <a:cubicBezTo>
                  <a:pt x="325" y="509"/>
                  <a:pt x="325" y="509"/>
                  <a:pt x="325" y="509"/>
                </a:cubicBezTo>
                <a:cubicBezTo>
                  <a:pt x="318" y="516"/>
                  <a:pt x="311" y="523"/>
                  <a:pt x="304" y="523"/>
                </a:cubicBezTo>
                <a:cubicBezTo>
                  <a:pt x="290" y="523"/>
                  <a:pt x="283" y="516"/>
                  <a:pt x="283" y="509"/>
                </a:cubicBezTo>
                <a:cubicBezTo>
                  <a:pt x="198" y="417"/>
                  <a:pt x="198" y="417"/>
                  <a:pt x="198" y="417"/>
                </a:cubicBezTo>
                <a:cubicBezTo>
                  <a:pt x="191" y="410"/>
                  <a:pt x="191" y="403"/>
                  <a:pt x="191" y="396"/>
                </a:cubicBezTo>
                <a:cubicBezTo>
                  <a:pt x="191" y="382"/>
                  <a:pt x="198" y="367"/>
                  <a:pt x="219" y="36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9" name="Freeform 268"/>
          <p:cNvSpPr>
            <a:spLocks noChangeArrowheads="1"/>
          </p:cNvSpPr>
          <p:nvPr userDrawn="1"/>
        </p:nvSpPr>
        <p:spPr bwMode="auto">
          <a:xfrm>
            <a:off x="2334156" y="265792"/>
            <a:ext cx="579814" cy="474133"/>
          </a:xfrm>
          <a:custGeom>
            <a:avLst/>
            <a:gdLst>
              <a:gd name="T0" fmla="*/ 60038695 w 602"/>
              <a:gd name="T1" fmla="*/ 53584117 h 496"/>
              <a:gd name="T2" fmla="*/ 60038695 w 602"/>
              <a:gd name="T3" fmla="*/ 46259545 h 496"/>
              <a:gd name="T4" fmla="*/ 67347631 w 602"/>
              <a:gd name="T5" fmla="*/ 27241756 h 496"/>
              <a:gd name="T6" fmla="*/ 66434330 w 602"/>
              <a:gd name="T7" fmla="*/ 26342360 h 496"/>
              <a:gd name="T8" fmla="*/ 65520668 w 602"/>
              <a:gd name="T9" fmla="*/ 26342360 h 496"/>
              <a:gd name="T10" fmla="*/ 64607006 w 602"/>
              <a:gd name="T11" fmla="*/ 25442965 h 496"/>
              <a:gd name="T12" fmla="*/ 63693344 w 602"/>
              <a:gd name="T13" fmla="*/ 25442965 h 496"/>
              <a:gd name="T14" fmla="*/ 62779682 w 602"/>
              <a:gd name="T15" fmla="*/ 24543211 h 496"/>
              <a:gd name="T16" fmla="*/ 61866020 w 602"/>
              <a:gd name="T17" fmla="*/ 24543211 h 496"/>
              <a:gd name="T18" fmla="*/ 60038695 w 602"/>
              <a:gd name="T19" fmla="*/ 24543211 h 496"/>
              <a:gd name="T20" fmla="*/ 59125033 w 602"/>
              <a:gd name="T21" fmla="*/ 22744420 h 496"/>
              <a:gd name="T22" fmla="*/ 59125033 w 602"/>
              <a:gd name="T23" fmla="*/ 20816939 h 496"/>
              <a:gd name="T24" fmla="*/ 58211371 w 602"/>
              <a:gd name="T25" fmla="*/ 19017789 h 496"/>
              <a:gd name="T26" fmla="*/ 57167289 w 602"/>
              <a:gd name="T27" fmla="*/ 17218998 h 496"/>
              <a:gd name="T28" fmla="*/ 21274708 w 602"/>
              <a:gd name="T29" fmla="*/ 17218998 h 496"/>
              <a:gd name="T30" fmla="*/ 20361046 w 602"/>
              <a:gd name="T31" fmla="*/ 19017789 h 496"/>
              <a:gd name="T32" fmla="*/ 19447384 w 602"/>
              <a:gd name="T33" fmla="*/ 20816939 h 496"/>
              <a:gd name="T34" fmla="*/ 18533722 w 602"/>
              <a:gd name="T35" fmla="*/ 22744420 h 496"/>
              <a:gd name="T36" fmla="*/ 18533722 w 602"/>
              <a:gd name="T37" fmla="*/ 24543211 h 496"/>
              <a:gd name="T38" fmla="*/ 16575978 w 602"/>
              <a:gd name="T39" fmla="*/ 24543211 h 496"/>
              <a:gd name="T40" fmla="*/ 15662315 w 602"/>
              <a:gd name="T41" fmla="*/ 24543211 h 496"/>
              <a:gd name="T42" fmla="*/ 14748653 w 602"/>
              <a:gd name="T43" fmla="*/ 25442965 h 496"/>
              <a:gd name="T44" fmla="*/ 13834991 w 602"/>
              <a:gd name="T45" fmla="*/ 25442965 h 496"/>
              <a:gd name="T46" fmla="*/ 12007667 w 602"/>
              <a:gd name="T47" fmla="*/ 26342360 h 496"/>
              <a:gd name="T48" fmla="*/ 12007667 w 602"/>
              <a:gd name="T49" fmla="*/ 26342360 h 496"/>
              <a:gd name="T50" fmla="*/ 11094005 w 602"/>
              <a:gd name="T51" fmla="*/ 27241756 h 496"/>
              <a:gd name="T52" fmla="*/ 18533722 w 602"/>
              <a:gd name="T53" fmla="*/ 46259545 h 496"/>
              <a:gd name="T54" fmla="*/ 18533722 w 602"/>
              <a:gd name="T55" fmla="*/ 53584117 h 496"/>
              <a:gd name="T56" fmla="*/ 12921329 w 602"/>
              <a:gd name="T57" fmla="*/ 18118394 h 496"/>
              <a:gd name="T58" fmla="*/ 65520668 w 602"/>
              <a:gd name="T59" fmla="*/ 18118394 h 496"/>
              <a:gd name="T60" fmla="*/ 60038695 w 602"/>
              <a:gd name="T61" fmla="*/ 53584117 h 496"/>
              <a:gd name="T62" fmla="*/ 29497307 w 602"/>
              <a:gd name="T63" fmla="*/ 36365119 h 496"/>
              <a:gd name="T64" fmla="*/ 31324631 w 602"/>
              <a:gd name="T65" fmla="*/ 38164268 h 496"/>
              <a:gd name="T66" fmla="*/ 46203704 w 602"/>
              <a:gd name="T67" fmla="*/ 38164268 h 496"/>
              <a:gd name="T68" fmla="*/ 48944691 w 602"/>
              <a:gd name="T69" fmla="*/ 36365119 h 496"/>
              <a:gd name="T70" fmla="*/ 51685677 w 602"/>
              <a:gd name="T71" fmla="*/ 42661604 h 496"/>
              <a:gd name="T72" fmla="*/ 44376380 w 602"/>
              <a:gd name="T73" fmla="*/ 49986176 h 496"/>
              <a:gd name="T74" fmla="*/ 51685677 w 602"/>
              <a:gd name="T75" fmla="*/ 57182057 h 496"/>
              <a:gd name="T76" fmla="*/ 48944691 w 602"/>
              <a:gd name="T77" fmla="*/ 63607233 h 496"/>
              <a:gd name="T78" fmla="*/ 46203704 w 602"/>
              <a:gd name="T79" fmla="*/ 61679752 h 496"/>
              <a:gd name="T80" fmla="*/ 31324631 w 602"/>
              <a:gd name="T81" fmla="*/ 61679752 h 496"/>
              <a:gd name="T82" fmla="*/ 29497307 w 602"/>
              <a:gd name="T83" fmla="*/ 63607233 h 496"/>
              <a:gd name="T84" fmla="*/ 26756320 w 602"/>
              <a:gd name="T85" fmla="*/ 57182057 h 496"/>
              <a:gd name="T86" fmla="*/ 34196037 w 602"/>
              <a:gd name="T87" fmla="*/ 49986176 h 496"/>
              <a:gd name="T88" fmla="*/ 26756320 w 602"/>
              <a:gd name="T89" fmla="*/ 42661604 h 496"/>
              <a:gd name="T90" fmla="*/ 29497307 w 602"/>
              <a:gd name="T91" fmla="*/ 36365119 h 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496">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0" y="226"/>
                  <a:pt x="516" y="212"/>
                </a:cubicBezTo>
                <a:cubicBezTo>
                  <a:pt x="516" y="212"/>
                  <a:pt x="509" y="212"/>
                  <a:pt x="509" y="205"/>
                </a:cubicBezTo>
                <a:cubicBezTo>
                  <a:pt x="509" y="205"/>
                  <a:pt x="509" y="205"/>
                  <a:pt x="502" y="205"/>
                </a:cubicBezTo>
                <a:cubicBezTo>
                  <a:pt x="502" y="205"/>
                  <a:pt x="502" y="198"/>
                  <a:pt x="495" y="198"/>
                </a:cubicBezTo>
                <a:cubicBezTo>
                  <a:pt x="495" y="198"/>
                  <a:pt x="495" y="198"/>
                  <a:pt x="488" y="198"/>
                </a:cubicBezTo>
                <a:cubicBezTo>
                  <a:pt x="488" y="198"/>
                  <a:pt x="488" y="198"/>
                  <a:pt x="481" y="191"/>
                </a:cubicBezTo>
                <a:cubicBezTo>
                  <a:pt x="481" y="191"/>
                  <a:pt x="481" y="191"/>
                  <a:pt x="474" y="191"/>
                </a:cubicBezTo>
                <a:cubicBezTo>
                  <a:pt x="467" y="191"/>
                  <a:pt x="467" y="191"/>
                  <a:pt x="467" y="191"/>
                </a:cubicBezTo>
                <a:lnTo>
                  <a:pt x="460" y="191"/>
                </a:lnTo>
                <a:cubicBezTo>
                  <a:pt x="460" y="184"/>
                  <a:pt x="453" y="184"/>
                  <a:pt x="453" y="177"/>
                </a:cubicBezTo>
                <a:cubicBezTo>
                  <a:pt x="453" y="169"/>
                  <a:pt x="453" y="169"/>
                  <a:pt x="453" y="162"/>
                </a:cubicBezTo>
                <a:cubicBezTo>
                  <a:pt x="446" y="162"/>
                  <a:pt x="446" y="162"/>
                  <a:pt x="446" y="162"/>
                </a:cubicBezTo>
                <a:cubicBezTo>
                  <a:pt x="446" y="155"/>
                  <a:pt x="446" y="155"/>
                  <a:pt x="446" y="148"/>
                </a:cubicBezTo>
                <a:cubicBezTo>
                  <a:pt x="438" y="141"/>
                  <a:pt x="438" y="141"/>
                  <a:pt x="438" y="134"/>
                </a:cubicBezTo>
                <a:cubicBezTo>
                  <a:pt x="410" y="92"/>
                  <a:pt x="361" y="56"/>
                  <a:pt x="297" y="56"/>
                </a:cubicBezTo>
                <a:cubicBezTo>
                  <a:pt x="240" y="56"/>
                  <a:pt x="191" y="92"/>
                  <a:pt x="163" y="134"/>
                </a:cubicBezTo>
                <a:cubicBezTo>
                  <a:pt x="163" y="141"/>
                  <a:pt x="156" y="141"/>
                  <a:pt x="156" y="148"/>
                </a:cubicBezTo>
                <a:cubicBezTo>
                  <a:pt x="156" y="155"/>
                  <a:pt x="156" y="155"/>
                  <a:pt x="149" y="162"/>
                </a:cubicBezTo>
                <a:cubicBezTo>
                  <a:pt x="149" y="169"/>
                  <a:pt x="149" y="169"/>
                  <a:pt x="149" y="177"/>
                </a:cubicBezTo>
                <a:cubicBezTo>
                  <a:pt x="149" y="177"/>
                  <a:pt x="149" y="177"/>
                  <a:pt x="142" y="177"/>
                </a:cubicBezTo>
                <a:cubicBezTo>
                  <a:pt x="142" y="184"/>
                  <a:pt x="142" y="184"/>
                  <a:pt x="142" y="191"/>
                </a:cubicBezTo>
                <a:cubicBezTo>
                  <a:pt x="135" y="191"/>
                  <a:pt x="135" y="191"/>
                  <a:pt x="127" y="191"/>
                </a:cubicBezTo>
                <a:cubicBezTo>
                  <a:pt x="127" y="191"/>
                  <a:pt x="127" y="191"/>
                  <a:pt x="120" y="191"/>
                </a:cubicBezTo>
                <a:lnTo>
                  <a:pt x="113" y="191"/>
                </a:lnTo>
                <a:cubicBezTo>
                  <a:pt x="113" y="198"/>
                  <a:pt x="113" y="198"/>
                  <a:pt x="113" y="198"/>
                </a:cubicBezTo>
                <a:cubicBezTo>
                  <a:pt x="106" y="198"/>
                  <a:pt x="106" y="198"/>
                  <a:pt x="106" y="198"/>
                </a:cubicBezTo>
                <a:cubicBezTo>
                  <a:pt x="99" y="198"/>
                  <a:pt x="99" y="198"/>
                  <a:pt x="99" y="198"/>
                </a:cubicBezTo>
                <a:cubicBezTo>
                  <a:pt x="99" y="198"/>
                  <a:pt x="99" y="205"/>
                  <a:pt x="92" y="205"/>
                </a:cubicBezTo>
                <a:cubicBezTo>
                  <a:pt x="85" y="212"/>
                  <a:pt x="85" y="212"/>
                  <a:pt x="85" y="212"/>
                </a:cubicBezTo>
                <a:cubicBezTo>
                  <a:pt x="64"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27" y="56"/>
                  <a:pt x="205" y="0"/>
                  <a:pt x="297" y="0"/>
                </a:cubicBezTo>
                <a:cubicBezTo>
                  <a:pt x="389" y="0"/>
                  <a:pt x="467" y="56"/>
                  <a:pt x="502" y="141"/>
                </a:cubicBezTo>
                <a:cubicBezTo>
                  <a:pt x="559" y="155"/>
                  <a:pt x="601" y="212"/>
                  <a:pt x="601" y="276"/>
                </a:cubicBezTo>
                <a:cubicBezTo>
                  <a:pt x="601" y="353"/>
                  <a:pt x="537" y="417"/>
                  <a:pt x="460" y="417"/>
                </a:cubicBezTo>
                <a:close/>
                <a:moveTo>
                  <a:pt x="226" y="283"/>
                </a:moveTo>
                <a:lnTo>
                  <a:pt x="226" y="283"/>
                </a:lnTo>
                <a:cubicBezTo>
                  <a:pt x="233" y="283"/>
                  <a:pt x="240" y="290"/>
                  <a:pt x="240" y="297"/>
                </a:cubicBezTo>
                <a:cubicBezTo>
                  <a:pt x="297" y="346"/>
                  <a:pt x="297" y="346"/>
                  <a:pt x="297" y="346"/>
                </a:cubicBezTo>
                <a:cubicBezTo>
                  <a:pt x="354" y="297"/>
                  <a:pt x="354" y="297"/>
                  <a:pt x="354" y="297"/>
                </a:cubicBezTo>
                <a:cubicBezTo>
                  <a:pt x="361" y="290"/>
                  <a:pt x="368" y="283"/>
                  <a:pt x="375" y="283"/>
                </a:cubicBezTo>
                <a:cubicBezTo>
                  <a:pt x="389" y="283"/>
                  <a:pt x="403" y="297"/>
                  <a:pt x="403" y="311"/>
                </a:cubicBezTo>
                <a:cubicBezTo>
                  <a:pt x="403" y="318"/>
                  <a:pt x="403" y="325"/>
                  <a:pt x="396" y="332"/>
                </a:cubicBezTo>
                <a:cubicBezTo>
                  <a:pt x="340" y="389"/>
                  <a:pt x="340" y="389"/>
                  <a:pt x="340" y="389"/>
                </a:cubicBezTo>
                <a:cubicBezTo>
                  <a:pt x="396" y="445"/>
                  <a:pt x="396" y="445"/>
                  <a:pt x="396" y="445"/>
                </a:cubicBezTo>
                <a:cubicBezTo>
                  <a:pt x="403" y="452"/>
                  <a:pt x="403" y="459"/>
                  <a:pt x="403" y="466"/>
                </a:cubicBezTo>
                <a:cubicBezTo>
                  <a:pt x="403" y="480"/>
                  <a:pt x="389" y="495"/>
                  <a:pt x="375" y="495"/>
                </a:cubicBezTo>
                <a:cubicBezTo>
                  <a:pt x="368" y="495"/>
                  <a:pt x="361" y="488"/>
                  <a:pt x="354" y="480"/>
                </a:cubicBezTo>
                <a:cubicBezTo>
                  <a:pt x="297" y="431"/>
                  <a:pt x="297" y="431"/>
                  <a:pt x="297" y="431"/>
                </a:cubicBezTo>
                <a:cubicBezTo>
                  <a:pt x="240" y="480"/>
                  <a:pt x="240" y="480"/>
                  <a:pt x="240" y="480"/>
                </a:cubicBezTo>
                <a:cubicBezTo>
                  <a:pt x="240" y="488"/>
                  <a:pt x="233" y="495"/>
                  <a:pt x="226" y="495"/>
                </a:cubicBezTo>
                <a:cubicBezTo>
                  <a:pt x="205" y="495"/>
                  <a:pt x="198" y="480"/>
                  <a:pt x="198" y="466"/>
                </a:cubicBezTo>
                <a:cubicBezTo>
                  <a:pt x="198" y="459"/>
                  <a:pt x="198" y="452"/>
                  <a:pt x="205" y="445"/>
                </a:cubicBezTo>
                <a:cubicBezTo>
                  <a:pt x="262" y="389"/>
                  <a:pt x="262" y="389"/>
                  <a:pt x="262" y="389"/>
                </a:cubicBezTo>
                <a:cubicBezTo>
                  <a:pt x="205" y="332"/>
                  <a:pt x="205" y="332"/>
                  <a:pt x="205" y="332"/>
                </a:cubicBezTo>
                <a:cubicBezTo>
                  <a:pt x="198" y="325"/>
                  <a:pt x="198" y="318"/>
                  <a:pt x="198" y="311"/>
                </a:cubicBezTo>
                <a:cubicBezTo>
                  <a:pt x="198" y="297"/>
                  <a:pt x="205" y="283"/>
                  <a:pt x="226" y="28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70" name="Freeform 269"/>
          <p:cNvSpPr>
            <a:spLocks noChangeArrowheads="1"/>
          </p:cNvSpPr>
          <p:nvPr userDrawn="1"/>
        </p:nvSpPr>
        <p:spPr bwMode="auto">
          <a:xfrm>
            <a:off x="1318421" y="265792"/>
            <a:ext cx="584048" cy="474133"/>
          </a:xfrm>
          <a:custGeom>
            <a:avLst/>
            <a:gdLst>
              <a:gd name="T0" fmla="*/ 60431965 w 609"/>
              <a:gd name="T1" fmla="*/ 53584117 h 496"/>
              <a:gd name="T2" fmla="*/ 60431965 w 609"/>
              <a:gd name="T3" fmla="*/ 46259545 h 496"/>
              <a:gd name="T4" fmla="*/ 67678707 w 609"/>
              <a:gd name="T5" fmla="*/ 27241756 h 496"/>
              <a:gd name="T6" fmla="*/ 66772909 w 609"/>
              <a:gd name="T7" fmla="*/ 26342360 h 496"/>
              <a:gd name="T8" fmla="*/ 65867111 w 609"/>
              <a:gd name="T9" fmla="*/ 26342360 h 496"/>
              <a:gd name="T10" fmla="*/ 64961313 w 609"/>
              <a:gd name="T11" fmla="*/ 25442965 h 496"/>
              <a:gd name="T12" fmla="*/ 64055516 w 609"/>
              <a:gd name="T13" fmla="*/ 25442965 h 496"/>
              <a:gd name="T14" fmla="*/ 63149718 w 609"/>
              <a:gd name="T15" fmla="*/ 24543211 h 496"/>
              <a:gd name="T16" fmla="*/ 61338122 w 609"/>
              <a:gd name="T17" fmla="*/ 24543211 h 496"/>
              <a:gd name="T18" fmla="*/ 60431965 w 609"/>
              <a:gd name="T19" fmla="*/ 24543211 h 496"/>
              <a:gd name="T20" fmla="*/ 59397024 w 609"/>
              <a:gd name="T21" fmla="*/ 22744420 h 496"/>
              <a:gd name="T22" fmla="*/ 58491226 w 609"/>
              <a:gd name="T23" fmla="*/ 20816939 h 496"/>
              <a:gd name="T24" fmla="*/ 57585069 w 609"/>
              <a:gd name="T25" fmla="*/ 19017789 h 496"/>
              <a:gd name="T26" fmla="*/ 56679271 w 609"/>
              <a:gd name="T27" fmla="*/ 17218998 h 496"/>
              <a:gd name="T28" fmla="*/ 21998871 w 609"/>
              <a:gd name="T29" fmla="*/ 17218998 h 496"/>
              <a:gd name="T30" fmla="*/ 21093073 w 609"/>
              <a:gd name="T31" fmla="*/ 19017789 h 496"/>
              <a:gd name="T32" fmla="*/ 20187276 w 609"/>
              <a:gd name="T33" fmla="*/ 20816939 h 496"/>
              <a:gd name="T34" fmla="*/ 19281478 w 609"/>
              <a:gd name="T35" fmla="*/ 22744420 h 496"/>
              <a:gd name="T36" fmla="*/ 18246178 w 609"/>
              <a:gd name="T37" fmla="*/ 24543211 h 496"/>
              <a:gd name="T38" fmla="*/ 17340380 w 609"/>
              <a:gd name="T39" fmla="*/ 24543211 h 496"/>
              <a:gd name="T40" fmla="*/ 15528425 w 609"/>
              <a:gd name="T41" fmla="*/ 24543211 h 496"/>
              <a:gd name="T42" fmla="*/ 14622627 w 609"/>
              <a:gd name="T43" fmla="*/ 25442965 h 496"/>
              <a:gd name="T44" fmla="*/ 13716829 w 609"/>
              <a:gd name="T45" fmla="*/ 25442965 h 496"/>
              <a:gd name="T46" fmla="*/ 12811031 w 609"/>
              <a:gd name="T47" fmla="*/ 26342360 h 496"/>
              <a:gd name="T48" fmla="*/ 11905233 w 609"/>
              <a:gd name="T49" fmla="*/ 26342360 h 496"/>
              <a:gd name="T50" fmla="*/ 10999436 w 609"/>
              <a:gd name="T51" fmla="*/ 27241756 h 496"/>
              <a:gd name="T52" fmla="*/ 18246178 w 609"/>
              <a:gd name="T53" fmla="*/ 46259545 h 496"/>
              <a:gd name="T54" fmla="*/ 18246178 w 609"/>
              <a:gd name="T55" fmla="*/ 53584117 h 496"/>
              <a:gd name="T56" fmla="*/ 12811031 w 609"/>
              <a:gd name="T57" fmla="*/ 18118394 h 496"/>
              <a:gd name="T58" fmla="*/ 65867111 w 609"/>
              <a:gd name="T59" fmla="*/ 18118394 h 496"/>
              <a:gd name="T60" fmla="*/ 60431965 w 609"/>
              <a:gd name="T61" fmla="*/ 53584117 h 496"/>
              <a:gd name="T62" fmla="*/ 29245613 w 609"/>
              <a:gd name="T63" fmla="*/ 46259545 h 496"/>
              <a:gd name="T64" fmla="*/ 31963007 w 609"/>
              <a:gd name="T65" fmla="*/ 47159299 h 496"/>
              <a:gd name="T66" fmla="*/ 49432889 w 609"/>
              <a:gd name="T67" fmla="*/ 38164268 h 496"/>
              <a:gd name="T68" fmla="*/ 56679271 w 609"/>
              <a:gd name="T69" fmla="*/ 39963059 h 496"/>
              <a:gd name="T70" fmla="*/ 42056644 w 609"/>
              <a:gd name="T71" fmla="*/ 61679752 h 496"/>
              <a:gd name="T72" fmla="*/ 36621498 w 609"/>
              <a:gd name="T73" fmla="*/ 61679752 h 496"/>
              <a:gd name="T74" fmla="*/ 27434018 w 609"/>
              <a:gd name="T75" fmla="*/ 52684721 h 496"/>
              <a:gd name="T76" fmla="*/ 25622062 w 609"/>
              <a:gd name="T77" fmla="*/ 49986176 h 4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496">
                <a:moveTo>
                  <a:pt x="467" y="417"/>
                </a:moveTo>
                <a:lnTo>
                  <a:pt x="467" y="417"/>
                </a:lnTo>
                <a:cubicBezTo>
                  <a:pt x="445" y="417"/>
                  <a:pt x="438" y="403"/>
                  <a:pt x="438" y="389"/>
                </a:cubicBezTo>
                <a:cubicBezTo>
                  <a:pt x="438" y="375"/>
                  <a:pt x="445" y="360"/>
                  <a:pt x="467" y="360"/>
                </a:cubicBezTo>
                <a:cubicBezTo>
                  <a:pt x="509" y="360"/>
                  <a:pt x="551" y="325"/>
                  <a:pt x="551" y="276"/>
                </a:cubicBezTo>
                <a:cubicBezTo>
                  <a:pt x="551"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59" y="191"/>
                </a:lnTo>
                <a:cubicBezTo>
                  <a:pt x="459" y="184"/>
                  <a:pt x="459" y="184"/>
                  <a:pt x="459" y="177"/>
                </a:cubicBezTo>
                <a:cubicBezTo>
                  <a:pt x="459" y="169"/>
                  <a:pt x="452" y="169"/>
                  <a:pt x="452" y="162"/>
                </a:cubicBezTo>
                <a:cubicBezTo>
                  <a:pt x="452" y="155"/>
                  <a:pt x="452" y="155"/>
                  <a:pt x="445" y="148"/>
                </a:cubicBezTo>
                <a:cubicBezTo>
                  <a:pt x="445" y="141"/>
                  <a:pt x="445" y="141"/>
                  <a:pt x="438" y="134"/>
                </a:cubicBezTo>
                <a:cubicBezTo>
                  <a:pt x="410" y="92"/>
                  <a:pt x="361" y="56"/>
                  <a:pt x="304" y="56"/>
                </a:cubicBezTo>
                <a:cubicBezTo>
                  <a:pt x="247"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1" y="191"/>
                </a:lnTo>
                <a:cubicBezTo>
                  <a:pt x="141" y="191"/>
                  <a:pt x="141" y="191"/>
                  <a:pt x="134" y="191"/>
                </a:cubicBezTo>
                <a:cubicBezTo>
                  <a:pt x="127" y="191"/>
                  <a:pt x="127" y="191"/>
                  <a:pt x="127" y="191"/>
                </a:cubicBezTo>
                <a:cubicBezTo>
                  <a:pt x="127" y="191"/>
                  <a:pt x="127" y="191"/>
                  <a:pt x="120" y="191"/>
                </a:cubicBezTo>
                <a:cubicBezTo>
                  <a:pt x="120"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1" y="360"/>
                </a:cubicBezTo>
                <a:cubicBezTo>
                  <a:pt x="163" y="360"/>
                  <a:pt x="170" y="375"/>
                  <a:pt x="170" y="389"/>
                </a:cubicBezTo>
                <a:cubicBezTo>
                  <a:pt x="170" y="403"/>
                  <a:pt x="163" y="417"/>
                  <a:pt x="141" y="417"/>
                </a:cubicBezTo>
                <a:cubicBezTo>
                  <a:pt x="64" y="417"/>
                  <a:pt x="0" y="353"/>
                  <a:pt x="0" y="276"/>
                </a:cubicBezTo>
                <a:cubicBezTo>
                  <a:pt x="0" y="212"/>
                  <a:pt x="43" y="155"/>
                  <a:pt x="99" y="141"/>
                </a:cubicBezTo>
                <a:cubicBezTo>
                  <a:pt x="134" y="56"/>
                  <a:pt x="212" y="0"/>
                  <a:pt x="304" y="0"/>
                </a:cubicBezTo>
                <a:cubicBezTo>
                  <a:pt x="396" y="0"/>
                  <a:pt x="474" y="56"/>
                  <a:pt x="509" y="141"/>
                </a:cubicBezTo>
                <a:cubicBezTo>
                  <a:pt x="565" y="155"/>
                  <a:pt x="608" y="212"/>
                  <a:pt x="608" y="276"/>
                </a:cubicBezTo>
                <a:cubicBezTo>
                  <a:pt x="608" y="353"/>
                  <a:pt x="544" y="417"/>
                  <a:pt x="467" y="417"/>
                </a:cubicBezTo>
                <a:close/>
                <a:moveTo>
                  <a:pt x="226" y="360"/>
                </a:moveTo>
                <a:lnTo>
                  <a:pt x="226" y="360"/>
                </a:lnTo>
                <a:cubicBezTo>
                  <a:pt x="233" y="360"/>
                  <a:pt x="240" y="360"/>
                  <a:pt x="247" y="367"/>
                </a:cubicBezTo>
                <a:cubicBezTo>
                  <a:pt x="297" y="417"/>
                  <a:pt x="297" y="417"/>
                  <a:pt x="297" y="417"/>
                </a:cubicBezTo>
                <a:cubicBezTo>
                  <a:pt x="382" y="297"/>
                  <a:pt x="382" y="297"/>
                  <a:pt x="382" y="297"/>
                </a:cubicBezTo>
                <a:cubicBezTo>
                  <a:pt x="389" y="290"/>
                  <a:pt x="396" y="283"/>
                  <a:pt x="410" y="283"/>
                </a:cubicBezTo>
                <a:cubicBezTo>
                  <a:pt x="424" y="283"/>
                  <a:pt x="438" y="297"/>
                  <a:pt x="438" y="311"/>
                </a:cubicBezTo>
                <a:cubicBezTo>
                  <a:pt x="438" y="318"/>
                  <a:pt x="431" y="325"/>
                  <a:pt x="431" y="332"/>
                </a:cubicBezTo>
                <a:cubicBezTo>
                  <a:pt x="325" y="480"/>
                  <a:pt x="325" y="480"/>
                  <a:pt x="325" y="480"/>
                </a:cubicBezTo>
                <a:cubicBezTo>
                  <a:pt x="325" y="488"/>
                  <a:pt x="311" y="495"/>
                  <a:pt x="304" y="495"/>
                </a:cubicBezTo>
                <a:cubicBezTo>
                  <a:pt x="297" y="495"/>
                  <a:pt x="290" y="488"/>
                  <a:pt x="283" y="480"/>
                </a:cubicBezTo>
                <a:cubicBezTo>
                  <a:pt x="212" y="410"/>
                  <a:pt x="212" y="410"/>
                  <a:pt x="212" y="410"/>
                </a:cubicBezTo>
                <a:cubicBezTo>
                  <a:pt x="205" y="403"/>
                  <a:pt x="198" y="396"/>
                  <a:pt x="198" y="389"/>
                </a:cubicBezTo>
                <a:cubicBezTo>
                  <a:pt x="198" y="375"/>
                  <a:pt x="212" y="360"/>
                  <a:pt x="226" y="36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71" name="Freeform 270"/>
          <p:cNvSpPr>
            <a:spLocks noChangeArrowheads="1"/>
          </p:cNvSpPr>
          <p:nvPr userDrawn="1"/>
        </p:nvSpPr>
        <p:spPr bwMode="auto">
          <a:xfrm>
            <a:off x="306917" y="265792"/>
            <a:ext cx="579817" cy="402168"/>
          </a:xfrm>
          <a:custGeom>
            <a:avLst/>
            <a:gdLst>
              <a:gd name="T0" fmla="*/ 59908912 w 602"/>
              <a:gd name="T1" fmla="*/ 54282578 h 418"/>
              <a:gd name="T2" fmla="*/ 59908912 w 602"/>
              <a:gd name="T3" fmla="*/ 54282578 h 418"/>
              <a:gd name="T4" fmla="*/ 18403387 w 602"/>
              <a:gd name="T5" fmla="*/ 54282578 h 418"/>
              <a:gd name="T6" fmla="*/ 0 w 602"/>
              <a:gd name="T7" fmla="*/ 35928130 h 418"/>
              <a:gd name="T8" fmla="*/ 12921388 w 602"/>
              <a:gd name="T9" fmla="*/ 18354447 h 418"/>
              <a:gd name="T10" fmla="*/ 39678193 w 602"/>
              <a:gd name="T11" fmla="*/ 0 h 418"/>
              <a:gd name="T12" fmla="*/ 65520970 w 602"/>
              <a:gd name="T13" fmla="*/ 18354447 h 418"/>
              <a:gd name="T14" fmla="*/ 78442719 w 602"/>
              <a:gd name="T15" fmla="*/ 35928130 h 418"/>
              <a:gd name="T16" fmla="*/ 59908912 w 602"/>
              <a:gd name="T17" fmla="*/ 54282578 h 418"/>
              <a:gd name="T18" fmla="*/ 67348302 w 602"/>
              <a:gd name="T19" fmla="*/ 27596975 h 418"/>
              <a:gd name="T20" fmla="*/ 67348302 w 602"/>
              <a:gd name="T21" fmla="*/ 27596975 h 418"/>
              <a:gd name="T22" fmla="*/ 66434636 w 602"/>
              <a:gd name="T23" fmla="*/ 26685603 h 418"/>
              <a:gd name="T24" fmla="*/ 66434636 w 602"/>
              <a:gd name="T25" fmla="*/ 26685603 h 418"/>
              <a:gd name="T26" fmla="*/ 66434636 w 602"/>
              <a:gd name="T27" fmla="*/ 26685603 h 418"/>
              <a:gd name="T28" fmla="*/ 66434636 w 602"/>
              <a:gd name="T29" fmla="*/ 26685603 h 418"/>
              <a:gd name="T30" fmla="*/ 65520970 w 602"/>
              <a:gd name="T31" fmla="*/ 25774591 h 418"/>
              <a:gd name="T32" fmla="*/ 64607303 w 602"/>
              <a:gd name="T33" fmla="*/ 25774591 h 418"/>
              <a:gd name="T34" fmla="*/ 64607303 w 602"/>
              <a:gd name="T35" fmla="*/ 25774591 h 418"/>
              <a:gd name="T36" fmla="*/ 63693998 w 602"/>
              <a:gd name="T37" fmla="*/ 25774591 h 418"/>
              <a:gd name="T38" fmla="*/ 63693998 w 602"/>
              <a:gd name="T39" fmla="*/ 24863219 h 418"/>
              <a:gd name="T40" fmla="*/ 62780332 w 602"/>
              <a:gd name="T41" fmla="*/ 24863219 h 418"/>
              <a:gd name="T42" fmla="*/ 62780332 w 602"/>
              <a:gd name="T43" fmla="*/ 24863219 h 418"/>
              <a:gd name="T44" fmla="*/ 61866665 w 602"/>
              <a:gd name="T45" fmla="*/ 24863219 h 418"/>
              <a:gd name="T46" fmla="*/ 61866665 w 602"/>
              <a:gd name="T47" fmla="*/ 24863219 h 418"/>
              <a:gd name="T48" fmla="*/ 59908912 w 602"/>
              <a:gd name="T49" fmla="*/ 24863219 h 418"/>
              <a:gd name="T50" fmla="*/ 59908912 w 602"/>
              <a:gd name="T51" fmla="*/ 24863219 h 418"/>
              <a:gd name="T52" fmla="*/ 59908912 w 602"/>
              <a:gd name="T53" fmla="*/ 23040835 h 418"/>
              <a:gd name="T54" fmla="*/ 58995246 w 602"/>
              <a:gd name="T55" fmla="*/ 23040835 h 418"/>
              <a:gd name="T56" fmla="*/ 58995246 w 602"/>
              <a:gd name="T57" fmla="*/ 21088203 h 418"/>
              <a:gd name="T58" fmla="*/ 58995246 w 602"/>
              <a:gd name="T59" fmla="*/ 21088203 h 418"/>
              <a:gd name="T60" fmla="*/ 58081579 w 602"/>
              <a:gd name="T61" fmla="*/ 19265820 h 418"/>
              <a:gd name="T62" fmla="*/ 58081579 w 602"/>
              <a:gd name="T63" fmla="*/ 19265820 h 418"/>
              <a:gd name="T64" fmla="*/ 57167913 w 602"/>
              <a:gd name="T65" fmla="*/ 17443436 h 418"/>
              <a:gd name="T66" fmla="*/ 39678193 w 602"/>
              <a:gd name="T67" fmla="*/ 7289896 h 418"/>
              <a:gd name="T68" fmla="*/ 21274806 w 602"/>
              <a:gd name="T69" fmla="*/ 17443436 h 418"/>
              <a:gd name="T70" fmla="*/ 20361140 w 602"/>
              <a:gd name="T71" fmla="*/ 19265820 h 418"/>
              <a:gd name="T72" fmla="*/ 20361140 w 602"/>
              <a:gd name="T73" fmla="*/ 19265820 h 418"/>
              <a:gd name="T74" fmla="*/ 20361140 w 602"/>
              <a:gd name="T75" fmla="*/ 21088203 h 418"/>
              <a:gd name="T76" fmla="*/ 19317053 w 602"/>
              <a:gd name="T77" fmla="*/ 21088203 h 418"/>
              <a:gd name="T78" fmla="*/ 19317053 w 602"/>
              <a:gd name="T79" fmla="*/ 23040835 h 418"/>
              <a:gd name="T80" fmla="*/ 19317053 w 602"/>
              <a:gd name="T81" fmla="*/ 23040835 h 418"/>
              <a:gd name="T82" fmla="*/ 18403387 w 602"/>
              <a:gd name="T83" fmla="*/ 24863219 h 418"/>
              <a:gd name="T84" fmla="*/ 18403387 w 602"/>
              <a:gd name="T85" fmla="*/ 24863219 h 418"/>
              <a:gd name="T86" fmla="*/ 17489720 w 602"/>
              <a:gd name="T87" fmla="*/ 24863219 h 418"/>
              <a:gd name="T88" fmla="*/ 16576054 w 602"/>
              <a:gd name="T89" fmla="*/ 24863219 h 418"/>
              <a:gd name="T90" fmla="*/ 16576054 w 602"/>
              <a:gd name="T91" fmla="*/ 24863219 h 418"/>
              <a:gd name="T92" fmla="*/ 15662387 w 602"/>
              <a:gd name="T93" fmla="*/ 24863219 h 418"/>
              <a:gd name="T94" fmla="*/ 15662387 w 602"/>
              <a:gd name="T95" fmla="*/ 24863219 h 418"/>
              <a:gd name="T96" fmla="*/ 14748721 w 602"/>
              <a:gd name="T97" fmla="*/ 25774591 h 418"/>
              <a:gd name="T98" fmla="*/ 14748721 w 602"/>
              <a:gd name="T99" fmla="*/ 25774591 h 418"/>
              <a:gd name="T100" fmla="*/ 13835055 w 602"/>
              <a:gd name="T101" fmla="*/ 25774591 h 418"/>
              <a:gd name="T102" fmla="*/ 13835055 w 602"/>
              <a:gd name="T103" fmla="*/ 25774591 h 418"/>
              <a:gd name="T104" fmla="*/ 12921388 w 602"/>
              <a:gd name="T105" fmla="*/ 26685603 h 418"/>
              <a:gd name="T106" fmla="*/ 12921388 w 602"/>
              <a:gd name="T107" fmla="*/ 26685603 h 418"/>
              <a:gd name="T108" fmla="*/ 12007722 w 602"/>
              <a:gd name="T109" fmla="*/ 26685603 h 418"/>
              <a:gd name="T110" fmla="*/ 12007722 w 602"/>
              <a:gd name="T111" fmla="*/ 26685603 h 418"/>
              <a:gd name="T112" fmla="*/ 11094056 w 602"/>
              <a:gd name="T113" fmla="*/ 27596975 h 418"/>
              <a:gd name="T114" fmla="*/ 7439751 w 602"/>
              <a:gd name="T115" fmla="*/ 35928130 h 418"/>
              <a:gd name="T116" fmla="*/ 18403387 w 602"/>
              <a:gd name="T117" fmla="*/ 46862795 h 418"/>
              <a:gd name="T118" fmla="*/ 59908912 w 602"/>
              <a:gd name="T119" fmla="*/ 46862795 h 418"/>
              <a:gd name="T120" fmla="*/ 71002968 w 602"/>
              <a:gd name="T121" fmla="*/ 35928130 h 418"/>
              <a:gd name="T122" fmla="*/ 67348302 w 602"/>
              <a:gd name="T123" fmla="*/ 27596975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2" h="418">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1723172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56" name="Picture 55" descr="background2-radiolog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49"/>
          </a:xfrm>
          <a:prstGeom prst="rect">
            <a:avLst/>
          </a:prstGeom>
        </p:spPr>
      </p:pic>
      <p:sp>
        <p:nvSpPr>
          <p:cNvPr id="7" name="Freeform 6"/>
          <p:cNvSpPr>
            <a:spLocks noChangeArrowheads="1"/>
          </p:cNvSpPr>
          <p:nvPr userDrawn="1"/>
        </p:nvSpPr>
        <p:spPr bwMode="auto">
          <a:xfrm>
            <a:off x="8384472" y="4320164"/>
            <a:ext cx="584048" cy="347133"/>
          </a:xfrm>
          <a:custGeom>
            <a:avLst/>
            <a:gdLst>
              <a:gd name="T0" fmla="*/ 74925449 w 609"/>
              <a:gd name="T1" fmla="*/ 26655946 h 361"/>
              <a:gd name="T2" fmla="*/ 74925449 w 609"/>
              <a:gd name="T3" fmla="*/ 26655946 h 361"/>
              <a:gd name="T4" fmla="*/ 25622062 w 609"/>
              <a:gd name="T5" fmla="*/ 26655946 h 361"/>
              <a:gd name="T6" fmla="*/ 25622062 w 609"/>
              <a:gd name="T7" fmla="*/ 26655946 h 361"/>
              <a:gd name="T8" fmla="*/ 21869369 w 609"/>
              <a:gd name="T9" fmla="*/ 22885198 h 361"/>
              <a:gd name="T10" fmla="*/ 25622062 w 609"/>
              <a:gd name="T11" fmla="*/ 19244264 h 361"/>
              <a:gd name="T12" fmla="*/ 25622062 w 609"/>
              <a:gd name="T13" fmla="*/ 19244264 h 361"/>
              <a:gd name="T14" fmla="*/ 74925449 w 609"/>
              <a:gd name="T15" fmla="*/ 19244264 h 361"/>
              <a:gd name="T16" fmla="*/ 78678142 w 609"/>
              <a:gd name="T17" fmla="*/ 22885198 h 361"/>
              <a:gd name="T18" fmla="*/ 74925449 w 609"/>
              <a:gd name="T19" fmla="*/ 26655946 h 361"/>
              <a:gd name="T20" fmla="*/ 74925449 w 609"/>
              <a:gd name="T21" fmla="*/ 7281506 h 361"/>
              <a:gd name="T22" fmla="*/ 74925449 w 609"/>
              <a:gd name="T23" fmla="*/ 7281506 h 361"/>
              <a:gd name="T24" fmla="*/ 25622062 w 609"/>
              <a:gd name="T25" fmla="*/ 7281506 h 361"/>
              <a:gd name="T26" fmla="*/ 25622062 w 609"/>
              <a:gd name="T27" fmla="*/ 7281506 h 361"/>
              <a:gd name="T28" fmla="*/ 21869369 w 609"/>
              <a:gd name="T29" fmla="*/ 3640933 h 361"/>
              <a:gd name="T30" fmla="*/ 25622062 w 609"/>
              <a:gd name="T31" fmla="*/ 0 h 361"/>
              <a:gd name="T32" fmla="*/ 25622062 w 609"/>
              <a:gd name="T33" fmla="*/ 0 h 361"/>
              <a:gd name="T34" fmla="*/ 74925449 w 609"/>
              <a:gd name="T35" fmla="*/ 0 h 361"/>
              <a:gd name="T36" fmla="*/ 78678142 w 609"/>
              <a:gd name="T37" fmla="*/ 3640933 h 361"/>
              <a:gd name="T38" fmla="*/ 74925449 w 609"/>
              <a:gd name="T39" fmla="*/ 7281506 h 361"/>
              <a:gd name="T40" fmla="*/ 10999436 w 609"/>
              <a:gd name="T41" fmla="*/ 46810353 h 361"/>
              <a:gd name="T42" fmla="*/ 10999436 w 609"/>
              <a:gd name="T43" fmla="*/ 46810353 h 361"/>
              <a:gd name="T44" fmla="*/ 10999436 w 609"/>
              <a:gd name="T45" fmla="*/ 46810353 h 361"/>
              <a:gd name="T46" fmla="*/ 3623191 w 609"/>
              <a:gd name="T47" fmla="*/ 46810353 h 361"/>
              <a:gd name="T48" fmla="*/ 0 w 609"/>
              <a:gd name="T49" fmla="*/ 43169780 h 361"/>
              <a:gd name="T50" fmla="*/ 3623191 w 609"/>
              <a:gd name="T51" fmla="*/ 39528847 h 361"/>
              <a:gd name="T52" fmla="*/ 10999436 w 609"/>
              <a:gd name="T53" fmla="*/ 39528847 h 361"/>
              <a:gd name="T54" fmla="*/ 10999436 w 609"/>
              <a:gd name="T55" fmla="*/ 39528847 h 361"/>
              <a:gd name="T56" fmla="*/ 14622627 w 609"/>
              <a:gd name="T57" fmla="*/ 43169780 h 361"/>
              <a:gd name="T58" fmla="*/ 10999436 w 609"/>
              <a:gd name="T59" fmla="*/ 46810353 h 361"/>
              <a:gd name="T60" fmla="*/ 10999436 w 609"/>
              <a:gd name="T61" fmla="*/ 26655946 h 361"/>
              <a:gd name="T62" fmla="*/ 10999436 w 609"/>
              <a:gd name="T63" fmla="*/ 26655946 h 361"/>
              <a:gd name="T64" fmla="*/ 10999436 w 609"/>
              <a:gd name="T65" fmla="*/ 26655946 h 361"/>
              <a:gd name="T66" fmla="*/ 3623191 w 609"/>
              <a:gd name="T67" fmla="*/ 26655946 h 361"/>
              <a:gd name="T68" fmla="*/ 0 w 609"/>
              <a:gd name="T69" fmla="*/ 22885198 h 361"/>
              <a:gd name="T70" fmla="*/ 3623191 w 609"/>
              <a:gd name="T71" fmla="*/ 19244264 h 361"/>
              <a:gd name="T72" fmla="*/ 10999436 w 609"/>
              <a:gd name="T73" fmla="*/ 19244264 h 361"/>
              <a:gd name="T74" fmla="*/ 10999436 w 609"/>
              <a:gd name="T75" fmla="*/ 19244264 h 361"/>
              <a:gd name="T76" fmla="*/ 14622627 w 609"/>
              <a:gd name="T77" fmla="*/ 22885198 h 361"/>
              <a:gd name="T78" fmla="*/ 10999436 w 609"/>
              <a:gd name="T79" fmla="*/ 26655946 h 361"/>
              <a:gd name="T80" fmla="*/ 10999436 w 609"/>
              <a:gd name="T81" fmla="*/ 7281506 h 361"/>
              <a:gd name="T82" fmla="*/ 10999436 w 609"/>
              <a:gd name="T83" fmla="*/ 7281506 h 361"/>
              <a:gd name="T84" fmla="*/ 10999436 w 609"/>
              <a:gd name="T85" fmla="*/ 7281506 h 361"/>
              <a:gd name="T86" fmla="*/ 3623191 w 609"/>
              <a:gd name="T87" fmla="*/ 7281506 h 361"/>
              <a:gd name="T88" fmla="*/ 0 w 609"/>
              <a:gd name="T89" fmla="*/ 3640933 h 361"/>
              <a:gd name="T90" fmla="*/ 3623191 w 609"/>
              <a:gd name="T91" fmla="*/ 0 h 361"/>
              <a:gd name="T92" fmla="*/ 10999436 w 609"/>
              <a:gd name="T93" fmla="*/ 0 h 361"/>
              <a:gd name="T94" fmla="*/ 10999436 w 609"/>
              <a:gd name="T95" fmla="*/ 0 h 361"/>
              <a:gd name="T96" fmla="*/ 14622627 w 609"/>
              <a:gd name="T97" fmla="*/ 3640933 h 361"/>
              <a:gd name="T98" fmla="*/ 10999436 w 609"/>
              <a:gd name="T99" fmla="*/ 7281506 h 361"/>
              <a:gd name="T100" fmla="*/ 25622062 w 609"/>
              <a:gd name="T101" fmla="*/ 46810353 h 361"/>
              <a:gd name="T102" fmla="*/ 25622062 w 609"/>
              <a:gd name="T103" fmla="*/ 46810353 h 361"/>
              <a:gd name="T104" fmla="*/ 21869369 w 609"/>
              <a:gd name="T105" fmla="*/ 43169780 h 361"/>
              <a:gd name="T106" fmla="*/ 25622062 w 609"/>
              <a:gd name="T107" fmla="*/ 39528847 h 361"/>
              <a:gd name="T108" fmla="*/ 25622062 w 609"/>
              <a:gd name="T109" fmla="*/ 39528847 h 361"/>
              <a:gd name="T110" fmla="*/ 74925449 w 609"/>
              <a:gd name="T111" fmla="*/ 39528847 h 361"/>
              <a:gd name="T112" fmla="*/ 78678142 w 609"/>
              <a:gd name="T113" fmla="*/ 43169780 h 361"/>
              <a:gd name="T114" fmla="*/ 74925449 w 609"/>
              <a:gd name="T115" fmla="*/ 46810353 h 361"/>
              <a:gd name="T116" fmla="*/ 25622062 w 609"/>
              <a:gd name="T117" fmla="*/ 46810353 h 3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9" h="361">
                <a:moveTo>
                  <a:pt x="579" y="205"/>
                </a:moveTo>
                <a:lnTo>
                  <a:pt x="579" y="205"/>
                </a:lnTo>
                <a:cubicBezTo>
                  <a:pt x="198" y="205"/>
                  <a:pt x="198" y="205"/>
                  <a:pt x="198" y="205"/>
                </a:cubicBezTo>
                <a:cubicBezTo>
                  <a:pt x="184" y="205"/>
                  <a:pt x="169" y="198"/>
                  <a:pt x="169" y="176"/>
                </a:cubicBezTo>
                <a:cubicBezTo>
                  <a:pt x="169" y="162"/>
                  <a:pt x="184" y="148"/>
                  <a:pt x="198" y="148"/>
                </a:cubicBezTo>
                <a:cubicBezTo>
                  <a:pt x="579" y="148"/>
                  <a:pt x="579" y="148"/>
                  <a:pt x="579" y="148"/>
                </a:cubicBezTo>
                <a:cubicBezTo>
                  <a:pt x="594" y="148"/>
                  <a:pt x="608" y="162"/>
                  <a:pt x="608" y="176"/>
                </a:cubicBezTo>
                <a:cubicBezTo>
                  <a:pt x="608" y="198"/>
                  <a:pt x="594" y="205"/>
                  <a:pt x="579" y="205"/>
                </a:cubicBezTo>
                <a:close/>
                <a:moveTo>
                  <a:pt x="579" y="56"/>
                </a:moveTo>
                <a:lnTo>
                  <a:pt x="579" y="56"/>
                </a:lnTo>
                <a:cubicBezTo>
                  <a:pt x="198" y="56"/>
                  <a:pt x="198" y="56"/>
                  <a:pt x="198" y="56"/>
                </a:cubicBezTo>
                <a:cubicBezTo>
                  <a:pt x="184" y="56"/>
                  <a:pt x="169" y="42"/>
                  <a:pt x="169" y="28"/>
                </a:cubicBezTo>
                <a:cubicBezTo>
                  <a:pt x="169" y="14"/>
                  <a:pt x="184" y="0"/>
                  <a:pt x="198" y="0"/>
                </a:cubicBezTo>
                <a:cubicBezTo>
                  <a:pt x="579" y="0"/>
                  <a:pt x="579" y="0"/>
                  <a:pt x="579" y="0"/>
                </a:cubicBezTo>
                <a:cubicBezTo>
                  <a:pt x="594" y="0"/>
                  <a:pt x="608" y="14"/>
                  <a:pt x="608" y="28"/>
                </a:cubicBezTo>
                <a:cubicBezTo>
                  <a:pt x="608" y="42"/>
                  <a:pt x="594" y="56"/>
                  <a:pt x="579" y="56"/>
                </a:cubicBezTo>
                <a:close/>
                <a:moveTo>
                  <a:pt x="85" y="360"/>
                </a:moveTo>
                <a:lnTo>
                  <a:pt x="85" y="360"/>
                </a:lnTo>
                <a:cubicBezTo>
                  <a:pt x="28" y="360"/>
                  <a:pt x="28" y="360"/>
                  <a:pt x="28" y="360"/>
                </a:cubicBezTo>
                <a:cubicBezTo>
                  <a:pt x="14" y="360"/>
                  <a:pt x="0" y="346"/>
                  <a:pt x="0" y="332"/>
                </a:cubicBezTo>
                <a:cubicBezTo>
                  <a:pt x="0" y="311"/>
                  <a:pt x="14" y="304"/>
                  <a:pt x="28" y="304"/>
                </a:cubicBezTo>
                <a:cubicBezTo>
                  <a:pt x="85" y="304"/>
                  <a:pt x="85" y="304"/>
                  <a:pt x="85" y="304"/>
                </a:cubicBezTo>
                <a:cubicBezTo>
                  <a:pt x="106" y="304"/>
                  <a:pt x="113" y="311"/>
                  <a:pt x="113" y="332"/>
                </a:cubicBezTo>
                <a:cubicBezTo>
                  <a:pt x="113" y="346"/>
                  <a:pt x="106" y="360"/>
                  <a:pt x="85" y="360"/>
                </a:cubicBezTo>
                <a:close/>
                <a:moveTo>
                  <a:pt x="85" y="205"/>
                </a:moveTo>
                <a:lnTo>
                  <a:pt x="85" y="205"/>
                </a:lnTo>
                <a:cubicBezTo>
                  <a:pt x="28" y="205"/>
                  <a:pt x="28" y="205"/>
                  <a:pt x="28" y="205"/>
                </a:cubicBezTo>
                <a:cubicBezTo>
                  <a:pt x="14" y="205"/>
                  <a:pt x="0" y="198"/>
                  <a:pt x="0" y="176"/>
                </a:cubicBezTo>
                <a:cubicBezTo>
                  <a:pt x="0" y="162"/>
                  <a:pt x="14" y="148"/>
                  <a:pt x="28" y="148"/>
                </a:cubicBezTo>
                <a:cubicBezTo>
                  <a:pt x="85" y="148"/>
                  <a:pt x="85" y="148"/>
                  <a:pt x="85" y="148"/>
                </a:cubicBezTo>
                <a:cubicBezTo>
                  <a:pt x="106" y="148"/>
                  <a:pt x="113" y="162"/>
                  <a:pt x="113" y="176"/>
                </a:cubicBezTo>
                <a:cubicBezTo>
                  <a:pt x="113" y="198"/>
                  <a:pt x="106" y="205"/>
                  <a:pt x="85" y="205"/>
                </a:cubicBezTo>
                <a:close/>
                <a:moveTo>
                  <a:pt x="85" y="56"/>
                </a:moveTo>
                <a:lnTo>
                  <a:pt x="85" y="56"/>
                </a:lnTo>
                <a:cubicBezTo>
                  <a:pt x="28" y="56"/>
                  <a:pt x="28" y="56"/>
                  <a:pt x="28" y="56"/>
                </a:cubicBezTo>
                <a:cubicBezTo>
                  <a:pt x="14" y="56"/>
                  <a:pt x="0" y="42"/>
                  <a:pt x="0" y="28"/>
                </a:cubicBezTo>
                <a:cubicBezTo>
                  <a:pt x="0" y="14"/>
                  <a:pt x="14" y="0"/>
                  <a:pt x="28" y="0"/>
                </a:cubicBezTo>
                <a:cubicBezTo>
                  <a:pt x="85" y="0"/>
                  <a:pt x="85" y="0"/>
                  <a:pt x="85" y="0"/>
                </a:cubicBezTo>
                <a:cubicBezTo>
                  <a:pt x="106" y="0"/>
                  <a:pt x="113" y="14"/>
                  <a:pt x="113" y="28"/>
                </a:cubicBezTo>
                <a:cubicBezTo>
                  <a:pt x="113" y="42"/>
                  <a:pt x="106" y="56"/>
                  <a:pt x="85" y="56"/>
                </a:cubicBezTo>
                <a:close/>
                <a:moveTo>
                  <a:pt x="198" y="360"/>
                </a:moveTo>
                <a:lnTo>
                  <a:pt x="198" y="360"/>
                </a:lnTo>
                <a:cubicBezTo>
                  <a:pt x="184" y="360"/>
                  <a:pt x="169" y="346"/>
                  <a:pt x="169" y="332"/>
                </a:cubicBezTo>
                <a:cubicBezTo>
                  <a:pt x="169" y="311"/>
                  <a:pt x="184" y="304"/>
                  <a:pt x="198" y="304"/>
                </a:cubicBezTo>
                <a:cubicBezTo>
                  <a:pt x="579" y="304"/>
                  <a:pt x="579" y="304"/>
                  <a:pt x="579" y="304"/>
                </a:cubicBezTo>
                <a:cubicBezTo>
                  <a:pt x="594" y="304"/>
                  <a:pt x="608" y="311"/>
                  <a:pt x="608" y="332"/>
                </a:cubicBezTo>
                <a:cubicBezTo>
                  <a:pt x="608" y="346"/>
                  <a:pt x="594" y="360"/>
                  <a:pt x="579" y="360"/>
                </a:cubicBezTo>
                <a:cubicBezTo>
                  <a:pt x="198" y="360"/>
                  <a:pt x="198" y="360"/>
                  <a:pt x="198" y="36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8"/>
          <p:cNvSpPr>
            <a:spLocks noChangeArrowheads="1"/>
          </p:cNvSpPr>
          <p:nvPr userDrawn="1"/>
        </p:nvSpPr>
        <p:spPr bwMode="auto">
          <a:xfrm>
            <a:off x="8384472" y="3382964"/>
            <a:ext cx="380901" cy="220133"/>
          </a:xfrm>
          <a:custGeom>
            <a:avLst/>
            <a:gdLst>
              <a:gd name="T0" fmla="*/ 6475800 w 397"/>
              <a:gd name="T1" fmla="*/ 28839639 h 228"/>
              <a:gd name="T2" fmla="*/ 6475800 w 397"/>
              <a:gd name="T3" fmla="*/ 28839639 h 228"/>
              <a:gd name="T4" fmla="*/ 25644803 w 397"/>
              <a:gd name="T5" fmla="*/ 9307150 h 228"/>
              <a:gd name="T6" fmla="*/ 45849559 w 397"/>
              <a:gd name="T7" fmla="*/ 28839639 h 228"/>
              <a:gd name="T8" fmla="*/ 45849559 w 397"/>
              <a:gd name="T9" fmla="*/ 28839639 h 228"/>
              <a:gd name="T10" fmla="*/ 47662668 w 397"/>
              <a:gd name="T11" fmla="*/ 29757103 h 228"/>
              <a:gd name="T12" fmla="*/ 51289246 w 397"/>
              <a:gd name="T13" fmla="*/ 25955458 h 228"/>
              <a:gd name="T14" fmla="*/ 50382691 w 397"/>
              <a:gd name="T15" fmla="*/ 24120169 h 228"/>
              <a:gd name="T16" fmla="*/ 50382691 w 397"/>
              <a:gd name="T17" fmla="*/ 24120169 h 228"/>
              <a:gd name="T18" fmla="*/ 28494026 w 397"/>
              <a:gd name="T19" fmla="*/ 1966355 h 228"/>
              <a:gd name="T20" fmla="*/ 28494026 w 397"/>
              <a:gd name="T21" fmla="*/ 1966355 h 228"/>
              <a:gd name="T22" fmla="*/ 25644803 w 397"/>
              <a:gd name="T23" fmla="*/ 0 h 228"/>
              <a:gd name="T24" fmla="*/ 25644803 w 397"/>
              <a:gd name="T25" fmla="*/ 0 h 228"/>
              <a:gd name="T26" fmla="*/ 25644803 w 397"/>
              <a:gd name="T27" fmla="*/ 0 h 228"/>
              <a:gd name="T28" fmla="*/ 22924780 w 397"/>
              <a:gd name="T29" fmla="*/ 1966355 h 228"/>
              <a:gd name="T30" fmla="*/ 22924780 w 397"/>
              <a:gd name="T31" fmla="*/ 1966355 h 228"/>
              <a:gd name="T32" fmla="*/ 1036114 w 397"/>
              <a:gd name="T33" fmla="*/ 24120169 h 228"/>
              <a:gd name="T34" fmla="*/ 1036114 w 397"/>
              <a:gd name="T35" fmla="*/ 24120169 h 228"/>
              <a:gd name="T36" fmla="*/ 0 w 397"/>
              <a:gd name="T37" fmla="*/ 25955458 h 228"/>
              <a:gd name="T38" fmla="*/ 3756137 w 397"/>
              <a:gd name="T39" fmla="*/ 29757103 h 228"/>
              <a:gd name="T40" fmla="*/ 6475800 w 397"/>
              <a:gd name="T41" fmla="*/ 28839639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220"/>
                </a:moveTo>
                <a:lnTo>
                  <a:pt x="50" y="220"/>
                </a:lnTo>
                <a:cubicBezTo>
                  <a:pt x="198" y="71"/>
                  <a:pt x="198" y="71"/>
                  <a:pt x="198" y="71"/>
                </a:cubicBezTo>
                <a:cubicBezTo>
                  <a:pt x="354" y="220"/>
                  <a:pt x="354" y="220"/>
                  <a:pt x="354" y="220"/>
                </a:cubicBezTo>
                <a:cubicBezTo>
                  <a:pt x="354" y="227"/>
                  <a:pt x="361" y="227"/>
                  <a:pt x="368" y="227"/>
                </a:cubicBezTo>
                <a:cubicBezTo>
                  <a:pt x="389" y="227"/>
                  <a:pt x="396" y="220"/>
                  <a:pt x="396" y="198"/>
                </a:cubicBezTo>
                <a:cubicBezTo>
                  <a:pt x="396" y="191"/>
                  <a:pt x="396" y="184"/>
                  <a:pt x="389" y="184"/>
                </a:cubicBezTo>
                <a:cubicBezTo>
                  <a:pt x="220" y="15"/>
                  <a:pt x="220" y="15"/>
                  <a:pt x="220" y="15"/>
                </a:cubicBezTo>
                <a:cubicBezTo>
                  <a:pt x="213" y="8"/>
                  <a:pt x="205" y="0"/>
                  <a:pt x="198" y="0"/>
                </a:cubicBezTo>
                <a:cubicBezTo>
                  <a:pt x="191" y="0"/>
                  <a:pt x="184" y="8"/>
                  <a:pt x="177" y="15"/>
                </a:cubicBezTo>
                <a:cubicBezTo>
                  <a:pt x="8" y="184"/>
                  <a:pt x="8" y="184"/>
                  <a:pt x="8" y="184"/>
                </a:cubicBezTo>
                <a:cubicBezTo>
                  <a:pt x="8" y="184"/>
                  <a:pt x="0" y="191"/>
                  <a:pt x="0" y="198"/>
                </a:cubicBezTo>
                <a:cubicBezTo>
                  <a:pt x="0" y="220"/>
                  <a:pt x="15" y="227"/>
                  <a:pt x="29" y="227"/>
                </a:cubicBezTo>
                <a:cubicBezTo>
                  <a:pt x="43" y="227"/>
                  <a:pt x="50" y="227"/>
                  <a:pt x="50" y="220"/>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9"/>
          <p:cNvSpPr>
            <a:spLocks noChangeArrowheads="1"/>
          </p:cNvSpPr>
          <p:nvPr userDrawn="1"/>
        </p:nvSpPr>
        <p:spPr bwMode="auto">
          <a:xfrm>
            <a:off x="7377202" y="3382964"/>
            <a:ext cx="380901" cy="220133"/>
          </a:xfrm>
          <a:custGeom>
            <a:avLst/>
            <a:gdLst>
              <a:gd name="T0" fmla="*/ 6475800 w 397"/>
              <a:gd name="T1" fmla="*/ 1966355 h 228"/>
              <a:gd name="T2" fmla="*/ 6475800 w 397"/>
              <a:gd name="T3" fmla="*/ 1966355 h 228"/>
              <a:gd name="T4" fmla="*/ 25644803 w 397"/>
              <a:gd name="T5" fmla="*/ 21367416 h 228"/>
              <a:gd name="T6" fmla="*/ 44943005 w 397"/>
              <a:gd name="T7" fmla="*/ 1048530 h 228"/>
              <a:gd name="T8" fmla="*/ 44943005 w 397"/>
              <a:gd name="T9" fmla="*/ 1048530 h 228"/>
              <a:gd name="T10" fmla="*/ 47662668 w 397"/>
              <a:gd name="T11" fmla="*/ 0 h 228"/>
              <a:gd name="T12" fmla="*/ 51289246 w 397"/>
              <a:gd name="T13" fmla="*/ 3801645 h 228"/>
              <a:gd name="T14" fmla="*/ 50382691 w 397"/>
              <a:gd name="T15" fmla="*/ 6554398 h 228"/>
              <a:gd name="T16" fmla="*/ 50382691 w 397"/>
              <a:gd name="T17" fmla="*/ 6554398 h 228"/>
              <a:gd name="T18" fmla="*/ 28494026 w 397"/>
              <a:gd name="T19" fmla="*/ 28839639 h 228"/>
              <a:gd name="T20" fmla="*/ 28494026 w 397"/>
              <a:gd name="T21" fmla="*/ 28839639 h 228"/>
              <a:gd name="T22" fmla="*/ 25644803 w 397"/>
              <a:gd name="T23" fmla="*/ 29757103 h 228"/>
              <a:gd name="T24" fmla="*/ 25644803 w 397"/>
              <a:gd name="T25" fmla="*/ 29757103 h 228"/>
              <a:gd name="T26" fmla="*/ 25644803 w 397"/>
              <a:gd name="T27" fmla="*/ 29757103 h 228"/>
              <a:gd name="T28" fmla="*/ 22924780 w 397"/>
              <a:gd name="T29" fmla="*/ 28839639 h 228"/>
              <a:gd name="T30" fmla="*/ 22924780 w 397"/>
              <a:gd name="T31" fmla="*/ 28839639 h 228"/>
              <a:gd name="T32" fmla="*/ 906554 w 397"/>
              <a:gd name="T33" fmla="*/ 6554398 h 228"/>
              <a:gd name="T34" fmla="*/ 906554 w 397"/>
              <a:gd name="T35" fmla="*/ 6554398 h 228"/>
              <a:gd name="T36" fmla="*/ 0 w 397"/>
              <a:gd name="T37" fmla="*/ 3801645 h 228"/>
              <a:gd name="T38" fmla="*/ 3756137 w 397"/>
              <a:gd name="T39" fmla="*/ 0 h 228"/>
              <a:gd name="T40" fmla="*/ 6475800 w 397"/>
              <a:gd name="T41" fmla="*/ 1966355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7" h="228">
                <a:moveTo>
                  <a:pt x="50" y="15"/>
                </a:moveTo>
                <a:lnTo>
                  <a:pt x="50" y="15"/>
                </a:lnTo>
                <a:cubicBezTo>
                  <a:pt x="198" y="163"/>
                  <a:pt x="198" y="163"/>
                  <a:pt x="198" y="163"/>
                </a:cubicBezTo>
                <a:cubicBezTo>
                  <a:pt x="347" y="8"/>
                  <a:pt x="347" y="8"/>
                  <a:pt x="347" y="8"/>
                </a:cubicBezTo>
                <a:cubicBezTo>
                  <a:pt x="354" y="8"/>
                  <a:pt x="361" y="0"/>
                  <a:pt x="368" y="0"/>
                </a:cubicBezTo>
                <a:cubicBezTo>
                  <a:pt x="382" y="0"/>
                  <a:pt x="396" y="15"/>
                  <a:pt x="396" y="29"/>
                </a:cubicBezTo>
                <a:cubicBezTo>
                  <a:pt x="396" y="36"/>
                  <a:pt x="396" y="43"/>
                  <a:pt x="389" y="50"/>
                </a:cubicBezTo>
                <a:cubicBezTo>
                  <a:pt x="220" y="220"/>
                  <a:pt x="220" y="220"/>
                  <a:pt x="220" y="220"/>
                </a:cubicBezTo>
                <a:cubicBezTo>
                  <a:pt x="212" y="227"/>
                  <a:pt x="205" y="227"/>
                  <a:pt x="198" y="227"/>
                </a:cubicBezTo>
                <a:cubicBezTo>
                  <a:pt x="191" y="227"/>
                  <a:pt x="184" y="227"/>
                  <a:pt x="177" y="220"/>
                </a:cubicBezTo>
                <a:cubicBezTo>
                  <a:pt x="7" y="50"/>
                  <a:pt x="7" y="50"/>
                  <a:pt x="7" y="50"/>
                </a:cubicBezTo>
                <a:cubicBezTo>
                  <a:pt x="0" y="43"/>
                  <a:pt x="0" y="36"/>
                  <a:pt x="0" y="29"/>
                </a:cubicBezTo>
                <a:cubicBezTo>
                  <a:pt x="0" y="15"/>
                  <a:pt x="15" y="0"/>
                  <a:pt x="29" y="0"/>
                </a:cubicBezTo>
                <a:cubicBezTo>
                  <a:pt x="36" y="0"/>
                  <a:pt x="43" y="8"/>
                  <a:pt x="50" y="15"/>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10"/>
          <p:cNvSpPr>
            <a:spLocks noChangeArrowheads="1"/>
          </p:cNvSpPr>
          <p:nvPr userDrawn="1"/>
        </p:nvSpPr>
        <p:spPr bwMode="auto">
          <a:xfrm>
            <a:off x="6399555" y="3344862"/>
            <a:ext cx="304721" cy="304800"/>
          </a:xfrm>
          <a:custGeom>
            <a:avLst/>
            <a:gdLst>
              <a:gd name="T0" fmla="*/ 39927606 w 319"/>
              <a:gd name="T1" fmla="*/ 5392165 h 319"/>
              <a:gd name="T2" fmla="*/ 39927606 w 319"/>
              <a:gd name="T3" fmla="*/ 5392165 h 319"/>
              <a:gd name="T4" fmla="*/ 25420105 w 319"/>
              <a:gd name="T5" fmla="*/ 19899666 h 319"/>
              <a:gd name="T6" fmla="*/ 39927606 w 319"/>
              <a:gd name="T7" fmla="*/ 34535440 h 319"/>
              <a:gd name="T8" fmla="*/ 39927606 w 319"/>
              <a:gd name="T9" fmla="*/ 34535440 h 319"/>
              <a:gd name="T10" fmla="*/ 40826240 w 319"/>
              <a:gd name="T11" fmla="*/ 37231344 h 319"/>
              <a:gd name="T12" fmla="*/ 37103070 w 319"/>
              <a:gd name="T13" fmla="*/ 40826240 h 319"/>
              <a:gd name="T14" fmla="*/ 35305443 w 319"/>
              <a:gd name="T15" fmla="*/ 39927606 h 319"/>
              <a:gd name="T16" fmla="*/ 35305443 w 319"/>
              <a:gd name="T17" fmla="*/ 39927606 h 319"/>
              <a:gd name="T18" fmla="*/ 20798300 w 319"/>
              <a:gd name="T19" fmla="*/ 25420105 h 319"/>
              <a:gd name="T20" fmla="*/ 6290800 w 319"/>
              <a:gd name="T21" fmla="*/ 39927606 h 319"/>
              <a:gd name="T22" fmla="*/ 6290800 w 319"/>
              <a:gd name="T23" fmla="*/ 39927606 h 319"/>
              <a:gd name="T24" fmla="*/ 3594896 w 319"/>
              <a:gd name="T25" fmla="*/ 40826240 h 319"/>
              <a:gd name="T26" fmla="*/ 0 w 319"/>
              <a:gd name="T27" fmla="*/ 37231344 h 319"/>
              <a:gd name="T28" fmla="*/ 898634 w 319"/>
              <a:gd name="T29" fmla="*/ 34535440 h 319"/>
              <a:gd name="T30" fmla="*/ 898634 w 319"/>
              <a:gd name="T31" fmla="*/ 34535440 h 319"/>
              <a:gd name="T32" fmla="*/ 15406135 w 319"/>
              <a:gd name="T33" fmla="*/ 19899666 h 319"/>
              <a:gd name="T34" fmla="*/ 898634 w 319"/>
              <a:gd name="T35" fmla="*/ 5392165 h 319"/>
              <a:gd name="T36" fmla="*/ 898634 w 319"/>
              <a:gd name="T37" fmla="*/ 5392165 h 319"/>
              <a:gd name="T38" fmla="*/ 0 w 319"/>
              <a:gd name="T39" fmla="*/ 3594896 h 319"/>
              <a:gd name="T40" fmla="*/ 3594896 w 319"/>
              <a:gd name="T41" fmla="*/ 0 h 319"/>
              <a:gd name="T42" fmla="*/ 6290800 w 319"/>
              <a:gd name="T43" fmla="*/ 898634 h 319"/>
              <a:gd name="T44" fmla="*/ 6290800 w 319"/>
              <a:gd name="T45" fmla="*/ 898634 h 319"/>
              <a:gd name="T46" fmla="*/ 20798300 w 319"/>
              <a:gd name="T47" fmla="*/ 15406135 h 319"/>
              <a:gd name="T48" fmla="*/ 35305443 w 319"/>
              <a:gd name="T49" fmla="*/ 898634 h 319"/>
              <a:gd name="T50" fmla="*/ 35305443 w 319"/>
              <a:gd name="T51" fmla="*/ 898634 h 319"/>
              <a:gd name="T52" fmla="*/ 37103070 w 319"/>
              <a:gd name="T53" fmla="*/ 0 h 319"/>
              <a:gd name="T54" fmla="*/ 40826240 w 319"/>
              <a:gd name="T55" fmla="*/ 3594896 h 319"/>
              <a:gd name="T56" fmla="*/ 39927606 w 319"/>
              <a:gd name="T57" fmla="*/ 5392165 h 3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9" h="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1"/>
          <p:cNvSpPr>
            <a:spLocks noChangeArrowheads="1"/>
          </p:cNvSpPr>
          <p:nvPr userDrawn="1"/>
        </p:nvSpPr>
        <p:spPr bwMode="auto">
          <a:xfrm>
            <a:off x="5345731" y="3370262"/>
            <a:ext cx="380901" cy="258235"/>
          </a:xfrm>
          <a:custGeom>
            <a:avLst/>
            <a:gdLst>
              <a:gd name="T0" fmla="*/ 50382691 w 397"/>
              <a:gd name="T1" fmla="*/ 5531243 h 270"/>
              <a:gd name="T2" fmla="*/ 50382691 w 397"/>
              <a:gd name="T3" fmla="*/ 5531243 h 270"/>
              <a:gd name="T4" fmla="*/ 50382691 w 397"/>
              <a:gd name="T5" fmla="*/ 5531243 h 270"/>
              <a:gd name="T6" fmla="*/ 22018225 w 397"/>
              <a:gd name="T7" fmla="*/ 33702852 h 270"/>
              <a:gd name="T8" fmla="*/ 22018225 w 397"/>
              <a:gd name="T9" fmla="*/ 33702852 h 270"/>
              <a:gd name="T10" fmla="*/ 20204756 w 397"/>
              <a:gd name="T11" fmla="*/ 34603087 h 270"/>
              <a:gd name="T12" fmla="*/ 17355534 w 397"/>
              <a:gd name="T13" fmla="*/ 33702852 h 270"/>
              <a:gd name="T14" fmla="*/ 17355534 w 397"/>
              <a:gd name="T15" fmla="*/ 33702852 h 270"/>
              <a:gd name="T16" fmla="*/ 1813109 w 397"/>
              <a:gd name="T17" fmla="*/ 18266516 h 270"/>
              <a:gd name="T18" fmla="*/ 1813109 w 397"/>
              <a:gd name="T19" fmla="*/ 18266516 h 270"/>
              <a:gd name="T20" fmla="*/ 0 w 397"/>
              <a:gd name="T21" fmla="*/ 15436336 h 270"/>
              <a:gd name="T22" fmla="*/ 3626578 w 397"/>
              <a:gd name="T23" fmla="*/ 11834680 h 270"/>
              <a:gd name="T24" fmla="*/ 6475800 w 397"/>
              <a:gd name="T25" fmla="*/ 12734914 h 270"/>
              <a:gd name="T26" fmla="*/ 6475800 w 397"/>
              <a:gd name="T27" fmla="*/ 12734914 h 270"/>
              <a:gd name="T28" fmla="*/ 20204756 w 397"/>
              <a:gd name="T29" fmla="*/ 26370422 h 270"/>
              <a:gd name="T30" fmla="*/ 45849559 w 397"/>
              <a:gd name="T31" fmla="*/ 900593 h 270"/>
              <a:gd name="T32" fmla="*/ 45849559 w 397"/>
              <a:gd name="T33" fmla="*/ 900593 h 270"/>
              <a:gd name="T34" fmla="*/ 47662668 w 397"/>
              <a:gd name="T35" fmla="*/ 0 h 270"/>
              <a:gd name="T36" fmla="*/ 51289246 w 397"/>
              <a:gd name="T37" fmla="*/ 3730415 h 270"/>
              <a:gd name="T38" fmla="*/ 50382691 w 397"/>
              <a:gd name="T39" fmla="*/ 5531243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7" h="270">
                <a:moveTo>
                  <a:pt x="389" y="43"/>
                </a:moveTo>
                <a:lnTo>
                  <a:pt x="389" y="43"/>
                </a:lnTo>
                <a:cubicBezTo>
                  <a:pt x="170" y="262"/>
                  <a:pt x="170" y="262"/>
                  <a:pt x="170" y="262"/>
                </a:cubicBezTo>
                <a:cubicBezTo>
                  <a:pt x="170" y="269"/>
                  <a:pt x="163" y="269"/>
                  <a:pt x="156" y="269"/>
                </a:cubicBezTo>
                <a:cubicBezTo>
                  <a:pt x="149" y="269"/>
                  <a:pt x="141" y="269"/>
                  <a:pt x="134" y="262"/>
                </a:cubicBezTo>
                <a:cubicBezTo>
                  <a:pt x="14" y="142"/>
                  <a:pt x="14" y="142"/>
                  <a:pt x="14" y="142"/>
                </a:cubicBezTo>
                <a:cubicBezTo>
                  <a:pt x="7" y="135"/>
                  <a:pt x="0" y="127"/>
                  <a:pt x="0" y="120"/>
                </a:cubicBezTo>
                <a:cubicBezTo>
                  <a:pt x="0" y="106"/>
                  <a:pt x="14" y="92"/>
                  <a:pt x="28" y="92"/>
                </a:cubicBezTo>
                <a:cubicBezTo>
                  <a:pt x="36" y="92"/>
                  <a:pt x="43" y="92"/>
                  <a:pt x="50" y="99"/>
                </a:cubicBezTo>
                <a:cubicBezTo>
                  <a:pt x="156" y="205"/>
                  <a:pt x="156" y="205"/>
                  <a:pt x="156" y="205"/>
                </a:cubicBezTo>
                <a:cubicBezTo>
                  <a:pt x="354" y="7"/>
                  <a:pt x="354" y="7"/>
                  <a:pt x="354" y="7"/>
                </a:cubicBezTo>
                <a:cubicBezTo>
                  <a:pt x="354" y="0"/>
                  <a:pt x="361" y="0"/>
                  <a:pt x="368" y="0"/>
                </a:cubicBezTo>
                <a:cubicBezTo>
                  <a:pt x="389" y="0"/>
                  <a:pt x="396" y="7"/>
                  <a:pt x="396" y="29"/>
                </a:cubicBezTo>
                <a:cubicBezTo>
                  <a:pt x="396" y="36"/>
                  <a:pt x="396" y="43"/>
                  <a:pt x="389" y="43"/>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12"/>
          <p:cNvSpPr>
            <a:spLocks noChangeArrowheads="1"/>
          </p:cNvSpPr>
          <p:nvPr userDrawn="1"/>
        </p:nvSpPr>
        <p:spPr bwMode="auto">
          <a:xfrm>
            <a:off x="4317298" y="3463396"/>
            <a:ext cx="423223" cy="55035"/>
          </a:xfrm>
          <a:custGeom>
            <a:avLst/>
            <a:gdLst>
              <a:gd name="T0" fmla="*/ 53614468 w 439"/>
              <a:gd name="T1" fmla="*/ 7216895 h 58"/>
              <a:gd name="T2" fmla="*/ 53614468 w 439"/>
              <a:gd name="T3" fmla="*/ 7216895 h 58"/>
              <a:gd name="T4" fmla="*/ 32299297 w 439"/>
              <a:gd name="T5" fmla="*/ 7216895 h 58"/>
              <a:gd name="T6" fmla="*/ 24976546 w 439"/>
              <a:gd name="T7" fmla="*/ 7216895 h 58"/>
              <a:gd name="T8" fmla="*/ 3661375 w 439"/>
              <a:gd name="T9" fmla="*/ 7216895 h 58"/>
              <a:gd name="T10" fmla="*/ 0 w 439"/>
              <a:gd name="T11" fmla="*/ 3545110 h 58"/>
              <a:gd name="T12" fmla="*/ 3661375 w 439"/>
              <a:gd name="T13" fmla="*/ 0 h 58"/>
              <a:gd name="T14" fmla="*/ 24976546 w 439"/>
              <a:gd name="T15" fmla="*/ 0 h 58"/>
              <a:gd name="T16" fmla="*/ 32299297 w 439"/>
              <a:gd name="T17" fmla="*/ 0 h 58"/>
              <a:gd name="T18" fmla="*/ 53614468 w 439"/>
              <a:gd name="T19" fmla="*/ 0 h 58"/>
              <a:gd name="T20" fmla="*/ 57275843 w 439"/>
              <a:gd name="T21" fmla="*/ 3545110 h 58"/>
              <a:gd name="T22" fmla="*/ 53614468 w 439"/>
              <a:gd name="T23" fmla="*/ 7216895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9" h="58">
                <a:moveTo>
                  <a:pt x="410" y="57"/>
                </a:moveTo>
                <a:lnTo>
                  <a:pt x="410" y="57"/>
                </a:lnTo>
                <a:cubicBezTo>
                  <a:pt x="247" y="57"/>
                  <a:pt x="247" y="57"/>
                  <a:pt x="247" y="57"/>
                </a:cubicBezTo>
                <a:cubicBezTo>
                  <a:pt x="191" y="57"/>
                  <a:pt x="191" y="57"/>
                  <a:pt x="191" y="57"/>
                </a:cubicBezTo>
                <a:cubicBezTo>
                  <a:pt x="28" y="57"/>
                  <a:pt x="28" y="57"/>
                  <a:pt x="28" y="57"/>
                </a:cubicBezTo>
                <a:cubicBezTo>
                  <a:pt x="14" y="57"/>
                  <a:pt x="0" y="50"/>
                  <a:pt x="0" y="28"/>
                </a:cubicBezTo>
                <a:cubicBezTo>
                  <a:pt x="0" y="14"/>
                  <a:pt x="14" y="0"/>
                  <a:pt x="28" y="0"/>
                </a:cubicBezTo>
                <a:cubicBezTo>
                  <a:pt x="191" y="0"/>
                  <a:pt x="191" y="0"/>
                  <a:pt x="191" y="0"/>
                </a:cubicBezTo>
                <a:cubicBezTo>
                  <a:pt x="247" y="0"/>
                  <a:pt x="247" y="0"/>
                  <a:pt x="247" y="0"/>
                </a:cubicBezTo>
                <a:cubicBezTo>
                  <a:pt x="410" y="0"/>
                  <a:pt x="410" y="0"/>
                  <a:pt x="410" y="0"/>
                </a:cubicBezTo>
                <a:cubicBezTo>
                  <a:pt x="424" y="0"/>
                  <a:pt x="438" y="14"/>
                  <a:pt x="438" y="28"/>
                </a:cubicBezTo>
                <a:cubicBezTo>
                  <a:pt x="438" y="50"/>
                  <a:pt x="424" y="57"/>
                  <a:pt x="410" y="57"/>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3"/>
          <p:cNvSpPr>
            <a:spLocks noChangeArrowheads="1"/>
          </p:cNvSpPr>
          <p:nvPr userDrawn="1"/>
        </p:nvSpPr>
        <p:spPr bwMode="auto">
          <a:xfrm>
            <a:off x="3305797" y="3289830"/>
            <a:ext cx="414759" cy="414867"/>
          </a:xfrm>
          <a:custGeom>
            <a:avLst/>
            <a:gdLst>
              <a:gd name="T0" fmla="*/ 52265637 w 432"/>
              <a:gd name="T1" fmla="*/ 31126164 h 432"/>
              <a:gd name="T2" fmla="*/ 52265637 w 432"/>
              <a:gd name="T3" fmla="*/ 31126164 h 432"/>
              <a:gd name="T4" fmla="*/ 32033685 w 432"/>
              <a:gd name="T5" fmla="*/ 31126164 h 432"/>
              <a:gd name="T6" fmla="*/ 32033685 w 432"/>
              <a:gd name="T7" fmla="*/ 52135991 h 432"/>
              <a:gd name="T8" fmla="*/ 28402521 w 432"/>
              <a:gd name="T9" fmla="*/ 55897161 h 432"/>
              <a:gd name="T10" fmla="*/ 24770997 w 432"/>
              <a:gd name="T11" fmla="*/ 52135991 h 432"/>
              <a:gd name="T12" fmla="*/ 24770997 w 432"/>
              <a:gd name="T13" fmla="*/ 31126164 h 432"/>
              <a:gd name="T14" fmla="*/ 3631524 w 432"/>
              <a:gd name="T15" fmla="*/ 31126164 h 432"/>
              <a:gd name="T16" fmla="*/ 0 w 432"/>
              <a:gd name="T17" fmla="*/ 27364994 h 432"/>
              <a:gd name="T18" fmla="*/ 3631524 w 432"/>
              <a:gd name="T19" fmla="*/ 23733470 h 432"/>
              <a:gd name="T20" fmla="*/ 24770997 w 432"/>
              <a:gd name="T21" fmla="*/ 23733470 h 432"/>
              <a:gd name="T22" fmla="*/ 24770997 w 432"/>
              <a:gd name="T23" fmla="*/ 3631524 h 432"/>
              <a:gd name="T24" fmla="*/ 28402521 w 432"/>
              <a:gd name="T25" fmla="*/ 0 h 432"/>
              <a:gd name="T26" fmla="*/ 32033685 w 432"/>
              <a:gd name="T27" fmla="*/ 3631524 h 432"/>
              <a:gd name="T28" fmla="*/ 32033685 w 432"/>
              <a:gd name="T29" fmla="*/ 23733470 h 432"/>
              <a:gd name="T30" fmla="*/ 52265637 w 432"/>
              <a:gd name="T31" fmla="*/ 23733470 h 432"/>
              <a:gd name="T32" fmla="*/ 55897161 w 432"/>
              <a:gd name="T33" fmla="*/ 27364994 h 432"/>
              <a:gd name="T34" fmla="*/ 52265637 w 432"/>
              <a:gd name="T35" fmla="*/ 31126164 h 4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2" h="432">
                <a:moveTo>
                  <a:pt x="403" y="240"/>
                </a:moveTo>
                <a:lnTo>
                  <a:pt x="403" y="240"/>
                </a:lnTo>
                <a:cubicBezTo>
                  <a:pt x="247" y="240"/>
                  <a:pt x="247" y="240"/>
                  <a:pt x="247" y="240"/>
                </a:cubicBezTo>
                <a:cubicBezTo>
                  <a:pt x="247" y="402"/>
                  <a:pt x="247" y="402"/>
                  <a:pt x="247" y="402"/>
                </a:cubicBezTo>
                <a:cubicBezTo>
                  <a:pt x="247" y="417"/>
                  <a:pt x="233" y="431"/>
                  <a:pt x="219" y="431"/>
                </a:cubicBezTo>
                <a:cubicBezTo>
                  <a:pt x="198" y="431"/>
                  <a:pt x="191" y="417"/>
                  <a:pt x="191" y="402"/>
                </a:cubicBezTo>
                <a:cubicBezTo>
                  <a:pt x="191" y="240"/>
                  <a:pt x="191" y="240"/>
                  <a:pt x="191" y="240"/>
                </a:cubicBezTo>
                <a:cubicBezTo>
                  <a:pt x="28" y="240"/>
                  <a:pt x="28" y="240"/>
                  <a:pt x="28" y="240"/>
                </a:cubicBezTo>
                <a:cubicBezTo>
                  <a:pt x="14" y="240"/>
                  <a:pt x="0" y="233"/>
                  <a:pt x="0" y="211"/>
                </a:cubicBezTo>
                <a:cubicBezTo>
                  <a:pt x="0" y="197"/>
                  <a:pt x="14" y="183"/>
                  <a:pt x="28" y="183"/>
                </a:cubicBezTo>
                <a:cubicBezTo>
                  <a:pt x="191" y="183"/>
                  <a:pt x="191" y="183"/>
                  <a:pt x="191" y="183"/>
                </a:cubicBezTo>
                <a:cubicBezTo>
                  <a:pt x="191" y="28"/>
                  <a:pt x="191" y="28"/>
                  <a:pt x="191" y="28"/>
                </a:cubicBezTo>
                <a:cubicBezTo>
                  <a:pt x="191" y="7"/>
                  <a:pt x="198" y="0"/>
                  <a:pt x="219" y="0"/>
                </a:cubicBezTo>
                <a:cubicBezTo>
                  <a:pt x="233" y="0"/>
                  <a:pt x="247" y="7"/>
                  <a:pt x="247" y="28"/>
                </a:cubicBezTo>
                <a:cubicBezTo>
                  <a:pt x="247" y="183"/>
                  <a:pt x="247" y="183"/>
                  <a:pt x="247" y="183"/>
                </a:cubicBezTo>
                <a:cubicBezTo>
                  <a:pt x="403" y="183"/>
                  <a:pt x="403" y="183"/>
                  <a:pt x="403" y="183"/>
                </a:cubicBezTo>
                <a:cubicBezTo>
                  <a:pt x="424" y="183"/>
                  <a:pt x="431" y="197"/>
                  <a:pt x="431" y="211"/>
                </a:cubicBezTo>
                <a:cubicBezTo>
                  <a:pt x="431" y="233"/>
                  <a:pt x="424" y="240"/>
                  <a:pt x="403" y="240"/>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5"/>
          <p:cNvSpPr>
            <a:spLocks noChangeArrowheads="1"/>
          </p:cNvSpPr>
          <p:nvPr userDrawn="1"/>
        </p:nvSpPr>
        <p:spPr bwMode="auto">
          <a:xfrm>
            <a:off x="8380239" y="2210329"/>
            <a:ext cx="490939" cy="550333"/>
          </a:xfrm>
          <a:custGeom>
            <a:avLst/>
            <a:gdLst>
              <a:gd name="T0" fmla="*/ 65449438 w 510"/>
              <a:gd name="T1" fmla="*/ 58633190 h 573"/>
              <a:gd name="T2" fmla="*/ 65449438 w 510"/>
              <a:gd name="T3" fmla="*/ 58633190 h 573"/>
              <a:gd name="T4" fmla="*/ 60886489 w 510"/>
              <a:gd name="T5" fmla="*/ 63173440 h 573"/>
              <a:gd name="T6" fmla="*/ 65449438 w 510"/>
              <a:gd name="T7" fmla="*/ 68751328 h 573"/>
              <a:gd name="T8" fmla="*/ 66362244 w 510"/>
              <a:gd name="T9" fmla="*/ 70567284 h 573"/>
              <a:gd name="T10" fmla="*/ 62711741 w 510"/>
              <a:gd name="T11" fmla="*/ 74199556 h 573"/>
              <a:gd name="T12" fmla="*/ 59973683 w 510"/>
              <a:gd name="T13" fmla="*/ 73291578 h 573"/>
              <a:gd name="T14" fmla="*/ 55280025 w 510"/>
              <a:gd name="T15" fmla="*/ 68751328 h 573"/>
              <a:gd name="T16" fmla="*/ 50717076 w 510"/>
              <a:gd name="T17" fmla="*/ 73291578 h 573"/>
              <a:gd name="T18" fmla="*/ 47979019 w 510"/>
              <a:gd name="T19" fmla="*/ 74199556 h 573"/>
              <a:gd name="T20" fmla="*/ 44328516 w 510"/>
              <a:gd name="T21" fmla="*/ 70567284 h 573"/>
              <a:gd name="T22" fmla="*/ 45240961 w 510"/>
              <a:gd name="T23" fmla="*/ 68751328 h 573"/>
              <a:gd name="T24" fmla="*/ 45240961 w 510"/>
              <a:gd name="T25" fmla="*/ 68751328 h 573"/>
              <a:gd name="T26" fmla="*/ 49804270 w 510"/>
              <a:gd name="T27" fmla="*/ 63173440 h 573"/>
              <a:gd name="T28" fmla="*/ 45240961 w 510"/>
              <a:gd name="T29" fmla="*/ 58633190 h 573"/>
              <a:gd name="T30" fmla="*/ 44328516 w 510"/>
              <a:gd name="T31" fmla="*/ 55908896 h 573"/>
              <a:gd name="T32" fmla="*/ 47979019 w 510"/>
              <a:gd name="T33" fmla="*/ 52276985 h 573"/>
              <a:gd name="T34" fmla="*/ 50717076 w 510"/>
              <a:gd name="T35" fmla="*/ 54092940 h 573"/>
              <a:gd name="T36" fmla="*/ 55280025 w 510"/>
              <a:gd name="T37" fmla="*/ 58633190 h 573"/>
              <a:gd name="T38" fmla="*/ 59973683 w 510"/>
              <a:gd name="T39" fmla="*/ 54092940 h 573"/>
              <a:gd name="T40" fmla="*/ 59973683 w 510"/>
              <a:gd name="T41" fmla="*/ 54092940 h 573"/>
              <a:gd name="T42" fmla="*/ 62711741 w 510"/>
              <a:gd name="T43" fmla="*/ 52276985 h 573"/>
              <a:gd name="T44" fmla="*/ 66362244 w 510"/>
              <a:gd name="T45" fmla="*/ 55908896 h 573"/>
              <a:gd name="T46" fmla="*/ 65449438 w 510"/>
              <a:gd name="T47" fmla="*/ 58633190 h 573"/>
              <a:gd name="T48" fmla="*/ 54367579 w 510"/>
              <a:gd name="T49" fmla="*/ 52276985 h 573"/>
              <a:gd name="T50" fmla="*/ 54367579 w 510"/>
              <a:gd name="T51" fmla="*/ 52276985 h 573"/>
              <a:gd name="T52" fmla="*/ 54367579 w 510"/>
              <a:gd name="T53" fmla="*/ 52276985 h 573"/>
              <a:gd name="T54" fmla="*/ 53454773 w 510"/>
              <a:gd name="T55" fmla="*/ 51238987 h 573"/>
              <a:gd name="T56" fmla="*/ 53454773 w 510"/>
              <a:gd name="T57" fmla="*/ 51238987 h 573"/>
              <a:gd name="T58" fmla="*/ 47979019 w 510"/>
              <a:gd name="T59" fmla="*/ 48515053 h 573"/>
              <a:gd name="T60" fmla="*/ 40547302 w 510"/>
              <a:gd name="T61" fmla="*/ 55908896 h 573"/>
              <a:gd name="T62" fmla="*/ 42503264 w 510"/>
              <a:gd name="T63" fmla="*/ 61357124 h 573"/>
              <a:gd name="T64" fmla="*/ 42503264 w 510"/>
              <a:gd name="T65" fmla="*/ 61357124 h 573"/>
              <a:gd name="T66" fmla="*/ 45240961 w 510"/>
              <a:gd name="T67" fmla="*/ 63173440 h 573"/>
              <a:gd name="T68" fmla="*/ 42503264 w 510"/>
              <a:gd name="T69" fmla="*/ 66027034 h 573"/>
              <a:gd name="T70" fmla="*/ 42503264 w 510"/>
              <a:gd name="T71" fmla="*/ 66027034 h 573"/>
              <a:gd name="T72" fmla="*/ 40547302 w 510"/>
              <a:gd name="T73" fmla="*/ 70567284 h 573"/>
              <a:gd name="T74" fmla="*/ 37809606 w 510"/>
              <a:gd name="T75" fmla="*/ 70567284 h 573"/>
              <a:gd name="T76" fmla="*/ 37809606 w 510"/>
              <a:gd name="T77" fmla="*/ 70567284 h 573"/>
              <a:gd name="T78" fmla="*/ 3780852 w 510"/>
              <a:gd name="T79" fmla="*/ 70567284 h 573"/>
              <a:gd name="T80" fmla="*/ 0 w 510"/>
              <a:gd name="T81" fmla="*/ 66935372 h 573"/>
              <a:gd name="T82" fmla="*/ 0 w 510"/>
              <a:gd name="T83" fmla="*/ 3632272 h 573"/>
              <a:gd name="T84" fmla="*/ 3780852 w 510"/>
              <a:gd name="T85" fmla="*/ 0 h 573"/>
              <a:gd name="T86" fmla="*/ 11994664 w 510"/>
              <a:gd name="T87" fmla="*/ 0 h 573"/>
              <a:gd name="T88" fmla="*/ 23076884 w 510"/>
              <a:gd name="T89" fmla="*/ 0 h 573"/>
              <a:gd name="T90" fmla="*/ 23076884 w 510"/>
              <a:gd name="T91" fmla="*/ 13750410 h 573"/>
              <a:gd name="T92" fmla="*/ 23076884 w 510"/>
              <a:gd name="T93" fmla="*/ 21014594 h 573"/>
              <a:gd name="T94" fmla="*/ 30508239 w 510"/>
              <a:gd name="T95" fmla="*/ 28408437 h 573"/>
              <a:gd name="T96" fmla="*/ 37809606 w 510"/>
              <a:gd name="T97" fmla="*/ 28408437 h 573"/>
              <a:gd name="T98" fmla="*/ 54367579 w 510"/>
              <a:gd name="T99" fmla="*/ 28408437 h 573"/>
              <a:gd name="T100" fmla="*/ 54367579 w 510"/>
              <a:gd name="T101" fmla="*/ 48515053 h 573"/>
              <a:gd name="T102" fmla="*/ 54367579 w 510"/>
              <a:gd name="T103" fmla="*/ 48515053 h 573"/>
              <a:gd name="T104" fmla="*/ 54367579 w 510"/>
              <a:gd name="T105" fmla="*/ 52276985 h 573"/>
              <a:gd name="T106" fmla="*/ 30508239 w 510"/>
              <a:gd name="T107" fmla="*/ 24776525 h 573"/>
              <a:gd name="T108" fmla="*/ 30508239 w 510"/>
              <a:gd name="T109" fmla="*/ 24776525 h 573"/>
              <a:gd name="T110" fmla="*/ 26727387 w 510"/>
              <a:gd name="T111" fmla="*/ 21014594 h 573"/>
              <a:gd name="T112" fmla="*/ 26727387 w 510"/>
              <a:gd name="T113" fmla="*/ 13750410 h 573"/>
              <a:gd name="T114" fmla="*/ 26727387 w 510"/>
              <a:gd name="T115" fmla="*/ 0 h 573"/>
              <a:gd name="T116" fmla="*/ 54367579 w 510"/>
              <a:gd name="T117" fmla="*/ 24776525 h 573"/>
              <a:gd name="T118" fmla="*/ 37809606 w 510"/>
              <a:gd name="T119" fmla="*/ 24776525 h 573"/>
              <a:gd name="T120" fmla="*/ 30508239 w 510"/>
              <a:gd name="T121" fmla="*/ 24776525 h 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0" h="573">
                <a:moveTo>
                  <a:pt x="502" y="452"/>
                </a:moveTo>
                <a:lnTo>
                  <a:pt x="502" y="452"/>
                </a:lnTo>
                <a:cubicBezTo>
                  <a:pt x="467" y="487"/>
                  <a:pt x="467" y="487"/>
                  <a:pt x="467" y="487"/>
                </a:cubicBezTo>
                <a:cubicBezTo>
                  <a:pt x="502" y="530"/>
                  <a:pt x="502" y="530"/>
                  <a:pt x="502" y="530"/>
                </a:cubicBezTo>
                <a:cubicBezTo>
                  <a:pt x="509" y="530"/>
                  <a:pt x="509" y="537"/>
                  <a:pt x="509" y="544"/>
                </a:cubicBezTo>
                <a:cubicBezTo>
                  <a:pt x="509" y="565"/>
                  <a:pt x="495" y="572"/>
                  <a:pt x="481" y="572"/>
                </a:cubicBezTo>
                <a:cubicBezTo>
                  <a:pt x="474" y="572"/>
                  <a:pt x="467" y="572"/>
                  <a:pt x="460" y="565"/>
                </a:cubicBezTo>
                <a:cubicBezTo>
                  <a:pt x="424" y="530"/>
                  <a:pt x="424" y="530"/>
                  <a:pt x="424" y="530"/>
                </a:cubicBezTo>
                <a:cubicBezTo>
                  <a:pt x="389" y="565"/>
                  <a:pt x="389" y="565"/>
                  <a:pt x="389" y="565"/>
                </a:cubicBezTo>
                <a:cubicBezTo>
                  <a:pt x="382" y="572"/>
                  <a:pt x="375" y="572"/>
                  <a:pt x="368" y="572"/>
                </a:cubicBezTo>
                <a:cubicBezTo>
                  <a:pt x="354" y="572"/>
                  <a:pt x="340" y="565"/>
                  <a:pt x="340" y="544"/>
                </a:cubicBezTo>
                <a:cubicBezTo>
                  <a:pt x="340" y="537"/>
                  <a:pt x="340" y="530"/>
                  <a:pt x="347" y="530"/>
                </a:cubicBezTo>
                <a:cubicBezTo>
                  <a:pt x="382" y="487"/>
                  <a:pt x="382" y="487"/>
                  <a:pt x="382" y="487"/>
                </a:cubicBezTo>
                <a:cubicBezTo>
                  <a:pt x="347" y="452"/>
                  <a:pt x="347" y="452"/>
                  <a:pt x="347" y="452"/>
                </a:cubicBezTo>
                <a:cubicBezTo>
                  <a:pt x="340" y="445"/>
                  <a:pt x="340" y="438"/>
                  <a:pt x="340" y="431"/>
                </a:cubicBezTo>
                <a:cubicBezTo>
                  <a:pt x="340" y="417"/>
                  <a:pt x="354" y="403"/>
                  <a:pt x="368" y="403"/>
                </a:cubicBezTo>
                <a:cubicBezTo>
                  <a:pt x="375" y="403"/>
                  <a:pt x="382" y="410"/>
                  <a:pt x="389" y="417"/>
                </a:cubicBezTo>
                <a:cubicBezTo>
                  <a:pt x="424" y="452"/>
                  <a:pt x="424" y="452"/>
                  <a:pt x="424" y="452"/>
                </a:cubicBezTo>
                <a:cubicBezTo>
                  <a:pt x="460" y="417"/>
                  <a:pt x="460" y="417"/>
                  <a:pt x="460" y="417"/>
                </a:cubicBezTo>
                <a:cubicBezTo>
                  <a:pt x="467" y="410"/>
                  <a:pt x="474" y="403"/>
                  <a:pt x="481" y="403"/>
                </a:cubicBezTo>
                <a:cubicBezTo>
                  <a:pt x="495" y="403"/>
                  <a:pt x="509" y="417"/>
                  <a:pt x="509" y="431"/>
                </a:cubicBezTo>
                <a:cubicBezTo>
                  <a:pt x="509" y="438"/>
                  <a:pt x="509" y="445"/>
                  <a:pt x="502" y="452"/>
                </a:cubicBezTo>
                <a:close/>
                <a:moveTo>
                  <a:pt x="417" y="403"/>
                </a:moveTo>
                <a:lnTo>
                  <a:pt x="417" y="403"/>
                </a:lnTo>
                <a:cubicBezTo>
                  <a:pt x="410" y="395"/>
                  <a:pt x="410" y="395"/>
                  <a:pt x="410" y="395"/>
                </a:cubicBezTo>
                <a:cubicBezTo>
                  <a:pt x="396" y="381"/>
                  <a:pt x="382" y="374"/>
                  <a:pt x="368" y="374"/>
                </a:cubicBezTo>
                <a:cubicBezTo>
                  <a:pt x="340" y="374"/>
                  <a:pt x="311" y="403"/>
                  <a:pt x="311" y="431"/>
                </a:cubicBezTo>
                <a:cubicBezTo>
                  <a:pt x="311" y="452"/>
                  <a:pt x="318" y="466"/>
                  <a:pt x="326" y="473"/>
                </a:cubicBezTo>
                <a:cubicBezTo>
                  <a:pt x="347" y="487"/>
                  <a:pt x="347" y="487"/>
                  <a:pt x="347" y="487"/>
                </a:cubicBezTo>
                <a:cubicBezTo>
                  <a:pt x="326" y="509"/>
                  <a:pt x="326" y="509"/>
                  <a:pt x="326" y="509"/>
                </a:cubicBezTo>
                <a:cubicBezTo>
                  <a:pt x="318" y="516"/>
                  <a:pt x="311" y="530"/>
                  <a:pt x="311" y="544"/>
                </a:cubicBezTo>
                <a:cubicBezTo>
                  <a:pt x="290" y="544"/>
                  <a:pt x="290" y="544"/>
                  <a:pt x="290" y="544"/>
                </a:cubicBezTo>
                <a:cubicBezTo>
                  <a:pt x="29" y="544"/>
                  <a:pt x="29" y="544"/>
                  <a:pt x="29" y="544"/>
                </a:cubicBezTo>
                <a:cubicBezTo>
                  <a:pt x="15" y="544"/>
                  <a:pt x="0" y="537"/>
                  <a:pt x="0" y="516"/>
                </a:cubicBezTo>
                <a:cubicBezTo>
                  <a:pt x="0" y="28"/>
                  <a:pt x="0" y="28"/>
                  <a:pt x="0" y="28"/>
                </a:cubicBezTo>
                <a:cubicBezTo>
                  <a:pt x="0" y="14"/>
                  <a:pt x="15"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7" y="219"/>
                  <a:pt x="417" y="219"/>
                  <a:pt x="417" y="219"/>
                </a:cubicBezTo>
                <a:cubicBezTo>
                  <a:pt x="417" y="374"/>
                  <a:pt x="417" y="374"/>
                  <a:pt x="417" y="374"/>
                </a:cubicBezTo>
                <a:lnTo>
                  <a:pt x="417" y="403"/>
                </a:lnTo>
                <a:close/>
                <a:moveTo>
                  <a:pt x="234" y="191"/>
                </a:moveTo>
                <a:lnTo>
                  <a:pt x="234" y="191"/>
                </a:lnTo>
                <a:cubicBezTo>
                  <a:pt x="220"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4" y="19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6"/>
          <p:cNvSpPr>
            <a:spLocks noChangeArrowheads="1"/>
          </p:cNvSpPr>
          <p:nvPr userDrawn="1"/>
        </p:nvSpPr>
        <p:spPr bwMode="auto">
          <a:xfrm>
            <a:off x="7368737" y="2210329"/>
            <a:ext cx="490939" cy="537635"/>
          </a:xfrm>
          <a:custGeom>
            <a:avLst/>
            <a:gdLst>
              <a:gd name="T0" fmla="*/ 64536992 w 510"/>
              <a:gd name="T1" fmla="*/ 61528392 h 559"/>
              <a:gd name="T2" fmla="*/ 64536992 w 510"/>
              <a:gd name="T3" fmla="*/ 61528392 h 559"/>
              <a:gd name="T4" fmla="*/ 55280025 w 510"/>
              <a:gd name="T5" fmla="*/ 70763999 h 559"/>
              <a:gd name="T6" fmla="*/ 52542328 w 510"/>
              <a:gd name="T7" fmla="*/ 72585008 h 559"/>
              <a:gd name="T8" fmla="*/ 49804270 w 510"/>
              <a:gd name="T9" fmla="*/ 70763999 h 559"/>
              <a:gd name="T10" fmla="*/ 45240961 w 510"/>
              <a:gd name="T11" fmla="*/ 66211296 h 559"/>
              <a:gd name="T12" fmla="*/ 44328516 w 510"/>
              <a:gd name="T13" fmla="*/ 63349401 h 559"/>
              <a:gd name="T14" fmla="*/ 47979019 w 510"/>
              <a:gd name="T15" fmla="*/ 59707023 h 559"/>
              <a:gd name="T16" fmla="*/ 49804270 w 510"/>
              <a:gd name="T17" fmla="*/ 61528392 h 559"/>
              <a:gd name="T18" fmla="*/ 52542328 w 510"/>
              <a:gd name="T19" fmla="*/ 63349401 h 559"/>
              <a:gd name="T20" fmla="*/ 59973683 w 510"/>
              <a:gd name="T21" fmla="*/ 56065005 h 559"/>
              <a:gd name="T22" fmla="*/ 59973683 w 510"/>
              <a:gd name="T23" fmla="*/ 56065005 h 559"/>
              <a:gd name="T24" fmla="*/ 62711741 w 510"/>
              <a:gd name="T25" fmla="*/ 55154320 h 559"/>
              <a:gd name="T26" fmla="*/ 66362244 w 510"/>
              <a:gd name="T27" fmla="*/ 58796699 h 559"/>
              <a:gd name="T28" fmla="*/ 64536992 w 510"/>
              <a:gd name="T29" fmla="*/ 61528392 h 559"/>
              <a:gd name="T30" fmla="*/ 53454773 w 510"/>
              <a:gd name="T31" fmla="*/ 56975329 h 559"/>
              <a:gd name="T32" fmla="*/ 53454773 w 510"/>
              <a:gd name="T33" fmla="*/ 56975329 h 559"/>
              <a:gd name="T34" fmla="*/ 52542328 w 510"/>
              <a:gd name="T35" fmla="*/ 57886014 h 559"/>
              <a:gd name="T36" fmla="*/ 47979019 w 510"/>
              <a:gd name="T37" fmla="*/ 56065005 h 559"/>
              <a:gd name="T38" fmla="*/ 40547302 w 510"/>
              <a:gd name="T39" fmla="*/ 63349401 h 559"/>
              <a:gd name="T40" fmla="*/ 42372554 w 510"/>
              <a:gd name="T41" fmla="*/ 68942990 h 559"/>
              <a:gd name="T42" fmla="*/ 42372554 w 510"/>
              <a:gd name="T43" fmla="*/ 68942990 h 559"/>
              <a:gd name="T44" fmla="*/ 44328516 w 510"/>
              <a:gd name="T45" fmla="*/ 70763999 h 559"/>
              <a:gd name="T46" fmla="*/ 44328516 w 510"/>
              <a:gd name="T47" fmla="*/ 70763999 h 559"/>
              <a:gd name="T48" fmla="*/ 31421045 w 510"/>
              <a:gd name="T49" fmla="*/ 70763999 h 559"/>
              <a:gd name="T50" fmla="*/ 31421045 w 510"/>
              <a:gd name="T51" fmla="*/ 70763999 h 559"/>
              <a:gd name="T52" fmla="*/ 3780852 w 510"/>
              <a:gd name="T53" fmla="*/ 70763999 h 559"/>
              <a:gd name="T54" fmla="*/ 0 w 510"/>
              <a:gd name="T55" fmla="*/ 67121620 h 559"/>
              <a:gd name="T56" fmla="*/ 0 w 510"/>
              <a:gd name="T57" fmla="*/ 3642379 h 559"/>
              <a:gd name="T58" fmla="*/ 3780852 w 510"/>
              <a:gd name="T59" fmla="*/ 0 h 559"/>
              <a:gd name="T60" fmla="*/ 11994664 w 510"/>
              <a:gd name="T61" fmla="*/ 0 h 559"/>
              <a:gd name="T62" fmla="*/ 23076884 w 510"/>
              <a:gd name="T63" fmla="*/ 0 h 559"/>
              <a:gd name="T64" fmla="*/ 23076884 w 510"/>
              <a:gd name="T65" fmla="*/ 13788670 h 559"/>
              <a:gd name="T66" fmla="*/ 23076884 w 510"/>
              <a:gd name="T67" fmla="*/ 21073067 h 559"/>
              <a:gd name="T68" fmla="*/ 30508239 w 510"/>
              <a:gd name="T69" fmla="*/ 28487664 h 559"/>
              <a:gd name="T70" fmla="*/ 37809606 w 510"/>
              <a:gd name="T71" fmla="*/ 28487664 h 559"/>
              <a:gd name="T72" fmla="*/ 53454773 w 510"/>
              <a:gd name="T73" fmla="*/ 28487664 h 559"/>
              <a:gd name="T74" fmla="*/ 53454773 w 510"/>
              <a:gd name="T75" fmla="*/ 50471416 h 559"/>
              <a:gd name="T76" fmla="*/ 53454773 w 510"/>
              <a:gd name="T77" fmla="*/ 50471416 h 559"/>
              <a:gd name="T78" fmla="*/ 53454773 w 510"/>
              <a:gd name="T79" fmla="*/ 56975329 h 559"/>
              <a:gd name="T80" fmla="*/ 30508239 w 510"/>
              <a:gd name="T81" fmla="*/ 24845286 h 559"/>
              <a:gd name="T82" fmla="*/ 30508239 w 510"/>
              <a:gd name="T83" fmla="*/ 24845286 h 559"/>
              <a:gd name="T84" fmla="*/ 26727387 w 510"/>
              <a:gd name="T85" fmla="*/ 21073067 h 559"/>
              <a:gd name="T86" fmla="*/ 26727387 w 510"/>
              <a:gd name="T87" fmla="*/ 13788670 h 559"/>
              <a:gd name="T88" fmla="*/ 26727387 w 510"/>
              <a:gd name="T89" fmla="*/ 0 h 559"/>
              <a:gd name="T90" fmla="*/ 53454773 w 510"/>
              <a:gd name="T91" fmla="*/ 24845286 h 559"/>
              <a:gd name="T92" fmla="*/ 37809606 w 510"/>
              <a:gd name="T93" fmla="*/ 24845286 h 559"/>
              <a:gd name="T94" fmla="*/ 30508239 w 510"/>
              <a:gd name="T95" fmla="*/ 24845286 h 5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0" h="559">
                <a:moveTo>
                  <a:pt x="495" y="473"/>
                </a:moveTo>
                <a:lnTo>
                  <a:pt x="495" y="473"/>
                </a:lnTo>
                <a:cubicBezTo>
                  <a:pt x="424" y="544"/>
                  <a:pt x="424" y="544"/>
                  <a:pt x="424" y="544"/>
                </a:cubicBezTo>
                <a:cubicBezTo>
                  <a:pt x="417" y="551"/>
                  <a:pt x="410" y="558"/>
                  <a:pt x="403" y="558"/>
                </a:cubicBezTo>
                <a:cubicBezTo>
                  <a:pt x="396" y="558"/>
                  <a:pt x="389" y="551"/>
                  <a:pt x="382" y="544"/>
                </a:cubicBezTo>
                <a:cubicBezTo>
                  <a:pt x="347" y="509"/>
                  <a:pt x="347" y="509"/>
                  <a:pt x="347" y="509"/>
                </a:cubicBezTo>
                <a:cubicBezTo>
                  <a:pt x="340" y="502"/>
                  <a:pt x="340" y="495"/>
                  <a:pt x="340" y="487"/>
                </a:cubicBezTo>
                <a:cubicBezTo>
                  <a:pt x="340" y="473"/>
                  <a:pt x="347" y="459"/>
                  <a:pt x="368" y="459"/>
                </a:cubicBezTo>
                <a:cubicBezTo>
                  <a:pt x="375" y="459"/>
                  <a:pt x="382" y="466"/>
                  <a:pt x="382" y="473"/>
                </a:cubicBezTo>
                <a:cubicBezTo>
                  <a:pt x="403" y="487"/>
                  <a:pt x="403" y="487"/>
                  <a:pt x="403" y="487"/>
                </a:cubicBezTo>
                <a:cubicBezTo>
                  <a:pt x="460" y="431"/>
                  <a:pt x="460" y="431"/>
                  <a:pt x="460" y="431"/>
                </a:cubicBezTo>
                <a:cubicBezTo>
                  <a:pt x="467" y="424"/>
                  <a:pt x="474" y="424"/>
                  <a:pt x="481" y="424"/>
                </a:cubicBezTo>
                <a:cubicBezTo>
                  <a:pt x="495" y="424"/>
                  <a:pt x="509" y="438"/>
                  <a:pt x="509" y="452"/>
                </a:cubicBezTo>
                <a:cubicBezTo>
                  <a:pt x="509" y="459"/>
                  <a:pt x="502" y="466"/>
                  <a:pt x="495" y="473"/>
                </a:cubicBezTo>
                <a:close/>
                <a:moveTo>
                  <a:pt x="410" y="438"/>
                </a:moveTo>
                <a:lnTo>
                  <a:pt x="410" y="438"/>
                </a:lnTo>
                <a:cubicBezTo>
                  <a:pt x="403" y="445"/>
                  <a:pt x="403" y="445"/>
                  <a:pt x="403" y="445"/>
                </a:cubicBezTo>
                <a:cubicBezTo>
                  <a:pt x="396" y="438"/>
                  <a:pt x="382" y="431"/>
                  <a:pt x="368" y="431"/>
                </a:cubicBezTo>
                <a:cubicBezTo>
                  <a:pt x="333" y="431"/>
                  <a:pt x="311" y="459"/>
                  <a:pt x="311" y="487"/>
                </a:cubicBezTo>
                <a:cubicBezTo>
                  <a:pt x="311" y="509"/>
                  <a:pt x="318" y="523"/>
                  <a:pt x="325" y="530"/>
                </a:cubicBezTo>
                <a:cubicBezTo>
                  <a:pt x="340" y="544"/>
                  <a:pt x="340" y="544"/>
                  <a:pt x="340" y="544"/>
                </a:cubicBezTo>
                <a:cubicBezTo>
                  <a:pt x="241" y="544"/>
                  <a:pt x="241" y="544"/>
                  <a:pt x="241" y="544"/>
                </a:cubicBezTo>
                <a:cubicBezTo>
                  <a:pt x="29" y="544"/>
                  <a:pt x="29" y="544"/>
                  <a:pt x="29" y="544"/>
                </a:cubicBezTo>
                <a:cubicBezTo>
                  <a:pt x="7" y="544"/>
                  <a:pt x="0" y="537"/>
                  <a:pt x="0" y="516"/>
                </a:cubicBezTo>
                <a:cubicBezTo>
                  <a:pt x="0" y="28"/>
                  <a:pt x="0" y="28"/>
                  <a:pt x="0" y="28"/>
                </a:cubicBezTo>
                <a:cubicBezTo>
                  <a:pt x="0" y="14"/>
                  <a:pt x="7"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0" y="219"/>
                  <a:pt x="410" y="219"/>
                  <a:pt x="410" y="219"/>
                </a:cubicBezTo>
                <a:cubicBezTo>
                  <a:pt x="410" y="388"/>
                  <a:pt x="410" y="388"/>
                  <a:pt x="410" y="388"/>
                </a:cubicBezTo>
                <a:lnTo>
                  <a:pt x="410" y="438"/>
                </a:lnTo>
                <a:close/>
                <a:moveTo>
                  <a:pt x="234" y="191"/>
                </a:moveTo>
                <a:lnTo>
                  <a:pt x="234" y="191"/>
                </a:lnTo>
                <a:cubicBezTo>
                  <a:pt x="219" y="191"/>
                  <a:pt x="205" y="176"/>
                  <a:pt x="205" y="162"/>
                </a:cubicBezTo>
                <a:cubicBezTo>
                  <a:pt x="205" y="106"/>
                  <a:pt x="205" y="106"/>
                  <a:pt x="205" y="106"/>
                </a:cubicBezTo>
                <a:cubicBezTo>
                  <a:pt x="205" y="0"/>
                  <a:pt x="205" y="0"/>
                  <a:pt x="205" y="0"/>
                </a:cubicBezTo>
                <a:cubicBezTo>
                  <a:pt x="410" y="191"/>
                  <a:pt x="410" y="191"/>
                  <a:pt x="410" y="191"/>
                </a:cubicBezTo>
                <a:cubicBezTo>
                  <a:pt x="290" y="191"/>
                  <a:pt x="290" y="191"/>
                  <a:pt x="290" y="191"/>
                </a:cubicBezTo>
                <a:lnTo>
                  <a:pt x="234" y="19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7"/>
          <p:cNvSpPr>
            <a:spLocks noChangeArrowheads="1"/>
          </p:cNvSpPr>
          <p:nvPr userDrawn="1"/>
        </p:nvSpPr>
        <p:spPr bwMode="auto">
          <a:xfrm>
            <a:off x="6353002" y="2210329"/>
            <a:ext cx="482474" cy="524933"/>
          </a:xfrm>
          <a:custGeom>
            <a:avLst/>
            <a:gdLst>
              <a:gd name="T0" fmla="*/ 61359160 w 503"/>
              <a:gd name="T1" fmla="*/ 67317282 h 545"/>
              <a:gd name="T2" fmla="*/ 61359160 w 503"/>
              <a:gd name="T3" fmla="*/ 67317282 h 545"/>
              <a:gd name="T4" fmla="*/ 57605098 w 503"/>
              <a:gd name="T5" fmla="*/ 67317282 h 545"/>
              <a:gd name="T6" fmla="*/ 57605098 w 503"/>
              <a:gd name="T7" fmla="*/ 67317282 h 545"/>
              <a:gd name="T8" fmla="*/ 50356024 w 503"/>
              <a:gd name="T9" fmla="*/ 67317282 h 545"/>
              <a:gd name="T10" fmla="*/ 50356024 w 503"/>
              <a:gd name="T11" fmla="*/ 67317282 h 545"/>
              <a:gd name="T12" fmla="*/ 46731487 w 503"/>
              <a:gd name="T13" fmla="*/ 67317282 h 545"/>
              <a:gd name="T14" fmla="*/ 42977425 w 503"/>
              <a:gd name="T15" fmla="*/ 63534150 h 545"/>
              <a:gd name="T16" fmla="*/ 46731487 w 503"/>
              <a:gd name="T17" fmla="*/ 59881048 h 545"/>
              <a:gd name="T18" fmla="*/ 49449710 w 503"/>
              <a:gd name="T19" fmla="*/ 59881048 h 545"/>
              <a:gd name="T20" fmla="*/ 50356024 w 503"/>
              <a:gd name="T21" fmla="*/ 59881048 h 545"/>
              <a:gd name="T22" fmla="*/ 57605098 w 503"/>
              <a:gd name="T23" fmla="*/ 59881048 h 545"/>
              <a:gd name="T24" fmla="*/ 61359160 w 503"/>
              <a:gd name="T25" fmla="*/ 59881048 h 545"/>
              <a:gd name="T26" fmla="*/ 64983697 w 503"/>
              <a:gd name="T27" fmla="*/ 63534150 h 545"/>
              <a:gd name="T28" fmla="*/ 61359160 w 503"/>
              <a:gd name="T29" fmla="*/ 67317282 h 545"/>
              <a:gd name="T30" fmla="*/ 53980561 w 503"/>
              <a:gd name="T31" fmla="*/ 48792072 h 545"/>
              <a:gd name="T32" fmla="*/ 53980561 w 503"/>
              <a:gd name="T33" fmla="*/ 48792072 h 545"/>
              <a:gd name="T34" fmla="*/ 53980561 w 503"/>
              <a:gd name="T35" fmla="*/ 56228306 h 545"/>
              <a:gd name="T36" fmla="*/ 46731487 w 503"/>
              <a:gd name="T37" fmla="*/ 56228306 h 545"/>
              <a:gd name="T38" fmla="*/ 39352888 w 503"/>
              <a:gd name="T39" fmla="*/ 63534150 h 545"/>
              <a:gd name="T40" fmla="*/ 46731487 w 503"/>
              <a:gd name="T41" fmla="*/ 70970385 h 545"/>
              <a:gd name="T42" fmla="*/ 46731487 w 503"/>
              <a:gd name="T43" fmla="*/ 70970385 h 545"/>
              <a:gd name="T44" fmla="*/ 3624537 w 503"/>
              <a:gd name="T45" fmla="*/ 70970385 h 545"/>
              <a:gd name="T46" fmla="*/ 0 w 503"/>
              <a:gd name="T47" fmla="*/ 67317282 h 545"/>
              <a:gd name="T48" fmla="*/ 0 w 503"/>
              <a:gd name="T49" fmla="*/ 3652741 h 545"/>
              <a:gd name="T50" fmla="*/ 3624537 w 503"/>
              <a:gd name="T51" fmla="*/ 0 h 545"/>
              <a:gd name="T52" fmla="*/ 12815405 w 503"/>
              <a:gd name="T53" fmla="*/ 0 h 545"/>
              <a:gd name="T54" fmla="*/ 12815405 w 503"/>
              <a:gd name="T55" fmla="*/ 0 h 545"/>
              <a:gd name="T56" fmla="*/ 23818900 w 503"/>
              <a:gd name="T57" fmla="*/ 0 h 545"/>
              <a:gd name="T58" fmla="*/ 23818900 w 503"/>
              <a:gd name="T59" fmla="*/ 13828622 h 545"/>
              <a:gd name="T60" fmla="*/ 23818900 w 503"/>
              <a:gd name="T61" fmla="*/ 21134466 h 545"/>
              <a:gd name="T62" fmla="*/ 31197500 w 503"/>
              <a:gd name="T63" fmla="*/ 28570701 h 545"/>
              <a:gd name="T64" fmla="*/ 38446574 w 503"/>
              <a:gd name="T65" fmla="*/ 28570701 h 545"/>
              <a:gd name="T66" fmla="*/ 53980561 w 503"/>
              <a:gd name="T67" fmla="*/ 28570701 h 545"/>
              <a:gd name="T68" fmla="*/ 53980561 w 503"/>
              <a:gd name="T69" fmla="*/ 48792072 h 545"/>
              <a:gd name="T70" fmla="*/ 31197500 w 503"/>
              <a:gd name="T71" fmla="*/ 24917959 h 545"/>
              <a:gd name="T72" fmla="*/ 31197500 w 503"/>
              <a:gd name="T73" fmla="*/ 24917959 h 545"/>
              <a:gd name="T74" fmla="*/ 27443438 w 503"/>
              <a:gd name="T75" fmla="*/ 21134466 h 545"/>
              <a:gd name="T76" fmla="*/ 27443438 w 503"/>
              <a:gd name="T77" fmla="*/ 13828622 h 545"/>
              <a:gd name="T78" fmla="*/ 27443438 w 503"/>
              <a:gd name="T79" fmla="*/ 0 h 545"/>
              <a:gd name="T80" fmla="*/ 53980561 w 503"/>
              <a:gd name="T81" fmla="*/ 24917959 h 545"/>
              <a:gd name="T82" fmla="*/ 38446574 w 503"/>
              <a:gd name="T83" fmla="*/ 24917959 h 545"/>
              <a:gd name="T84" fmla="*/ 31197500 w 503"/>
              <a:gd name="T85" fmla="*/ 24917959 h 5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3" h="545">
                <a:moveTo>
                  <a:pt x="474" y="516"/>
                </a:moveTo>
                <a:lnTo>
                  <a:pt x="474" y="516"/>
                </a:lnTo>
                <a:cubicBezTo>
                  <a:pt x="445" y="516"/>
                  <a:pt x="445" y="516"/>
                  <a:pt x="445" y="516"/>
                </a:cubicBezTo>
                <a:cubicBezTo>
                  <a:pt x="389" y="516"/>
                  <a:pt x="389" y="516"/>
                  <a:pt x="389" y="516"/>
                </a:cubicBezTo>
                <a:cubicBezTo>
                  <a:pt x="361" y="516"/>
                  <a:pt x="361" y="516"/>
                  <a:pt x="361" y="516"/>
                </a:cubicBezTo>
                <a:cubicBezTo>
                  <a:pt x="347" y="516"/>
                  <a:pt x="332" y="509"/>
                  <a:pt x="332" y="487"/>
                </a:cubicBezTo>
                <a:cubicBezTo>
                  <a:pt x="332" y="473"/>
                  <a:pt x="347" y="459"/>
                  <a:pt x="361" y="459"/>
                </a:cubicBezTo>
                <a:cubicBezTo>
                  <a:pt x="382" y="459"/>
                  <a:pt x="382" y="459"/>
                  <a:pt x="382" y="459"/>
                </a:cubicBezTo>
                <a:cubicBezTo>
                  <a:pt x="389" y="459"/>
                  <a:pt x="389" y="459"/>
                  <a:pt x="389" y="459"/>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417" y="374"/>
                </a:moveTo>
                <a:lnTo>
                  <a:pt x="417" y="374"/>
                </a:lnTo>
                <a:cubicBezTo>
                  <a:pt x="417" y="431"/>
                  <a:pt x="417" y="431"/>
                  <a:pt x="417" y="431"/>
                </a:cubicBezTo>
                <a:cubicBezTo>
                  <a:pt x="361" y="431"/>
                  <a:pt x="361" y="431"/>
                  <a:pt x="361" y="431"/>
                </a:cubicBezTo>
                <a:cubicBezTo>
                  <a:pt x="332" y="431"/>
                  <a:pt x="304" y="459"/>
                  <a:pt x="304" y="487"/>
                </a:cubicBezTo>
                <a:cubicBezTo>
                  <a:pt x="304" y="523"/>
                  <a:pt x="332"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5" y="219"/>
                  <a:pt x="241" y="219"/>
                </a:cubicBezTo>
                <a:cubicBezTo>
                  <a:pt x="297" y="219"/>
                  <a:pt x="297" y="219"/>
                  <a:pt x="297" y="219"/>
                </a:cubicBezTo>
                <a:cubicBezTo>
                  <a:pt x="417" y="219"/>
                  <a:pt x="417" y="219"/>
                  <a:pt x="417" y="219"/>
                </a:cubicBezTo>
                <a:cubicBezTo>
                  <a:pt x="417" y="374"/>
                  <a:pt x="417" y="374"/>
                  <a:pt x="417" y="374"/>
                </a:cubicBezTo>
                <a:close/>
                <a:moveTo>
                  <a:pt x="241" y="191"/>
                </a:moveTo>
                <a:lnTo>
                  <a:pt x="241"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1" y="19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8"/>
          <p:cNvSpPr>
            <a:spLocks noChangeArrowheads="1"/>
          </p:cNvSpPr>
          <p:nvPr userDrawn="1"/>
        </p:nvSpPr>
        <p:spPr bwMode="auto">
          <a:xfrm>
            <a:off x="5341498" y="2210329"/>
            <a:ext cx="482474" cy="550333"/>
          </a:xfrm>
          <a:custGeom>
            <a:avLst/>
            <a:gdLst>
              <a:gd name="T0" fmla="*/ 61359160 w 503"/>
              <a:gd name="T1" fmla="*/ 66935372 h 573"/>
              <a:gd name="T2" fmla="*/ 61359160 w 503"/>
              <a:gd name="T3" fmla="*/ 66935372 h 573"/>
              <a:gd name="T4" fmla="*/ 57605098 w 503"/>
              <a:gd name="T5" fmla="*/ 66935372 h 573"/>
              <a:gd name="T6" fmla="*/ 57605098 w 503"/>
              <a:gd name="T7" fmla="*/ 70567284 h 573"/>
              <a:gd name="T8" fmla="*/ 53980561 w 503"/>
              <a:gd name="T9" fmla="*/ 74199556 h 573"/>
              <a:gd name="T10" fmla="*/ 50356024 w 503"/>
              <a:gd name="T11" fmla="*/ 70567284 h 573"/>
              <a:gd name="T12" fmla="*/ 50356024 w 503"/>
              <a:gd name="T13" fmla="*/ 66935372 h 573"/>
              <a:gd name="T14" fmla="*/ 46731487 w 503"/>
              <a:gd name="T15" fmla="*/ 66935372 h 573"/>
              <a:gd name="T16" fmla="*/ 42977425 w 503"/>
              <a:gd name="T17" fmla="*/ 63173440 h 573"/>
              <a:gd name="T18" fmla="*/ 46731487 w 503"/>
              <a:gd name="T19" fmla="*/ 59541168 h 573"/>
              <a:gd name="T20" fmla="*/ 50356024 w 503"/>
              <a:gd name="T21" fmla="*/ 59541168 h 573"/>
              <a:gd name="T22" fmla="*/ 50356024 w 503"/>
              <a:gd name="T23" fmla="*/ 55908896 h 573"/>
              <a:gd name="T24" fmla="*/ 53980561 w 503"/>
              <a:gd name="T25" fmla="*/ 52276985 h 573"/>
              <a:gd name="T26" fmla="*/ 57605098 w 503"/>
              <a:gd name="T27" fmla="*/ 55908896 h 573"/>
              <a:gd name="T28" fmla="*/ 57605098 w 503"/>
              <a:gd name="T29" fmla="*/ 59541168 h 573"/>
              <a:gd name="T30" fmla="*/ 61359160 w 503"/>
              <a:gd name="T31" fmla="*/ 59541168 h 573"/>
              <a:gd name="T32" fmla="*/ 64983697 w 503"/>
              <a:gd name="T33" fmla="*/ 63173440 h 573"/>
              <a:gd name="T34" fmla="*/ 61359160 w 503"/>
              <a:gd name="T35" fmla="*/ 66935372 h 573"/>
              <a:gd name="T36" fmla="*/ 46731487 w 503"/>
              <a:gd name="T37" fmla="*/ 55908896 h 573"/>
              <a:gd name="T38" fmla="*/ 46731487 w 503"/>
              <a:gd name="T39" fmla="*/ 55908896 h 573"/>
              <a:gd name="T40" fmla="*/ 39352888 w 503"/>
              <a:gd name="T41" fmla="*/ 63173440 h 573"/>
              <a:gd name="T42" fmla="*/ 46731487 w 503"/>
              <a:gd name="T43" fmla="*/ 70567284 h 573"/>
              <a:gd name="T44" fmla="*/ 46731487 w 503"/>
              <a:gd name="T45" fmla="*/ 70567284 h 573"/>
              <a:gd name="T46" fmla="*/ 3624537 w 503"/>
              <a:gd name="T47" fmla="*/ 70567284 h 573"/>
              <a:gd name="T48" fmla="*/ 0 w 503"/>
              <a:gd name="T49" fmla="*/ 66935372 h 573"/>
              <a:gd name="T50" fmla="*/ 0 w 503"/>
              <a:gd name="T51" fmla="*/ 3632272 h 573"/>
              <a:gd name="T52" fmla="*/ 3624537 w 503"/>
              <a:gd name="T53" fmla="*/ 0 h 573"/>
              <a:gd name="T54" fmla="*/ 11909450 w 503"/>
              <a:gd name="T55" fmla="*/ 0 h 573"/>
              <a:gd name="T56" fmla="*/ 11909450 w 503"/>
              <a:gd name="T57" fmla="*/ 0 h 573"/>
              <a:gd name="T58" fmla="*/ 22912586 w 503"/>
              <a:gd name="T59" fmla="*/ 0 h 573"/>
              <a:gd name="T60" fmla="*/ 22912586 w 503"/>
              <a:gd name="T61" fmla="*/ 13750410 h 573"/>
              <a:gd name="T62" fmla="*/ 22912586 w 503"/>
              <a:gd name="T63" fmla="*/ 21014594 h 573"/>
              <a:gd name="T64" fmla="*/ 30161660 w 503"/>
              <a:gd name="T65" fmla="*/ 28408437 h 573"/>
              <a:gd name="T66" fmla="*/ 37540259 w 503"/>
              <a:gd name="T67" fmla="*/ 28408437 h 573"/>
              <a:gd name="T68" fmla="*/ 53980561 w 503"/>
              <a:gd name="T69" fmla="*/ 28408437 h 573"/>
              <a:gd name="T70" fmla="*/ 53980561 w 503"/>
              <a:gd name="T71" fmla="*/ 48515053 h 573"/>
              <a:gd name="T72" fmla="*/ 53980561 w 503"/>
              <a:gd name="T73" fmla="*/ 48515053 h 573"/>
              <a:gd name="T74" fmla="*/ 46731487 w 503"/>
              <a:gd name="T75" fmla="*/ 55908896 h 573"/>
              <a:gd name="T76" fmla="*/ 30161660 w 503"/>
              <a:gd name="T77" fmla="*/ 24776525 h 573"/>
              <a:gd name="T78" fmla="*/ 30161660 w 503"/>
              <a:gd name="T79" fmla="*/ 24776525 h 573"/>
              <a:gd name="T80" fmla="*/ 26537123 w 503"/>
              <a:gd name="T81" fmla="*/ 21014594 h 573"/>
              <a:gd name="T82" fmla="*/ 26537123 w 503"/>
              <a:gd name="T83" fmla="*/ 13750410 h 573"/>
              <a:gd name="T84" fmla="*/ 26537123 w 503"/>
              <a:gd name="T85" fmla="*/ 0 h 573"/>
              <a:gd name="T86" fmla="*/ 53980561 w 503"/>
              <a:gd name="T87" fmla="*/ 24776525 h 573"/>
              <a:gd name="T88" fmla="*/ 37540259 w 503"/>
              <a:gd name="T89" fmla="*/ 24776525 h 573"/>
              <a:gd name="T90" fmla="*/ 30161660 w 503"/>
              <a:gd name="T91" fmla="*/ 24776525 h 5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3" h="573">
                <a:moveTo>
                  <a:pt x="474" y="516"/>
                </a:moveTo>
                <a:lnTo>
                  <a:pt x="474" y="516"/>
                </a:lnTo>
                <a:cubicBezTo>
                  <a:pt x="445" y="516"/>
                  <a:pt x="445" y="516"/>
                  <a:pt x="445" y="516"/>
                </a:cubicBezTo>
                <a:cubicBezTo>
                  <a:pt x="445" y="544"/>
                  <a:pt x="445" y="544"/>
                  <a:pt x="445" y="544"/>
                </a:cubicBezTo>
                <a:cubicBezTo>
                  <a:pt x="445" y="565"/>
                  <a:pt x="431" y="572"/>
                  <a:pt x="417" y="572"/>
                </a:cubicBezTo>
                <a:cubicBezTo>
                  <a:pt x="396" y="572"/>
                  <a:pt x="389" y="565"/>
                  <a:pt x="389" y="544"/>
                </a:cubicBezTo>
                <a:cubicBezTo>
                  <a:pt x="389" y="516"/>
                  <a:pt x="389" y="516"/>
                  <a:pt x="389" y="516"/>
                </a:cubicBezTo>
                <a:cubicBezTo>
                  <a:pt x="361" y="516"/>
                  <a:pt x="361" y="516"/>
                  <a:pt x="361" y="516"/>
                </a:cubicBezTo>
                <a:cubicBezTo>
                  <a:pt x="339" y="516"/>
                  <a:pt x="332" y="509"/>
                  <a:pt x="332" y="487"/>
                </a:cubicBezTo>
                <a:cubicBezTo>
                  <a:pt x="332" y="473"/>
                  <a:pt x="339" y="459"/>
                  <a:pt x="361" y="459"/>
                </a:cubicBezTo>
                <a:cubicBezTo>
                  <a:pt x="389" y="459"/>
                  <a:pt x="389" y="459"/>
                  <a:pt x="389" y="459"/>
                </a:cubicBezTo>
                <a:cubicBezTo>
                  <a:pt x="389" y="431"/>
                  <a:pt x="389" y="431"/>
                  <a:pt x="389" y="431"/>
                </a:cubicBezTo>
                <a:cubicBezTo>
                  <a:pt x="389" y="417"/>
                  <a:pt x="396" y="403"/>
                  <a:pt x="417" y="403"/>
                </a:cubicBezTo>
                <a:cubicBezTo>
                  <a:pt x="431" y="403"/>
                  <a:pt x="445" y="417"/>
                  <a:pt x="445" y="431"/>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361" y="431"/>
                </a:moveTo>
                <a:lnTo>
                  <a:pt x="361" y="431"/>
                </a:lnTo>
                <a:cubicBezTo>
                  <a:pt x="325" y="431"/>
                  <a:pt x="304" y="459"/>
                  <a:pt x="304" y="487"/>
                </a:cubicBezTo>
                <a:cubicBezTo>
                  <a:pt x="304" y="523"/>
                  <a:pt x="325"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3" y="219"/>
                </a:cubicBezTo>
                <a:cubicBezTo>
                  <a:pt x="290" y="219"/>
                  <a:pt x="290" y="219"/>
                  <a:pt x="290" y="219"/>
                </a:cubicBezTo>
                <a:cubicBezTo>
                  <a:pt x="417" y="219"/>
                  <a:pt x="417" y="219"/>
                  <a:pt x="417" y="219"/>
                </a:cubicBezTo>
                <a:cubicBezTo>
                  <a:pt x="417" y="374"/>
                  <a:pt x="417" y="374"/>
                  <a:pt x="417" y="374"/>
                </a:cubicBezTo>
                <a:cubicBezTo>
                  <a:pt x="382" y="374"/>
                  <a:pt x="361" y="403"/>
                  <a:pt x="361" y="431"/>
                </a:cubicBezTo>
                <a:close/>
                <a:moveTo>
                  <a:pt x="233" y="191"/>
                </a:moveTo>
                <a:lnTo>
                  <a:pt x="233" y="191"/>
                </a:lnTo>
                <a:cubicBezTo>
                  <a:pt x="219"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3" y="19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9"/>
          <p:cNvSpPr>
            <a:spLocks noChangeArrowheads="1"/>
          </p:cNvSpPr>
          <p:nvPr userDrawn="1"/>
        </p:nvSpPr>
        <p:spPr bwMode="auto">
          <a:xfrm>
            <a:off x="4304603" y="2189164"/>
            <a:ext cx="448616" cy="584200"/>
          </a:xfrm>
          <a:custGeom>
            <a:avLst/>
            <a:gdLst>
              <a:gd name="T0" fmla="*/ 56869383 w 467"/>
              <a:gd name="T1" fmla="*/ 71431400 h 609"/>
              <a:gd name="T2" fmla="*/ 56869383 w 467"/>
              <a:gd name="T3" fmla="*/ 71431400 h 609"/>
              <a:gd name="T4" fmla="*/ 11036246 w 467"/>
              <a:gd name="T5" fmla="*/ 71431400 h 609"/>
              <a:gd name="T6" fmla="*/ 7271138 w 467"/>
              <a:gd name="T7" fmla="*/ 67808209 h 609"/>
              <a:gd name="T8" fmla="*/ 7271138 w 467"/>
              <a:gd name="T9" fmla="*/ 3752694 h 609"/>
              <a:gd name="T10" fmla="*/ 11036246 w 467"/>
              <a:gd name="T11" fmla="*/ 0 h 609"/>
              <a:gd name="T12" fmla="*/ 30252386 w 467"/>
              <a:gd name="T13" fmla="*/ 0 h 609"/>
              <a:gd name="T14" fmla="*/ 30252386 w 467"/>
              <a:gd name="T15" fmla="*/ 13846331 h 609"/>
              <a:gd name="T16" fmla="*/ 30252386 w 467"/>
              <a:gd name="T17" fmla="*/ 21093073 h 609"/>
              <a:gd name="T18" fmla="*/ 37653243 w 467"/>
              <a:gd name="T19" fmla="*/ 28468958 h 609"/>
              <a:gd name="T20" fmla="*/ 44924380 w 467"/>
              <a:gd name="T21" fmla="*/ 28468958 h 609"/>
              <a:gd name="T22" fmla="*/ 60505132 w 467"/>
              <a:gd name="T23" fmla="*/ 28468958 h 609"/>
              <a:gd name="T24" fmla="*/ 60505132 w 467"/>
              <a:gd name="T25" fmla="*/ 57714571 h 609"/>
              <a:gd name="T26" fmla="*/ 60505132 w 467"/>
              <a:gd name="T27" fmla="*/ 67808209 h 609"/>
              <a:gd name="T28" fmla="*/ 56869383 w 467"/>
              <a:gd name="T29" fmla="*/ 71431400 h 609"/>
              <a:gd name="T30" fmla="*/ 37653243 w 467"/>
              <a:gd name="T31" fmla="*/ 24716265 h 609"/>
              <a:gd name="T32" fmla="*/ 37653243 w 467"/>
              <a:gd name="T33" fmla="*/ 24716265 h 609"/>
              <a:gd name="T34" fmla="*/ 33888135 w 467"/>
              <a:gd name="T35" fmla="*/ 21093073 h 609"/>
              <a:gd name="T36" fmla="*/ 33888135 w 467"/>
              <a:gd name="T37" fmla="*/ 13846331 h 609"/>
              <a:gd name="T38" fmla="*/ 33888135 w 467"/>
              <a:gd name="T39" fmla="*/ 0 h 609"/>
              <a:gd name="T40" fmla="*/ 60505132 w 467"/>
              <a:gd name="T41" fmla="*/ 24716265 h 609"/>
              <a:gd name="T42" fmla="*/ 44924380 w 467"/>
              <a:gd name="T43" fmla="*/ 24716265 h 609"/>
              <a:gd name="T44" fmla="*/ 37653243 w 467"/>
              <a:gd name="T45" fmla="*/ 24716265 h 609"/>
              <a:gd name="T46" fmla="*/ 13762877 w 467"/>
              <a:gd name="T47" fmla="*/ 75054951 h 609"/>
              <a:gd name="T48" fmla="*/ 13762877 w 467"/>
              <a:gd name="T49" fmla="*/ 75054951 h 609"/>
              <a:gd name="T50" fmla="*/ 16489509 w 467"/>
              <a:gd name="T51" fmla="*/ 75054951 h 609"/>
              <a:gd name="T52" fmla="*/ 40379874 w 467"/>
              <a:gd name="T53" fmla="*/ 75054951 h 609"/>
              <a:gd name="T54" fmla="*/ 45833137 w 467"/>
              <a:gd name="T55" fmla="*/ 75054951 h 609"/>
              <a:gd name="T56" fmla="*/ 53233994 w 467"/>
              <a:gd name="T57" fmla="*/ 75054951 h 609"/>
              <a:gd name="T58" fmla="*/ 49468526 w 467"/>
              <a:gd name="T59" fmla="*/ 78678142 h 609"/>
              <a:gd name="T60" fmla="*/ 7271138 w 467"/>
              <a:gd name="T61" fmla="*/ 78678142 h 609"/>
              <a:gd name="T62" fmla="*/ 0 w 467"/>
              <a:gd name="T63" fmla="*/ 71431400 h 609"/>
              <a:gd name="T64" fmla="*/ 0 w 467"/>
              <a:gd name="T65" fmla="*/ 10999436 h 609"/>
              <a:gd name="T66" fmla="*/ 3635389 w 467"/>
              <a:gd name="T67" fmla="*/ 7376244 h 609"/>
              <a:gd name="T68" fmla="*/ 3635389 w 467"/>
              <a:gd name="T69" fmla="*/ 18375680 h 609"/>
              <a:gd name="T70" fmla="*/ 3635389 w 467"/>
              <a:gd name="T71" fmla="*/ 61338122 h 609"/>
              <a:gd name="T72" fmla="*/ 3635389 w 467"/>
              <a:gd name="T73" fmla="*/ 67808209 h 609"/>
              <a:gd name="T74" fmla="*/ 11036246 w 467"/>
              <a:gd name="T75" fmla="*/ 75054951 h 609"/>
              <a:gd name="T76" fmla="*/ 13762877 w 467"/>
              <a:gd name="T77" fmla="*/ 75054951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7" h="609">
                <a:moveTo>
                  <a:pt x="438" y="552"/>
                </a:moveTo>
                <a:lnTo>
                  <a:pt x="438" y="552"/>
                </a:lnTo>
                <a:cubicBezTo>
                  <a:pt x="85" y="552"/>
                  <a:pt x="85" y="552"/>
                  <a:pt x="85" y="552"/>
                </a:cubicBezTo>
                <a:cubicBezTo>
                  <a:pt x="63" y="552"/>
                  <a:pt x="56" y="538"/>
                  <a:pt x="56" y="524"/>
                </a:cubicBezTo>
                <a:cubicBezTo>
                  <a:pt x="56" y="29"/>
                  <a:pt x="56" y="29"/>
                  <a:pt x="56" y="29"/>
                </a:cubicBezTo>
                <a:cubicBezTo>
                  <a:pt x="56" y="15"/>
                  <a:pt x="63" y="0"/>
                  <a:pt x="85" y="0"/>
                </a:cubicBezTo>
                <a:cubicBezTo>
                  <a:pt x="233" y="0"/>
                  <a:pt x="233" y="0"/>
                  <a:pt x="233" y="0"/>
                </a:cubicBezTo>
                <a:cubicBezTo>
                  <a:pt x="233" y="107"/>
                  <a:pt x="233" y="107"/>
                  <a:pt x="233" y="107"/>
                </a:cubicBezTo>
                <a:cubicBezTo>
                  <a:pt x="233" y="163"/>
                  <a:pt x="233" y="163"/>
                  <a:pt x="233" y="163"/>
                </a:cubicBezTo>
                <a:cubicBezTo>
                  <a:pt x="233" y="191"/>
                  <a:pt x="261" y="220"/>
                  <a:pt x="290" y="220"/>
                </a:cubicBezTo>
                <a:cubicBezTo>
                  <a:pt x="346" y="220"/>
                  <a:pt x="346" y="220"/>
                  <a:pt x="346" y="220"/>
                </a:cubicBezTo>
                <a:cubicBezTo>
                  <a:pt x="466" y="220"/>
                  <a:pt x="466" y="220"/>
                  <a:pt x="466" y="220"/>
                </a:cubicBezTo>
                <a:cubicBezTo>
                  <a:pt x="466" y="446"/>
                  <a:pt x="466" y="446"/>
                  <a:pt x="466" y="446"/>
                </a:cubicBezTo>
                <a:cubicBezTo>
                  <a:pt x="466" y="524"/>
                  <a:pt x="466" y="524"/>
                  <a:pt x="466" y="524"/>
                </a:cubicBezTo>
                <a:cubicBezTo>
                  <a:pt x="466" y="538"/>
                  <a:pt x="459" y="552"/>
                  <a:pt x="438" y="552"/>
                </a:cubicBezTo>
                <a:close/>
                <a:moveTo>
                  <a:pt x="290" y="191"/>
                </a:moveTo>
                <a:lnTo>
                  <a:pt x="290" y="191"/>
                </a:lnTo>
                <a:cubicBezTo>
                  <a:pt x="275" y="191"/>
                  <a:pt x="261" y="177"/>
                  <a:pt x="261" y="163"/>
                </a:cubicBezTo>
                <a:cubicBezTo>
                  <a:pt x="261" y="107"/>
                  <a:pt x="261" y="107"/>
                  <a:pt x="261" y="107"/>
                </a:cubicBezTo>
                <a:cubicBezTo>
                  <a:pt x="261" y="0"/>
                  <a:pt x="261" y="0"/>
                  <a:pt x="261" y="0"/>
                </a:cubicBezTo>
                <a:cubicBezTo>
                  <a:pt x="466" y="191"/>
                  <a:pt x="466" y="191"/>
                  <a:pt x="466" y="191"/>
                </a:cubicBezTo>
                <a:cubicBezTo>
                  <a:pt x="346" y="191"/>
                  <a:pt x="346" y="191"/>
                  <a:pt x="346" y="191"/>
                </a:cubicBezTo>
                <a:lnTo>
                  <a:pt x="290" y="191"/>
                </a:lnTo>
                <a:close/>
                <a:moveTo>
                  <a:pt x="106" y="580"/>
                </a:moveTo>
                <a:lnTo>
                  <a:pt x="106" y="580"/>
                </a:lnTo>
                <a:cubicBezTo>
                  <a:pt x="127" y="580"/>
                  <a:pt x="127" y="580"/>
                  <a:pt x="127" y="580"/>
                </a:cubicBezTo>
                <a:cubicBezTo>
                  <a:pt x="311" y="580"/>
                  <a:pt x="311" y="580"/>
                  <a:pt x="311" y="580"/>
                </a:cubicBezTo>
                <a:cubicBezTo>
                  <a:pt x="353" y="580"/>
                  <a:pt x="353" y="580"/>
                  <a:pt x="353" y="580"/>
                </a:cubicBezTo>
                <a:cubicBezTo>
                  <a:pt x="410" y="580"/>
                  <a:pt x="410" y="580"/>
                  <a:pt x="410" y="580"/>
                </a:cubicBezTo>
                <a:cubicBezTo>
                  <a:pt x="410" y="594"/>
                  <a:pt x="403" y="608"/>
                  <a:pt x="381" y="608"/>
                </a:cubicBezTo>
                <a:cubicBezTo>
                  <a:pt x="56" y="608"/>
                  <a:pt x="56" y="608"/>
                  <a:pt x="56" y="608"/>
                </a:cubicBezTo>
                <a:cubicBezTo>
                  <a:pt x="21" y="608"/>
                  <a:pt x="0" y="580"/>
                  <a:pt x="0" y="552"/>
                </a:cubicBezTo>
                <a:cubicBezTo>
                  <a:pt x="0" y="85"/>
                  <a:pt x="0" y="85"/>
                  <a:pt x="0" y="85"/>
                </a:cubicBezTo>
                <a:cubicBezTo>
                  <a:pt x="0" y="71"/>
                  <a:pt x="7" y="57"/>
                  <a:pt x="28" y="57"/>
                </a:cubicBezTo>
                <a:cubicBezTo>
                  <a:pt x="28" y="142"/>
                  <a:pt x="28" y="142"/>
                  <a:pt x="28" y="142"/>
                </a:cubicBezTo>
                <a:cubicBezTo>
                  <a:pt x="28" y="474"/>
                  <a:pt x="28" y="474"/>
                  <a:pt x="28" y="474"/>
                </a:cubicBezTo>
                <a:cubicBezTo>
                  <a:pt x="28" y="524"/>
                  <a:pt x="28" y="524"/>
                  <a:pt x="28" y="524"/>
                </a:cubicBezTo>
                <a:cubicBezTo>
                  <a:pt x="28" y="552"/>
                  <a:pt x="49" y="580"/>
                  <a:pt x="85" y="580"/>
                </a:cubicBezTo>
                <a:lnTo>
                  <a:pt x="106" y="58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20"/>
          <p:cNvSpPr>
            <a:spLocks noChangeArrowheads="1"/>
          </p:cNvSpPr>
          <p:nvPr userDrawn="1"/>
        </p:nvSpPr>
        <p:spPr bwMode="auto">
          <a:xfrm>
            <a:off x="3314261" y="2210329"/>
            <a:ext cx="402060" cy="524933"/>
          </a:xfrm>
          <a:custGeom>
            <a:avLst/>
            <a:gdLst>
              <a:gd name="T0" fmla="*/ 50637113 w 418"/>
              <a:gd name="T1" fmla="*/ 70970385 h 545"/>
              <a:gd name="T2" fmla="*/ 50637113 w 418"/>
              <a:gd name="T3" fmla="*/ 70970385 h 545"/>
              <a:gd name="T4" fmla="*/ 3644744 w 418"/>
              <a:gd name="T5" fmla="*/ 70970385 h 545"/>
              <a:gd name="T6" fmla="*/ 0 w 418"/>
              <a:gd name="T7" fmla="*/ 67317282 h 545"/>
              <a:gd name="T8" fmla="*/ 0 w 418"/>
              <a:gd name="T9" fmla="*/ 3652741 h 545"/>
              <a:gd name="T10" fmla="*/ 3644744 w 418"/>
              <a:gd name="T11" fmla="*/ 0 h 545"/>
              <a:gd name="T12" fmla="*/ 23951688 w 418"/>
              <a:gd name="T13" fmla="*/ 0 h 545"/>
              <a:gd name="T14" fmla="*/ 23951688 w 418"/>
              <a:gd name="T15" fmla="*/ 13828622 h 545"/>
              <a:gd name="T16" fmla="*/ 23951688 w 418"/>
              <a:gd name="T17" fmla="*/ 21134466 h 545"/>
              <a:gd name="T18" fmla="*/ 31241536 w 418"/>
              <a:gd name="T19" fmla="*/ 28570701 h 545"/>
              <a:gd name="T20" fmla="*/ 38661270 w 418"/>
              <a:gd name="T21" fmla="*/ 28570701 h 545"/>
              <a:gd name="T22" fmla="*/ 54281857 w 418"/>
              <a:gd name="T23" fmla="*/ 28570701 h 545"/>
              <a:gd name="T24" fmla="*/ 54281857 w 418"/>
              <a:gd name="T25" fmla="*/ 58054858 h 545"/>
              <a:gd name="T26" fmla="*/ 54281857 w 418"/>
              <a:gd name="T27" fmla="*/ 67317282 h 545"/>
              <a:gd name="T28" fmla="*/ 50637113 w 418"/>
              <a:gd name="T29" fmla="*/ 70970385 h 545"/>
              <a:gd name="T30" fmla="*/ 31241536 w 418"/>
              <a:gd name="T31" fmla="*/ 24917959 h 545"/>
              <a:gd name="T32" fmla="*/ 31241536 w 418"/>
              <a:gd name="T33" fmla="*/ 24917959 h 545"/>
              <a:gd name="T34" fmla="*/ 27596431 w 418"/>
              <a:gd name="T35" fmla="*/ 21134466 h 545"/>
              <a:gd name="T36" fmla="*/ 27596431 w 418"/>
              <a:gd name="T37" fmla="*/ 13828622 h 545"/>
              <a:gd name="T38" fmla="*/ 27596431 w 418"/>
              <a:gd name="T39" fmla="*/ 0 h 545"/>
              <a:gd name="T40" fmla="*/ 54281857 w 418"/>
              <a:gd name="T41" fmla="*/ 24917959 h 545"/>
              <a:gd name="T42" fmla="*/ 38661270 w 418"/>
              <a:gd name="T43" fmla="*/ 24917959 h 545"/>
              <a:gd name="T44" fmla="*/ 31241536 w 418"/>
              <a:gd name="T45" fmla="*/ 24917959 h 5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8" h="545">
                <a:moveTo>
                  <a:pt x="389" y="544"/>
                </a:moveTo>
                <a:lnTo>
                  <a:pt x="389" y="544"/>
                </a:lnTo>
                <a:cubicBezTo>
                  <a:pt x="28" y="544"/>
                  <a:pt x="28" y="544"/>
                  <a:pt x="28" y="544"/>
                </a:cubicBezTo>
                <a:cubicBezTo>
                  <a:pt x="14" y="544"/>
                  <a:pt x="0" y="537"/>
                  <a:pt x="0" y="516"/>
                </a:cubicBezTo>
                <a:cubicBezTo>
                  <a:pt x="0" y="28"/>
                  <a:pt x="0" y="28"/>
                  <a:pt x="0" y="28"/>
                </a:cubicBezTo>
                <a:cubicBezTo>
                  <a:pt x="0" y="14"/>
                  <a:pt x="14" y="0"/>
                  <a:pt x="28" y="0"/>
                </a:cubicBezTo>
                <a:cubicBezTo>
                  <a:pt x="184" y="0"/>
                  <a:pt x="184" y="0"/>
                  <a:pt x="184" y="0"/>
                </a:cubicBezTo>
                <a:cubicBezTo>
                  <a:pt x="184" y="106"/>
                  <a:pt x="184" y="106"/>
                  <a:pt x="184" y="106"/>
                </a:cubicBezTo>
                <a:cubicBezTo>
                  <a:pt x="184" y="162"/>
                  <a:pt x="184" y="162"/>
                  <a:pt x="184" y="162"/>
                </a:cubicBezTo>
                <a:cubicBezTo>
                  <a:pt x="184" y="191"/>
                  <a:pt x="205" y="219"/>
                  <a:pt x="240" y="219"/>
                </a:cubicBezTo>
                <a:cubicBezTo>
                  <a:pt x="297" y="219"/>
                  <a:pt x="297" y="219"/>
                  <a:pt x="297" y="219"/>
                </a:cubicBezTo>
                <a:cubicBezTo>
                  <a:pt x="417" y="219"/>
                  <a:pt x="417" y="219"/>
                  <a:pt x="417" y="219"/>
                </a:cubicBezTo>
                <a:cubicBezTo>
                  <a:pt x="417" y="445"/>
                  <a:pt x="417" y="445"/>
                  <a:pt x="417" y="445"/>
                </a:cubicBezTo>
                <a:cubicBezTo>
                  <a:pt x="417" y="516"/>
                  <a:pt x="417" y="516"/>
                  <a:pt x="417" y="516"/>
                </a:cubicBezTo>
                <a:cubicBezTo>
                  <a:pt x="417" y="537"/>
                  <a:pt x="403" y="544"/>
                  <a:pt x="389" y="544"/>
                </a:cubicBezTo>
                <a:close/>
                <a:moveTo>
                  <a:pt x="240" y="191"/>
                </a:moveTo>
                <a:lnTo>
                  <a:pt x="240"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0" y="19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22"/>
          <p:cNvSpPr>
            <a:spLocks noChangeArrowheads="1"/>
          </p:cNvSpPr>
          <p:nvPr userDrawn="1"/>
        </p:nvSpPr>
        <p:spPr bwMode="auto">
          <a:xfrm>
            <a:off x="8291363" y="1177396"/>
            <a:ext cx="575583" cy="579968"/>
          </a:xfrm>
          <a:custGeom>
            <a:avLst/>
            <a:gdLst>
              <a:gd name="T0" fmla="*/ 38198494 w 601"/>
              <a:gd name="T1" fmla="*/ 78442719 h 602"/>
              <a:gd name="T2" fmla="*/ 38198494 w 601"/>
              <a:gd name="T3" fmla="*/ 78442719 h 602"/>
              <a:gd name="T4" fmla="*/ 0 w 601"/>
              <a:gd name="T5" fmla="*/ 39678193 h 602"/>
              <a:gd name="T6" fmla="*/ 38198494 w 601"/>
              <a:gd name="T7" fmla="*/ 0 h 602"/>
              <a:gd name="T8" fmla="*/ 77429787 w 601"/>
              <a:gd name="T9" fmla="*/ 39678193 h 602"/>
              <a:gd name="T10" fmla="*/ 38198494 w 601"/>
              <a:gd name="T11" fmla="*/ 78442719 h 602"/>
              <a:gd name="T12" fmla="*/ 38198494 w 601"/>
              <a:gd name="T13" fmla="*/ 7439751 h 602"/>
              <a:gd name="T14" fmla="*/ 38198494 w 601"/>
              <a:gd name="T15" fmla="*/ 7439751 h 602"/>
              <a:gd name="T16" fmla="*/ 7226723 w 601"/>
              <a:gd name="T17" fmla="*/ 39678193 h 602"/>
              <a:gd name="T18" fmla="*/ 38198494 w 601"/>
              <a:gd name="T19" fmla="*/ 71133388 h 602"/>
              <a:gd name="T20" fmla="*/ 70203064 w 601"/>
              <a:gd name="T21" fmla="*/ 39678193 h 602"/>
              <a:gd name="T22" fmla="*/ 38198494 w 601"/>
              <a:gd name="T23" fmla="*/ 7439751 h 602"/>
              <a:gd name="T24" fmla="*/ 50974673 w 601"/>
              <a:gd name="T25" fmla="*/ 48031249 h 602"/>
              <a:gd name="T26" fmla="*/ 50974673 w 601"/>
              <a:gd name="T27" fmla="*/ 48031249 h 602"/>
              <a:gd name="T28" fmla="*/ 47361132 w 601"/>
              <a:gd name="T29" fmla="*/ 51685915 h 602"/>
              <a:gd name="T30" fmla="*/ 44651066 w 601"/>
              <a:gd name="T31" fmla="*/ 50772248 h 602"/>
              <a:gd name="T32" fmla="*/ 44651066 w 601"/>
              <a:gd name="T33" fmla="*/ 50772248 h 602"/>
              <a:gd name="T34" fmla="*/ 33681837 w 601"/>
              <a:gd name="T35" fmla="*/ 42549612 h 602"/>
              <a:gd name="T36" fmla="*/ 33681837 w 601"/>
              <a:gd name="T37" fmla="*/ 48031249 h 602"/>
              <a:gd name="T38" fmla="*/ 33681837 w 601"/>
              <a:gd name="T39" fmla="*/ 48031249 h 602"/>
              <a:gd name="T40" fmla="*/ 30068655 w 601"/>
              <a:gd name="T41" fmla="*/ 51685915 h 602"/>
              <a:gd name="T42" fmla="*/ 26326149 w 601"/>
              <a:gd name="T43" fmla="*/ 48031249 h 602"/>
              <a:gd name="T44" fmla="*/ 26326149 w 601"/>
              <a:gd name="T45" fmla="*/ 48031249 h 602"/>
              <a:gd name="T46" fmla="*/ 26326149 w 601"/>
              <a:gd name="T47" fmla="*/ 30541890 h 602"/>
              <a:gd name="T48" fmla="*/ 26326149 w 601"/>
              <a:gd name="T49" fmla="*/ 30541890 h 602"/>
              <a:gd name="T50" fmla="*/ 30068655 w 601"/>
              <a:gd name="T51" fmla="*/ 26756804 h 602"/>
              <a:gd name="T52" fmla="*/ 33681837 w 601"/>
              <a:gd name="T53" fmla="*/ 30541890 h 602"/>
              <a:gd name="T54" fmla="*/ 33681837 w 601"/>
              <a:gd name="T55" fmla="*/ 30541890 h 602"/>
              <a:gd name="T56" fmla="*/ 33681837 w 601"/>
              <a:gd name="T57" fmla="*/ 36023527 h 602"/>
              <a:gd name="T58" fmla="*/ 44651066 w 601"/>
              <a:gd name="T59" fmla="*/ 27800891 h 602"/>
              <a:gd name="T60" fmla="*/ 44651066 w 601"/>
              <a:gd name="T61" fmla="*/ 27800891 h 602"/>
              <a:gd name="T62" fmla="*/ 47361132 w 601"/>
              <a:gd name="T63" fmla="*/ 26756804 h 602"/>
              <a:gd name="T64" fmla="*/ 50974673 w 601"/>
              <a:gd name="T65" fmla="*/ 30541890 h 602"/>
              <a:gd name="T66" fmla="*/ 50974673 w 601"/>
              <a:gd name="T67" fmla="*/ 30541890 h 602"/>
              <a:gd name="T68" fmla="*/ 50974673 w 601"/>
              <a:gd name="T69" fmla="*/ 48031249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296" y="601"/>
                </a:moveTo>
                <a:lnTo>
                  <a:pt x="296" y="601"/>
                </a:lnTo>
                <a:cubicBezTo>
                  <a:pt x="134" y="601"/>
                  <a:pt x="0" y="467"/>
                  <a:pt x="0" y="304"/>
                </a:cubicBezTo>
                <a:cubicBezTo>
                  <a:pt x="0" y="135"/>
                  <a:pt x="134" y="0"/>
                  <a:pt x="296" y="0"/>
                </a:cubicBezTo>
                <a:cubicBezTo>
                  <a:pt x="466" y="0"/>
                  <a:pt x="600" y="135"/>
                  <a:pt x="600" y="304"/>
                </a:cubicBezTo>
                <a:cubicBezTo>
                  <a:pt x="600" y="467"/>
                  <a:pt x="466" y="601"/>
                  <a:pt x="296" y="601"/>
                </a:cubicBezTo>
                <a:close/>
                <a:moveTo>
                  <a:pt x="296" y="57"/>
                </a:moveTo>
                <a:lnTo>
                  <a:pt x="296" y="57"/>
                </a:lnTo>
                <a:cubicBezTo>
                  <a:pt x="162" y="57"/>
                  <a:pt x="56" y="170"/>
                  <a:pt x="56" y="304"/>
                </a:cubicBezTo>
                <a:cubicBezTo>
                  <a:pt x="56" y="439"/>
                  <a:pt x="162" y="545"/>
                  <a:pt x="296" y="545"/>
                </a:cubicBezTo>
                <a:cubicBezTo>
                  <a:pt x="431" y="545"/>
                  <a:pt x="544" y="439"/>
                  <a:pt x="544" y="304"/>
                </a:cubicBezTo>
                <a:cubicBezTo>
                  <a:pt x="544" y="170"/>
                  <a:pt x="431" y="57"/>
                  <a:pt x="296" y="57"/>
                </a:cubicBezTo>
                <a:close/>
                <a:moveTo>
                  <a:pt x="395" y="368"/>
                </a:moveTo>
                <a:lnTo>
                  <a:pt x="395" y="368"/>
                </a:lnTo>
                <a:cubicBezTo>
                  <a:pt x="395" y="382"/>
                  <a:pt x="381" y="396"/>
                  <a:pt x="367" y="396"/>
                </a:cubicBezTo>
                <a:cubicBezTo>
                  <a:pt x="360" y="396"/>
                  <a:pt x="353" y="396"/>
                  <a:pt x="346" y="389"/>
                </a:cubicBezTo>
                <a:cubicBezTo>
                  <a:pt x="261" y="326"/>
                  <a:pt x="261" y="326"/>
                  <a:pt x="261" y="326"/>
                </a:cubicBezTo>
                <a:cubicBezTo>
                  <a:pt x="261" y="368"/>
                  <a:pt x="261" y="368"/>
                  <a:pt x="261" y="368"/>
                </a:cubicBezTo>
                <a:cubicBezTo>
                  <a:pt x="261" y="382"/>
                  <a:pt x="247" y="396"/>
                  <a:pt x="233" y="396"/>
                </a:cubicBezTo>
                <a:cubicBezTo>
                  <a:pt x="219" y="396"/>
                  <a:pt x="204" y="382"/>
                  <a:pt x="204" y="368"/>
                </a:cubicBezTo>
                <a:cubicBezTo>
                  <a:pt x="204" y="234"/>
                  <a:pt x="204" y="234"/>
                  <a:pt x="204" y="234"/>
                </a:cubicBezTo>
                <a:cubicBezTo>
                  <a:pt x="204" y="220"/>
                  <a:pt x="219" y="205"/>
                  <a:pt x="233" y="205"/>
                </a:cubicBezTo>
                <a:cubicBezTo>
                  <a:pt x="247" y="205"/>
                  <a:pt x="261" y="220"/>
                  <a:pt x="261" y="234"/>
                </a:cubicBezTo>
                <a:cubicBezTo>
                  <a:pt x="261" y="276"/>
                  <a:pt x="261" y="276"/>
                  <a:pt x="261" y="276"/>
                </a:cubicBezTo>
                <a:cubicBezTo>
                  <a:pt x="346" y="213"/>
                  <a:pt x="346" y="213"/>
                  <a:pt x="346" y="213"/>
                </a:cubicBezTo>
                <a:cubicBezTo>
                  <a:pt x="353" y="213"/>
                  <a:pt x="360" y="205"/>
                  <a:pt x="367" y="205"/>
                </a:cubicBezTo>
                <a:cubicBezTo>
                  <a:pt x="381" y="205"/>
                  <a:pt x="395" y="220"/>
                  <a:pt x="395" y="234"/>
                </a:cubicBezTo>
                <a:cubicBezTo>
                  <a:pt x="395" y="368"/>
                  <a:pt x="395" y="368"/>
                  <a:pt x="395" y="36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3"/>
          <p:cNvSpPr>
            <a:spLocks noChangeArrowheads="1"/>
          </p:cNvSpPr>
          <p:nvPr userDrawn="1"/>
        </p:nvSpPr>
        <p:spPr bwMode="auto">
          <a:xfrm>
            <a:off x="7275628" y="1177396"/>
            <a:ext cx="584048" cy="579968"/>
          </a:xfrm>
          <a:custGeom>
            <a:avLst/>
            <a:gdLst>
              <a:gd name="T0" fmla="*/ 39339251 w 609"/>
              <a:gd name="T1" fmla="*/ 78442719 h 602"/>
              <a:gd name="T2" fmla="*/ 39339251 w 609"/>
              <a:gd name="T3" fmla="*/ 78442719 h 602"/>
              <a:gd name="T4" fmla="*/ 0 w 609"/>
              <a:gd name="T5" fmla="*/ 39678193 h 602"/>
              <a:gd name="T6" fmla="*/ 39339251 w 609"/>
              <a:gd name="T7" fmla="*/ 0 h 602"/>
              <a:gd name="T8" fmla="*/ 78678142 w 609"/>
              <a:gd name="T9" fmla="*/ 39678193 h 602"/>
              <a:gd name="T10" fmla="*/ 39339251 w 609"/>
              <a:gd name="T11" fmla="*/ 78442719 h 602"/>
              <a:gd name="T12" fmla="*/ 39339251 w 609"/>
              <a:gd name="T13" fmla="*/ 7439751 h 602"/>
              <a:gd name="T14" fmla="*/ 39339251 w 609"/>
              <a:gd name="T15" fmla="*/ 7439751 h 602"/>
              <a:gd name="T16" fmla="*/ 7376244 w 609"/>
              <a:gd name="T17" fmla="*/ 39678193 h 602"/>
              <a:gd name="T18" fmla="*/ 39339251 w 609"/>
              <a:gd name="T19" fmla="*/ 71133388 h 602"/>
              <a:gd name="T20" fmla="*/ 71431400 w 609"/>
              <a:gd name="T21" fmla="*/ 39678193 h 602"/>
              <a:gd name="T22" fmla="*/ 39339251 w 609"/>
              <a:gd name="T23" fmla="*/ 7439751 h 602"/>
              <a:gd name="T24" fmla="*/ 55902976 w 609"/>
              <a:gd name="T25" fmla="*/ 42549612 h 602"/>
              <a:gd name="T26" fmla="*/ 55902976 w 609"/>
              <a:gd name="T27" fmla="*/ 42549612 h 602"/>
              <a:gd name="T28" fmla="*/ 43997742 w 609"/>
              <a:gd name="T29" fmla="*/ 50772248 h 602"/>
              <a:gd name="T30" fmla="*/ 42186147 w 609"/>
              <a:gd name="T31" fmla="*/ 51685915 h 602"/>
              <a:gd name="T32" fmla="*/ 38433453 w 609"/>
              <a:gd name="T33" fmla="*/ 48031249 h 602"/>
              <a:gd name="T34" fmla="*/ 38433453 w 609"/>
              <a:gd name="T35" fmla="*/ 48031249 h 602"/>
              <a:gd name="T36" fmla="*/ 38433453 w 609"/>
              <a:gd name="T37" fmla="*/ 43463279 h 602"/>
              <a:gd name="T38" fmla="*/ 26527860 w 609"/>
              <a:gd name="T39" fmla="*/ 50772248 h 602"/>
              <a:gd name="T40" fmla="*/ 24716265 w 609"/>
              <a:gd name="T41" fmla="*/ 51685915 h 602"/>
              <a:gd name="T42" fmla="*/ 21093073 w 609"/>
              <a:gd name="T43" fmla="*/ 48031249 h 602"/>
              <a:gd name="T44" fmla="*/ 21093073 w 609"/>
              <a:gd name="T45" fmla="*/ 48031249 h 602"/>
              <a:gd name="T46" fmla="*/ 21093073 w 609"/>
              <a:gd name="T47" fmla="*/ 30541890 h 602"/>
              <a:gd name="T48" fmla="*/ 21093073 w 609"/>
              <a:gd name="T49" fmla="*/ 30541890 h 602"/>
              <a:gd name="T50" fmla="*/ 21093073 w 609"/>
              <a:gd name="T51" fmla="*/ 30541890 h 602"/>
              <a:gd name="T52" fmla="*/ 24716265 w 609"/>
              <a:gd name="T53" fmla="*/ 26756804 h 602"/>
              <a:gd name="T54" fmla="*/ 26527860 w 609"/>
              <a:gd name="T55" fmla="*/ 27800891 h 602"/>
              <a:gd name="T56" fmla="*/ 38433453 w 609"/>
              <a:gd name="T57" fmla="*/ 36023527 h 602"/>
              <a:gd name="T58" fmla="*/ 38433453 w 609"/>
              <a:gd name="T59" fmla="*/ 30541890 h 602"/>
              <a:gd name="T60" fmla="*/ 38433453 w 609"/>
              <a:gd name="T61" fmla="*/ 30541890 h 602"/>
              <a:gd name="T62" fmla="*/ 38433453 w 609"/>
              <a:gd name="T63" fmla="*/ 30541890 h 602"/>
              <a:gd name="T64" fmla="*/ 42186147 w 609"/>
              <a:gd name="T65" fmla="*/ 26756804 h 602"/>
              <a:gd name="T66" fmla="*/ 43997742 w 609"/>
              <a:gd name="T67" fmla="*/ 27800891 h 602"/>
              <a:gd name="T68" fmla="*/ 55902976 w 609"/>
              <a:gd name="T69" fmla="*/ 36023527 h 602"/>
              <a:gd name="T70" fmla="*/ 57714571 w 609"/>
              <a:gd name="T71" fmla="*/ 39678193 h 602"/>
              <a:gd name="T72" fmla="*/ 55902976 w 609"/>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602">
                <a:moveTo>
                  <a:pt x="304" y="601"/>
                </a:moveTo>
                <a:lnTo>
                  <a:pt x="304" y="601"/>
                </a:lnTo>
                <a:cubicBezTo>
                  <a:pt x="135" y="601"/>
                  <a:pt x="0" y="467"/>
                  <a:pt x="0" y="304"/>
                </a:cubicBezTo>
                <a:cubicBezTo>
                  <a:pt x="0" y="135"/>
                  <a:pt x="135"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9" y="545"/>
                  <a:pt x="552" y="439"/>
                  <a:pt x="552" y="304"/>
                </a:cubicBezTo>
                <a:cubicBezTo>
                  <a:pt x="552" y="170"/>
                  <a:pt x="439" y="57"/>
                  <a:pt x="304" y="57"/>
                </a:cubicBezTo>
                <a:close/>
                <a:moveTo>
                  <a:pt x="432" y="326"/>
                </a:moveTo>
                <a:lnTo>
                  <a:pt x="432" y="326"/>
                </a:lnTo>
                <a:cubicBezTo>
                  <a:pt x="340" y="389"/>
                  <a:pt x="340" y="389"/>
                  <a:pt x="340" y="389"/>
                </a:cubicBezTo>
                <a:cubicBezTo>
                  <a:pt x="333" y="396"/>
                  <a:pt x="333" y="396"/>
                  <a:pt x="326" y="396"/>
                </a:cubicBezTo>
                <a:cubicBezTo>
                  <a:pt x="304" y="396"/>
                  <a:pt x="297" y="382"/>
                  <a:pt x="297" y="368"/>
                </a:cubicBezTo>
                <a:cubicBezTo>
                  <a:pt x="297" y="333"/>
                  <a:pt x="297" y="333"/>
                  <a:pt x="297" y="333"/>
                </a:cubicBezTo>
                <a:cubicBezTo>
                  <a:pt x="205" y="389"/>
                  <a:pt x="205" y="389"/>
                  <a:pt x="205" y="389"/>
                </a:cubicBezTo>
                <a:cubicBezTo>
                  <a:pt x="205" y="396"/>
                  <a:pt x="198" y="396"/>
                  <a:pt x="191" y="396"/>
                </a:cubicBezTo>
                <a:cubicBezTo>
                  <a:pt x="177" y="396"/>
                  <a:pt x="163" y="382"/>
                  <a:pt x="163" y="368"/>
                </a:cubicBezTo>
                <a:cubicBezTo>
                  <a:pt x="163" y="234"/>
                  <a:pt x="163" y="234"/>
                  <a:pt x="163" y="234"/>
                </a:cubicBezTo>
                <a:cubicBezTo>
                  <a:pt x="163" y="220"/>
                  <a:pt x="177" y="205"/>
                  <a:pt x="191" y="205"/>
                </a:cubicBezTo>
                <a:cubicBezTo>
                  <a:pt x="198" y="205"/>
                  <a:pt x="205" y="213"/>
                  <a:pt x="205" y="213"/>
                </a:cubicBezTo>
                <a:cubicBezTo>
                  <a:pt x="297" y="276"/>
                  <a:pt x="297" y="276"/>
                  <a:pt x="297" y="276"/>
                </a:cubicBezTo>
                <a:cubicBezTo>
                  <a:pt x="297" y="234"/>
                  <a:pt x="297" y="234"/>
                  <a:pt x="297" y="234"/>
                </a:cubicBezTo>
                <a:cubicBezTo>
                  <a:pt x="297" y="220"/>
                  <a:pt x="304" y="205"/>
                  <a:pt x="326" y="205"/>
                </a:cubicBezTo>
                <a:cubicBezTo>
                  <a:pt x="333" y="205"/>
                  <a:pt x="333" y="213"/>
                  <a:pt x="340" y="213"/>
                </a:cubicBezTo>
                <a:cubicBezTo>
                  <a:pt x="432" y="276"/>
                  <a:pt x="432" y="276"/>
                  <a:pt x="432" y="276"/>
                </a:cubicBezTo>
                <a:cubicBezTo>
                  <a:pt x="439" y="283"/>
                  <a:pt x="446" y="290"/>
                  <a:pt x="446" y="304"/>
                </a:cubicBezTo>
                <a:cubicBezTo>
                  <a:pt x="446" y="311"/>
                  <a:pt x="439" y="318"/>
                  <a:pt x="432" y="32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4"/>
          <p:cNvSpPr>
            <a:spLocks noChangeArrowheads="1"/>
          </p:cNvSpPr>
          <p:nvPr userDrawn="1"/>
        </p:nvSpPr>
        <p:spPr bwMode="auto">
          <a:xfrm>
            <a:off x="6264124" y="1177396"/>
            <a:ext cx="579817" cy="579968"/>
          </a:xfrm>
          <a:custGeom>
            <a:avLst/>
            <a:gdLst>
              <a:gd name="T0" fmla="*/ 39678193 w 602"/>
              <a:gd name="T1" fmla="*/ 78442719 h 602"/>
              <a:gd name="T2" fmla="*/ 39678193 w 602"/>
              <a:gd name="T3" fmla="*/ 78442719 h 602"/>
              <a:gd name="T4" fmla="*/ 78442719 w 602"/>
              <a:gd name="T5" fmla="*/ 39678193 h 602"/>
              <a:gd name="T6" fmla="*/ 39678193 w 602"/>
              <a:gd name="T7" fmla="*/ 0 h 602"/>
              <a:gd name="T8" fmla="*/ 0 w 602"/>
              <a:gd name="T9" fmla="*/ 39678193 h 602"/>
              <a:gd name="T10" fmla="*/ 39678193 w 602"/>
              <a:gd name="T11" fmla="*/ 78442719 h 602"/>
              <a:gd name="T12" fmla="*/ 39678193 w 602"/>
              <a:gd name="T13" fmla="*/ 7439751 h 602"/>
              <a:gd name="T14" fmla="*/ 39678193 w 602"/>
              <a:gd name="T15" fmla="*/ 7439751 h 602"/>
              <a:gd name="T16" fmla="*/ 71002968 w 602"/>
              <a:gd name="T17" fmla="*/ 39678193 h 602"/>
              <a:gd name="T18" fmla="*/ 39678193 w 602"/>
              <a:gd name="T19" fmla="*/ 71133388 h 602"/>
              <a:gd name="T20" fmla="*/ 7439751 w 602"/>
              <a:gd name="T21" fmla="*/ 39678193 h 602"/>
              <a:gd name="T22" fmla="*/ 39678193 w 602"/>
              <a:gd name="T23" fmla="*/ 7439751 h 602"/>
              <a:gd name="T24" fmla="*/ 23102139 w 602"/>
              <a:gd name="T25" fmla="*/ 42549612 h 602"/>
              <a:gd name="T26" fmla="*/ 23102139 w 602"/>
              <a:gd name="T27" fmla="*/ 42549612 h 602"/>
              <a:gd name="T28" fmla="*/ 35109861 w 602"/>
              <a:gd name="T29" fmla="*/ 50772248 h 602"/>
              <a:gd name="T30" fmla="*/ 36937194 w 602"/>
              <a:gd name="T31" fmla="*/ 51685915 h 602"/>
              <a:gd name="T32" fmla="*/ 40591859 w 602"/>
              <a:gd name="T33" fmla="*/ 48031249 h 602"/>
              <a:gd name="T34" fmla="*/ 40591859 w 602"/>
              <a:gd name="T35" fmla="*/ 48031249 h 602"/>
              <a:gd name="T36" fmla="*/ 40591859 w 602"/>
              <a:gd name="T37" fmla="*/ 43463279 h 602"/>
              <a:gd name="T38" fmla="*/ 51685915 w 602"/>
              <a:gd name="T39" fmla="*/ 50772248 h 602"/>
              <a:gd name="T40" fmla="*/ 54426914 w 602"/>
              <a:gd name="T41" fmla="*/ 51685915 h 602"/>
              <a:gd name="T42" fmla="*/ 58212000 w 602"/>
              <a:gd name="T43" fmla="*/ 48031249 h 602"/>
              <a:gd name="T44" fmla="*/ 58212000 w 602"/>
              <a:gd name="T45" fmla="*/ 48031249 h 602"/>
              <a:gd name="T46" fmla="*/ 58212000 w 602"/>
              <a:gd name="T47" fmla="*/ 30541890 h 602"/>
              <a:gd name="T48" fmla="*/ 58212000 w 602"/>
              <a:gd name="T49" fmla="*/ 30541890 h 602"/>
              <a:gd name="T50" fmla="*/ 58212000 w 602"/>
              <a:gd name="T51" fmla="*/ 30541890 h 602"/>
              <a:gd name="T52" fmla="*/ 54426914 w 602"/>
              <a:gd name="T53" fmla="*/ 26756804 h 602"/>
              <a:gd name="T54" fmla="*/ 51685915 w 602"/>
              <a:gd name="T55" fmla="*/ 27800891 h 602"/>
              <a:gd name="T56" fmla="*/ 40591859 w 602"/>
              <a:gd name="T57" fmla="*/ 36023527 h 602"/>
              <a:gd name="T58" fmla="*/ 40591859 w 602"/>
              <a:gd name="T59" fmla="*/ 30541890 h 602"/>
              <a:gd name="T60" fmla="*/ 40591859 w 602"/>
              <a:gd name="T61" fmla="*/ 30541890 h 602"/>
              <a:gd name="T62" fmla="*/ 40591859 w 602"/>
              <a:gd name="T63" fmla="*/ 30541890 h 602"/>
              <a:gd name="T64" fmla="*/ 36937194 w 602"/>
              <a:gd name="T65" fmla="*/ 26756804 h 602"/>
              <a:gd name="T66" fmla="*/ 35109861 w 602"/>
              <a:gd name="T67" fmla="*/ 27800891 h 602"/>
              <a:gd name="T68" fmla="*/ 23102139 w 602"/>
              <a:gd name="T69" fmla="*/ 36023527 h 602"/>
              <a:gd name="T70" fmla="*/ 21274806 w 602"/>
              <a:gd name="T71" fmla="*/ 39678193 h 602"/>
              <a:gd name="T72" fmla="*/ 23102139 w 602"/>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467" y="601"/>
                  <a:pt x="601" y="467"/>
                  <a:pt x="601" y="304"/>
                </a:cubicBezTo>
                <a:cubicBezTo>
                  <a:pt x="601" y="135"/>
                  <a:pt x="467" y="0"/>
                  <a:pt x="304" y="0"/>
                </a:cubicBezTo>
                <a:cubicBezTo>
                  <a:pt x="135" y="0"/>
                  <a:pt x="0" y="135"/>
                  <a:pt x="0" y="304"/>
                </a:cubicBezTo>
                <a:cubicBezTo>
                  <a:pt x="0" y="467"/>
                  <a:pt x="135" y="601"/>
                  <a:pt x="304" y="601"/>
                </a:cubicBezTo>
                <a:close/>
                <a:moveTo>
                  <a:pt x="304" y="57"/>
                </a:moveTo>
                <a:lnTo>
                  <a:pt x="304" y="57"/>
                </a:lnTo>
                <a:cubicBezTo>
                  <a:pt x="439" y="57"/>
                  <a:pt x="544" y="170"/>
                  <a:pt x="544" y="304"/>
                </a:cubicBezTo>
                <a:cubicBezTo>
                  <a:pt x="544" y="439"/>
                  <a:pt x="439" y="545"/>
                  <a:pt x="304" y="545"/>
                </a:cubicBezTo>
                <a:cubicBezTo>
                  <a:pt x="170" y="545"/>
                  <a:pt x="57" y="439"/>
                  <a:pt x="57" y="304"/>
                </a:cubicBezTo>
                <a:cubicBezTo>
                  <a:pt x="57" y="170"/>
                  <a:pt x="170" y="57"/>
                  <a:pt x="304" y="57"/>
                </a:cubicBezTo>
                <a:close/>
                <a:moveTo>
                  <a:pt x="177" y="326"/>
                </a:moveTo>
                <a:lnTo>
                  <a:pt x="177" y="326"/>
                </a:lnTo>
                <a:cubicBezTo>
                  <a:pt x="269" y="389"/>
                  <a:pt x="269" y="389"/>
                  <a:pt x="269" y="389"/>
                </a:cubicBezTo>
                <a:cubicBezTo>
                  <a:pt x="269" y="396"/>
                  <a:pt x="276" y="396"/>
                  <a:pt x="283" y="396"/>
                </a:cubicBezTo>
                <a:cubicBezTo>
                  <a:pt x="297" y="396"/>
                  <a:pt x="311" y="382"/>
                  <a:pt x="311" y="368"/>
                </a:cubicBezTo>
                <a:cubicBezTo>
                  <a:pt x="311" y="333"/>
                  <a:pt x="311" y="333"/>
                  <a:pt x="311" y="333"/>
                </a:cubicBezTo>
                <a:cubicBezTo>
                  <a:pt x="396" y="389"/>
                  <a:pt x="396" y="389"/>
                  <a:pt x="396" y="389"/>
                </a:cubicBezTo>
                <a:cubicBezTo>
                  <a:pt x="403" y="396"/>
                  <a:pt x="410" y="396"/>
                  <a:pt x="417" y="396"/>
                </a:cubicBezTo>
                <a:cubicBezTo>
                  <a:pt x="431" y="396"/>
                  <a:pt x="446" y="382"/>
                  <a:pt x="446" y="368"/>
                </a:cubicBezTo>
                <a:cubicBezTo>
                  <a:pt x="446" y="234"/>
                  <a:pt x="446" y="234"/>
                  <a:pt x="446" y="234"/>
                </a:cubicBezTo>
                <a:cubicBezTo>
                  <a:pt x="446" y="220"/>
                  <a:pt x="431" y="205"/>
                  <a:pt x="417" y="205"/>
                </a:cubicBezTo>
                <a:cubicBezTo>
                  <a:pt x="410" y="205"/>
                  <a:pt x="403" y="213"/>
                  <a:pt x="396" y="213"/>
                </a:cubicBezTo>
                <a:cubicBezTo>
                  <a:pt x="311" y="276"/>
                  <a:pt x="311" y="276"/>
                  <a:pt x="311" y="276"/>
                </a:cubicBezTo>
                <a:cubicBezTo>
                  <a:pt x="311" y="234"/>
                  <a:pt x="311" y="234"/>
                  <a:pt x="311" y="234"/>
                </a:cubicBezTo>
                <a:cubicBezTo>
                  <a:pt x="311" y="220"/>
                  <a:pt x="297" y="205"/>
                  <a:pt x="283" y="205"/>
                </a:cubicBezTo>
                <a:cubicBezTo>
                  <a:pt x="276" y="205"/>
                  <a:pt x="269" y="213"/>
                  <a:pt x="269" y="213"/>
                </a:cubicBezTo>
                <a:cubicBezTo>
                  <a:pt x="177" y="276"/>
                  <a:pt x="177" y="276"/>
                  <a:pt x="177" y="276"/>
                </a:cubicBezTo>
                <a:cubicBezTo>
                  <a:pt x="163" y="283"/>
                  <a:pt x="163" y="290"/>
                  <a:pt x="163" y="304"/>
                </a:cubicBezTo>
                <a:cubicBezTo>
                  <a:pt x="163" y="311"/>
                  <a:pt x="163" y="318"/>
                  <a:pt x="177" y="32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5"/>
          <p:cNvSpPr>
            <a:spLocks noChangeArrowheads="1"/>
          </p:cNvSpPr>
          <p:nvPr userDrawn="1"/>
        </p:nvSpPr>
        <p:spPr bwMode="auto">
          <a:xfrm>
            <a:off x="5252622" y="1177396"/>
            <a:ext cx="579814" cy="579968"/>
          </a:xfrm>
          <a:custGeom>
            <a:avLst/>
            <a:gdLst>
              <a:gd name="T0" fmla="*/ 38763987 w 602"/>
              <a:gd name="T1" fmla="*/ 78442719 h 602"/>
              <a:gd name="T2" fmla="*/ 38763987 w 602"/>
              <a:gd name="T3" fmla="*/ 78442719 h 602"/>
              <a:gd name="T4" fmla="*/ 0 w 602"/>
              <a:gd name="T5" fmla="*/ 39678193 h 602"/>
              <a:gd name="T6" fmla="*/ 38763987 w 602"/>
              <a:gd name="T7" fmla="*/ 0 h 602"/>
              <a:gd name="T8" fmla="*/ 78441997 w 602"/>
              <a:gd name="T9" fmla="*/ 39678193 h 602"/>
              <a:gd name="T10" fmla="*/ 38763987 w 602"/>
              <a:gd name="T11" fmla="*/ 78442719 h 602"/>
              <a:gd name="T12" fmla="*/ 38763987 w 602"/>
              <a:gd name="T13" fmla="*/ 7439751 h 602"/>
              <a:gd name="T14" fmla="*/ 38763987 w 602"/>
              <a:gd name="T15" fmla="*/ 7439751 h 602"/>
              <a:gd name="T16" fmla="*/ 7439717 w 602"/>
              <a:gd name="T17" fmla="*/ 39678193 h 602"/>
              <a:gd name="T18" fmla="*/ 38763987 w 602"/>
              <a:gd name="T19" fmla="*/ 71133388 h 602"/>
              <a:gd name="T20" fmla="*/ 71002280 w 602"/>
              <a:gd name="T21" fmla="*/ 39678193 h 602"/>
              <a:gd name="T22" fmla="*/ 38763987 w 602"/>
              <a:gd name="T23" fmla="*/ 7439751 h 602"/>
              <a:gd name="T24" fmla="*/ 49858353 w 602"/>
              <a:gd name="T25" fmla="*/ 48944916 h 602"/>
              <a:gd name="T26" fmla="*/ 49858353 w 602"/>
              <a:gd name="T27" fmla="*/ 48944916 h 602"/>
              <a:gd name="T28" fmla="*/ 46203704 w 602"/>
              <a:gd name="T29" fmla="*/ 52599581 h 602"/>
              <a:gd name="T30" fmla="*/ 42418636 w 602"/>
              <a:gd name="T31" fmla="*/ 48944916 h 602"/>
              <a:gd name="T32" fmla="*/ 42418636 w 602"/>
              <a:gd name="T33" fmla="*/ 48944916 h 602"/>
              <a:gd name="T34" fmla="*/ 42418636 w 602"/>
              <a:gd name="T35" fmla="*/ 29628224 h 602"/>
              <a:gd name="T36" fmla="*/ 42418636 w 602"/>
              <a:gd name="T37" fmla="*/ 29628224 h 602"/>
              <a:gd name="T38" fmla="*/ 42418636 w 602"/>
              <a:gd name="T39" fmla="*/ 29628224 h 602"/>
              <a:gd name="T40" fmla="*/ 46203704 w 602"/>
              <a:gd name="T41" fmla="*/ 25843138 h 602"/>
              <a:gd name="T42" fmla="*/ 49858353 w 602"/>
              <a:gd name="T43" fmla="*/ 29628224 h 602"/>
              <a:gd name="T44" fmla="*/ 49858353 w 602"/>
              <a:gd name="T45" fmla="*/ 29628224 h 602"/>
              <a:gd name="T46" fmla="*/ 49858353 w 602"/>
              <a:gd name="T47" fmla="*/ 48944916 h 602"/>
              <a:gd name="T48" fmla="*/ 35109700 w 602"/>
              <a:gd name="T49" fmla="*/ 48944916 h 602"/>
              <a:gd name="T50" fmla="*/ 35109700 w 602"/>
              <a:gd name="T51" fmla="*/ 48944916 h 602"/>
              <a:gd name="T52" fmla="*/ 31324631 w 602"/>
              <a:gd name="T53" fmla="*/ 52599581 h 602"/>
              <a:gd name="T54" fmla="*/ 27669982 w 602"/>
              <a:gd name="T55" fmla="*/ 48944916 h 602"/>
              <a:gd name="T56" fmla="*/ 27669982 w 602"/>
              <a:gd name="T57" fmla="*/ 48944916 h 602"/>
              <a:gd name="T58" fmla="*/ 27669982 w 602"/>
              <a:gd name="T59" fmla="*/ 29628224 h 602"/>
              <a:gd name="T60" fmla="*/ 27669982 w 602"/>
              <a:gd name="T61" fmla="*/ 29628224 h 602"/>
              <a:gd name="T62" fmla="*/ 27669982 w 602"/>
              <a:gd name="T63" fmla="*/ 29628224 h 602"/>
              <a:gd name="T64" fmla="*/ 31324631 w 602"/>
              <a:gd name="T65" fmla="*/ 25843138 h 602"/>
              <a:gd name="T66" fmla="*/ 35109700 w 602"/>
              <a:gd name="T67" fmla="*/ 29628224 h 602"/>
              <a:gd name="T68" fmla="*/ 35109700 w 602"/>
              <a:gd name="T69" fmla="*/ 29628224 h 602"/>
              <a:gd name="T70" fmla="*/ 35109700 w 602"/>
              <a:gd name="T71" fmla="*/ 48944916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5"/>
                  <a:pt x="297" y="545"/>
                </a:cubicBezTo>
                <a:cubicBezTo>
                  <a:pt x="431" y="545"/>
                  <a:pt x="544" y="439"/>
                  <a:pt x="544" y="304"/>
                </a:cubicBezTo>
                <a:cubicBezTo>
                  <a:pt x="544" y="170"/>
                  <a:pt x="431" y="57"/>
                  <a:pt x="297" y="57"/>
                </a:cubicBezTo>
                <a:close/>
                <a:moveTo>
                  <a:pt x="382" y="375"/>
                </a:moveTo>
                <a:lnTo>
                  <a:pt x="382" y="375"/>
                </a:lnTo>
                <a:cubicBezTo>
                  <a:pt x="382" y="396"/>
                  <a:pt x="375" y="403"/>
                  <a:pt x="354" y="403"/>
                </a:cubicBezTo>
                <a:cubicBezTo>
                  <a:pt x="340" y="403"/>
                  <a:pt x="325" y="396"/>
                  <a:pt x="325" y="375"/>
                </a:cubicBezTo>
                <a:cubicBezTo>
                  <a:pt x="325" y="227"/>
                  <a:pt x="325" y="227"/>
                  <a:pt x="325" y="227"/>
                </a:cubicBezTo>
                <a:cubicBezTo>
                  <a:pt x="325" y="213"/>
                  <a:pt x="340" y="198"/>
                  <a:pt x="354" y="198"/>
                </a:cubicBezTo>
                <a:cubicBezTo>
                  <a:pt x="375" y="198"/>
                  <a:pt x="382" y="213"/>
                  <a:pt x="382" y="227"/>
                </a:cubicBezTo>
                <a:cubicBezTo>
                  <a:pt x="382" y="375"/>
                  <a:pt x="382" y="375"/>
                  <a:pt x="382" y="375"/>
                </a:cubicBezTo>
                <a:close/>
                <a:moveTo>
                  <a:pt x="269" y="375"/>
                </a:moveTo>
                <a:lnTo>
                  <a:pt x="269" y="375"/>
                </a:lnTo>
                <a:cubicBezTo>
                  <a:pt x="269" y="396"/>
                  <a:pt x="262" y="403"/>
                  <a:pt x="240" y="403"/>
                </a:cubicBezTo>
                <a:cubicBezTo>
                  <a:pt x="226" y="403"/>
                  <a:pt x="212" y="396"/>
                  <a:pt x="212" y="375"/>
                </a:cubicBezTo>
                <a:cubicBezTo>
                  <a:pt x="212" y="227"/>
                  <a:pt x="212" y="227"/>
                  <a:pt x="212" y="227"/>
                </a:cubicBezTo>
                <a:cubicBezTo>
                  <a:pt x="212" y="213"/>
                  <a:pt x="226" y="198"/>
                  <a:pt x="240" y="198"/>
                </a:cubicBezTo>
                <a:cubicBezTo>
                  <a:pt x="262" y="198"/>
                  <a:pt x="269" y="213"/>
                  <a:pt x="269" y="227"/>
                </a:cubicBezTo>
                <a:cubicBezTo>
                  <a:pt x="269" y="375"/>
                  <a:pt x="269" y="375"/>
                  <a:pt x="269" y="37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7" name="Freeform 26"/>
          <p:cNvSpPr>
            <a:spLocks noChangeArrowheads="1"/>
          </p:cNvSpPr>
          <p:nvPr userDrawn="1"/>
        </p:nvSpPr>
        <p:spPr bwMode="auto">
          <a:xfrm>
            <a:off x="4236887" y="1177396"/>
            <a:ext cx="584048" cy="579968"/>
          </a:xfrm>
          <a:custGeom>
            <a:avLst/>
            <a:gdLst>
              <a:gd name="T0" fmla="*/ 39339251 w 609"/>
              <a:gd name="T1" fmla="*/ 78442719 h 602"/>
              <a:gd name="T2" fmla="*/ 39339251 w 609"/>
              <a:gd name="T3" fmla="*/ 78442719 h 602"/>
              <a:gd name="T4" fmla="*/ 0 w 609"/>
              <a:gd name="T5" fmla="*/ 39678193 h 602"/>
              <a:gd name="T6" fmla="*/ 39339251 w 609"/>
              <a:gd name="T7" fmla="*/ 0 h 602"/>
              <a:gd name="T8" fmla="*/ 78678142 w 609"/>
              <a:gd name="T9" fmla="*/ 39678193 h 602"/>
              <a:gd name="T10" fmla="*/ 39339251 w 609"/>
              <a:gd name="T11" fmla="*/ 78442719 h 602"/>
              <a:gd name="T12" fmla="*/ 39339251 w 609"/>
              <a:gd name="T13" fmla="*/ 7439751 h 602"/>
              <a:gd name="T14" fmla="*/ 39339251 w 609"/>
              <a:gd name="T15" fmla="*/ 7439751 h 602"/>
              <a:gd name="T16" fmla="*/ 7376244 w 609"/>
              <a:gd name="T17" fmla="*/ 39678193 h 602"/>
              <a:gd name="T18" fmla="*/ 39339251 w 609"/>
              <a:gd name="T19" fmla="*/ 71133388 h 602"/>
              <a:gd name="T20" fmla="*/ 71302258 w 609"/>
              <a:gd name="T21" fmla="*/ 39678193 h 602"/>
              <a:gd name="T22" fmla="*/ 39339251 w 609"/>
              <a:gd name="T23" fmla="*/ 7439751 h 602"/>
              <a:gd name="T24" fmla="*/ 49432889 w 609"/>
              <a:gd name="T25" fmla="*/ 52599581 h 602"/>
              <a:gd name="T26" fmla="*/ 49432889 w 609"/>
              <a:gd name="T27" fmla="*/ 52599581 h 602"/>
              <a:gd name="T28" fmla="*/ 29245613 w 609"/>
              <a:gd name="T29" fmla="*/ 52599581 h 602"/>
              <a:gd name="T30" fmla="*/ 25622062 w 609"/>
              <a:gd name="T31" fmla="*/ 48944916 h 602"/>
              <a:gd name="T32" fmla="*/ 25622062 w 609"/>
              <a:gd name="T33" fmla="*/ 29628224 h 602"/>
              <a:gd name="T34" fmla="*/ 29245613 w 609"/>
              <a:gd name="T35" fmla="*/ 25843138 h 602"/>
              <a:gd name="T36" fmla="*/ 49432889 w 609"/>
              <a:gd name="T37" fmla="*/ 25843138 h 602"/>
              <a:gd name="T38" fmla="*/ 53056080 w 609"/>
              <a:gd name="T39" fmla="*/ 29628224 h 602"/>
              <a:gd name="T40" fmla="*/ 53056080 w 609"/>
              <a:gd name="T41" fmla="*/ 48944916 h 602"/>
              <a:gd name="T42" fmla="*/ 49432889 w 609"/>
              <a:gd name="T43" fmla="*/ 52599581 h 6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9" h="602">
                <a:moveTo>
                  <a:pt x="304" y="601"/>
                </a:moveTo>
                <a:lnTo>
                  <a:pt x="304" y="601"/>
                </a:lnTo>
                <a:cubicBezTo>
                  <a:pt x="134" y="601"/>
                  <a:pt x="0" y="467"/>
                  <a:pt x="0" y="304"/>
                </a:cubicBezTo>
                <a:cubicBezTo>
                  <a:pt x="0" y="135"/>
                  <a:pt x="134"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8" y="545"/>
                  <a:pt x="551" y="439"/>
                  <a:pt x="551" y="304"/>
                </a:cubicBezTo>
                <a:cubicBezTo>
                  <a:pt x="551" y="170"/>
                  <a:pt x="438" y="57"/>
                  <a:pt x="304" y="57"/>
                </a:cubicBezTo>
                <a:close/>
                <a:moveTo>
                  <a:pt x="382" y="403"/>
                </a:moveTo>
                <a:lnTo>
                  <a:pt x="382" y="403"/>
                </a:lnTo>
                <a:cubicBezTo>
                  <a:pt x="226" y="403"/>
                  <a:pt x="226" y="403"/>
                  <a:pt x="226" y="403"/>
                </a:cubicBezTo>
                <a:cubicBezTo>
                  <a:pt x="212" y="403"/>
                  <a:pt x="198" y="396"/>
                  <a:pt x="198" y="375"/>
                </a:cubicBezTo>
                <a:cubicBezTo>
                  <a:pt x="198" y="227"/>
                  <a:pt x="198" y="227"/>
                  <a:pt x="198" y="227"/>
                </a:cubicBezTo>
                <a:cubicBezTo>
                  <a:pt x="198" y="213"/>
                  <a:pt x="212" y="198"/>
                  <a:pt x="226" y="198"/>
                </a:cubicBezTo>
                <a:cubicBezTo>
                  <a:pt x="382" y="198"/>
                  <a:pt x="382" y="198"/>
                  <a:pt x="382" y="198"/>
                </a:cubicBezTo>
                <a:cubicBezTo>
                  <a:pt x="396" y="198"/>
                  <a:pt x="410" y="213"/>
                  <a:pt x="410" y="227"/>
                </a:cubicBezTo>
                <a:cubicBezTo>
                  <a:pt x="410" y="375"/>
                  <a:pt x="410" y="375"/>
                  <a:pt x="410" y="375"/>
                </a:cubicBezTo>
                <a:cubicBezTo>
                  <a:pt x="410" y="396"/>
                  <a:pt x="396" y="403"/>
                  <a:pt x="382" y="40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 name="Freeform 27"/>
          <p:cNvSpPr>
            <a:spLocks noChangeArrowheads="1"/>
          </p:cNvSpPr>
          <p:nvPr userDrawn="1"/>
        </p:nvSpPr>
        <p:spPr bwMode="auto">
          <a:xfrm>
            <a:off x="3225383" y="1177396"/>
            <a:ext cx="579817" cy="579968"/>
          </a:xfrm>
          <a:custGeom>
            <a:avLst/>
            <a:gdLst>
              <a:gd name="T0" fmla="*/ 39678193 w 602"/>
              <a:gd name="T1" fmla="*/ 78442719 h 602"/>
              <a:gd name="T2" fmla="*/ 39678193 w 602"/>
              <a:gd name="T3" fmla="*/ 78442719 h 602"/>
              <a:gd name="T4" fmla="*/ 0 w 602"/>
              <a:gd name="T5" fmla="*/ 39678193 h 602"/>
              <a:gd name="T6" fmla="*/ 39678193 w 602"/>
              <a:gd name="T7" fmla="*/ 0 h 602"/>
              <a:gd name="T8" fmla="*/ 78442719 w 602"/>
              <a:gd name="T9" fmla="*/ 39678193 h 602"/>
              <a:gd name="T10" fmla="*/ 39678193 w 602"/>
              <a:gd name="T11" fmla="*/ 78442719 h 602"/>
              <a:gd name="T12" fmla="*/ 39678193 w 602"/>
              <a:gd name="T13" fmla="*/ 7439751 h 602"/>
              <a:gd name="T14" fmla="*/ 39678193 w 602"/>
              <a:gd name="T15" fmla="*/ 7439751 h 602"/>
              <a:gd name="T16" fmla="*/ 7439751 w 602"/>
              <a:gd name="T17" fmla="*/ 39678193 h 602"/>
              <a:gd name="T18" fmla="*/ 39678193 w 602"/>
              <a:gd name="T19" fmla="*/ 71133388 h 602"/>
              <a:gd name="T20" fmla="*/ 71002968 w 602"/>
              <a:gd name="T21" fmla="*/ 39678193 h 602"/>
              <a:gd name="T22" fmla="*/ 39678193 w 602"/>
              <a:gd name="T23" fmla="*/ 7439751 h 602"/>
              <a:gd name="T24" fmla="*/ 50772248 w 602"/>
              <a:gd name="T25" fmla="*/ 42549612 h 602"/>
              <a:gd name="T26" fmla="*/ 50772248 w 602"/>
              <a:gd name="T27" fmla="*/ 42549612 h 602"/>
              <a:gd name="T28" fmla="*/ 31324775 w 602"/>
              <a:gd name="T29" fmla="*/ 54426914 h 602"/>
              <a:gd name="T30" fmla="*/ 31324775 w 602"/>
              <a:gd name="T31" fmla="*/ 54426914 h 602"/>
              <a:gd name="T32" fmla="*/ 31324775 w 602"/>
              <a:gd name="T33" fmla="*/ 55340580 h 602"/>
              <a:gd name="T34" fmla="*/ 31324775 w 602"/>
              <a:gd name="T35" fmla="*/ 55340580 h 602"/>
              <a:gd name="T36" fmla="*/ 30411109 w 602"/>
              <a:gd name="T37" fmla="*/ 55340580 h 602"/>
              <a:gd name="T38" fmla="*/ 30411109 w 602"/>
              <a:gd name="T39" fmla="*/ 55340580 h 602"/>
              <a:gd name="T40" fmla="*/ 30411109 w 602"/>
              <a:gd name="T41" fmla="*/ 55340580 h 602"/>
              <a:gd name="T42" fmla="*/ 30411109 w 602"/>
              <a:gd name="T43" fmla="*/ 55340580 h 602"/>
              <a:gd name="T44" fmla="*/ 30411109 w 602"/>
              <a:gd name="T45" fmla="*/ 55340580 h 602"/>
              <a:gd name="T46" fmla="*/ 30411109 w 602"/>
              <a:gd name="T47" fmla="*/ 55340580 h 602"/>
              <a:gd name="T48" fmla="*/ 29497442 w 602"/>
              <a:gd name="T49" fmla="*/ 55340580 h 602"/>
              <a:gd name="T50" fmla="*/ 29497442 w 602"/>
              <a:gd name="T51" fmla="*/ 55340580 h 602"/>
              <a:gd name="T52" fmla="*/ 29497442 w 602"/>
              <a:gd name="T53" fmla="*/ 55340580 h 602"/>
              <a:gd name="T54" fmla="*/ 25843138 w 602"/>
              <a:gd name="T55" fmla="*/ 51685915 h 602"/>
              <a:gd name="T56" fmla="*/ 25843138 w 602"/>
              <a:gd name="T57" fmla="*/ 51685915 h 602"/>
              <a:gd name="T58" fmla="*/ 25843138 w 602"/>
              <a:gd name="T59" fmla="*/ 51685915 h 602"/>
              <a:gd name="T60" fmla="*/ 25843138 w 602"/>
              <a:gd name="T61" fmla="*/ 26756804 h 602"/>
              <a:gd name="T62" fmla="*/ 25843138 w 602"/>
              <a:gd name="T63" fmla="*/ 26756804 h 602"/>
              <a:gd name="T64" fmla="*/ 29497442 w 602"/>
              <a:gd name="T65" fmla="*/ 23102139 h 602"/>
              <a:gd name="T66" fmla="*/ 31324775 w 602"/>
              <a:gd name="T67" fmla="*/ 24015805 h 602"/>
              <a:gd name="T68" fmla="*/ 50772248 w 602"/>
              <a:gd name="T69" fmla="*/ 36023527 h 602"/>
              <a:gd name="T70" fmla="*/ 52599581 w 602"/>
              <a:gd name="T71" fmla="*/ 39678193 h 602"/>
              <a:gd name="T72" fmla="*/ 50772248 w 602"/>
              <a:gd name="T73" fmla="*/ 42549612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5"/>
                  <a:pt x="304" y="545"/>
                </a:cubicBezTo>
                <a:cubicBezTo>
                  <a:pt x="438" y="545"/>
                  <a:pt x="544" y="439"/>
                  <a:pt x="544" y="304"/>
                </a:cubicBezTo>
                <a:cubicBezTo>
                  <a:pt x="544" y="170"/>
                  <a:pt x="438" y="57"/>
                  <a:pt x="304" y="57"/>
                </a:cubicBezTo>
                <a:close/>
                <a:moveTo>
                  <a:pt x="389" y="326"/>
                </a:moveTo>
                <a:lnTo>
                  <a:pt x="389" y="326"/>
                </a:lnTo>
                <a:cubicBezTo>
                  <a:pt x="240" y="417"/>
                  <a:pt x="240" y="417"/>
                  <a:pt x="240" y="417"/>
                </a:cubicBezTo>
                <a:lnTo>
                  <a:pt x="240" y="424"/>
                </a:lnTo>
                <a:cubicBezTo>
                  <a:pt x="233" y="424"/>
                  <a:pt x="233" y="424"/>
                  <a:pt x="233" y="424"/>
                </a:cubicBezTo>
                <a:cubicBezTo>
                  <a:pt x="226" y="424"/>
                  <a:pt x="226" y="424"/>
                  <a:pt x="226" y="424"/>
                </a:cubicBezTo>
                <a:cubicBezTo>
                  <a:pt x="212" y="424"/>
                  <a:pt x="198" y="410"/>
                  <a:pt x="198" y="396"/>
                </a:cubicBezTo>
                <a:cubicBezTo>
                  <a:pt x="198" y="205"/>
                  <a:pt x="198" y="205"/>
                  <a:pt x="198" y="205"/>
                </a:cubicBezTo>
                <a:cubicBezTo>
                  <a:pt x="198" y="191"/>
                  <a:pt x="212" y="177"/>
                  <a:pt x="226" y="177"/>
                </a:cubicBezTo>
                <a:cubicBezTo>
                  <a:pt x="233" y="177"/>
                  <a:pt x="240" y="184"/>
                  <a:pt x="240" y="184"/>
                </a:cubicBezTo>
                <a:cubicBezTo>
                  <a:pt x="389" y="276"/>
                  <a:pt x="389" y="276"/>
                  <a:pt x="389" y="276"/>
                </a:cubicBezTo>
                <a:cubicBezTo>
                  <a:pt x="403" y="283"/>
                  <a:pt x="403" y="290"/>
                  <a:pt x="403" y="304"/>
                </a:cubicBezTo>
                <a:cubicBezTo>
                  <a:pt x="403" y="311"/>
                  <a:pt x="403" y="318"/>
                  <a:pt x="389" y="32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9" name="Freeform 28"/>
          <p:cNvSpPr>
            <a:spLocks noChangeArrowheads="1"/>
          </p:cNvSpPr>
          <p:nvPr userDrawn="1"/>
        </p:nvSpPr>
        <p:spPr bwMode="auto">
          <a:xfrm>
            <a:off x="7372970" y="4238808"/>
            <a:ext cx="579814" cy="579968"/>
          </a:xfrm>
          <a:custGeom>
            <a:avLst/>
            <a:gdLst>
              <a:gd name="T0" fmla="*/ 38763987 w 602"/>
              <a:gd name="T1" fmla="*/ 78442719 h 602"/>
              <a:gd name="T2" fmla="*/ 38763987 w 602"/>
              <a:gd name="T3" fmla="*/ 78442719 h 602"/>
              <a:gd name="T4" fmla="*/ 0 w 602"/>
              <a:gd name="T5" fmla="*/ 38764526 h 602"/>
              <a:gd name="T6" fmla="*/ 38763987 w 602"/>
              <a:gd name="T7" fmla="*/ 0 h 602"/>
              <a:gd name="T8" fmla="*/ 78441997 w 602"/>
              <a:gd name="T9" fmla="*/ 38764526 h 602"/>
              <a:gd name="T10" fmla="*/ 38763987 w 602"/>
              <a:gd name="T11" fmla="*/ 78442719 h 602"/>
              <a:gd name="T12" fmla="*/ 38763987 w 602"/>
              <a:gd name="T13" fmla="*/ 7439751 h 602"/>
              <a:gd name="T14" fmla="*/ 38763987 w 602"/>
              <a:gd name="T15" fmla="*/ 7439751 h 602"/>
              <a:gd name="T16" fmla="*/ 7439717 w 602"/>
              <a:gd name="T17" fmla="*/ 38764526 h 602"/>
              <a:gd name="T18" fmla="*/ 38763987 w 602"/>
              <a:gd name="T19" fmla="*/ 71002968 h 602"/>
              <a:gd name="T20" fmla="*/ 71002280 w 602"/>
              <a:gd name="T21" fmla="*/ 38764526 h 602"/>
              <a:gd name="T22" fmla="*/ 38763987 w 602"/>
              <a:gd name="T23" fmla="*/ 7439751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297" y="601"/>
                </a:moveTo>
                <a:lnTo>
                  <a:pt x="297" y="601"/>
                </a:lnTo>
                <a:cubicBezTo>
                  <a:pt x="134" y="601"/>
                  <a:pt x="0" y="467"/>
                  <a:pt x="0" y="297"/>
                </a:cubicBezTo>
                <a:cubicBezTo>
                  <a:pt x="0" y="135"/>
                  <a:pt x="134" y="0"/>
                  <a:pt x="297" y="0"/>
                </a:cubicBezTo>
                <a:cubicBezTo>
                  <a:pt x="466" y="0"/>
                  <a:pt x="601" y="135"/>
                  <a:pt x="601" y="297"/>
                </a:cubicBezTo>
                <a:cubicBezTo>
                  <a:pt x="601" y="467"/>
                  <a:pt x="466"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0" name="Freeform 29"/>
          <p:cNvSpPr>
            <a:spLocks noChangeArrowheads="1"/>
          </p:cNvSpPr>
          <p:nvPr userDrawn="1"/>
        </p:nvSpPr>
        <p:spPr bwMode="auto">
          <a:xfrm>
            <a:off x="6353002" y="4238808"/>
            <a:ext cx="584048" cy="579968"/>
          </a:xfrm>
          <a:custGeom>
            <a:avLst/>
            <a:gdLst>
              <a:gd name="T0" fmla="*/ 74925449 w 609"/>
              <a:gd name="T1" fmla="*/ 78442719 h 602"/>
              <a:gd name="T2" fmla="*/ 74925449 w 609"/>
              <a:gd name="T3" fmla="*/ 78442719 h 602"/>
              <a:gd name="T4" fmla="*/ 3623191 w 609"/>
              <a:gd name="T5" fmla="*/ 78442719 h 602"/>
              <a:gd name="T6" fmla="*/ 0 w 609"/>
              <a:gd name="T7" fmla="*/ 74788054 h 602"/>
              <a:gd name="T8" fmla="*/ 0 w 609"/>
              <a:gd name="T9" fmla="*/ 3785086 h 602"/>
              <a:gd name="T10" fmla="*/ 3623191 w 609"/>
              <a:gd name="T11" fmla="*/ 0 h 602"/>
              <a:gd name="T12" fmla="*/ 74925449 w 609"/>
              <a:gd name="T13" fmla="*/ 0 h 602"/>
              <a:gd name="T14" fmla="*/ 78678142 w 609"/>
              <a:gd name="T15" fmla="*/ 3785086 h 602"/>
              <a:gd name="T16" fmla="*/ 78678142 w 609"/>
              <a:gd name="T17" fmla="*/ 74788054 h 602"/>
              <a:gd name="T18" fmla="*/ 74925449 w 609"/>
              <a:gd name="T19" fmla="*/ 78442719 h 602"/>
              <a:gd name="T20" fmla="*/ 71302258 w 609"/>
              <a:gd name="T21" fmla="*/ 7439751 h 602"/>
              <a:gd name="T22" fmla="*/ 71302258 w 609"/>
              <a:gd name="T23" fmla="*/ 7439751 h 602"/>
              <a:gd name="T24" fmla="*/ 7246742 w 609"/>
              <a:gd name="T25" fmla="*/ 7439751 h 602"/>
              <a:gd name="T26" fmla="*/ 7246742 w 609"/>
              <a:gd name="T27" fmla="*/ 71002968 h 602"/>
              <a:gd name="T28" fmla="*/ 71302258 w 609"/>
              <a:gd name="T29" fmla="*/ 71002968 h 602"/>
              <a:gd name="T30" fmla="*/ 71302258 w 609"/>
              <a:gd name="T31" fmla="*/ 7439751 h 6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9" h="602">
                <a:moveTo>
                  <a:pt x="579" y="601"/>
                </a:moveTo>
                <a:lnTo>
                  <a:pt x="579" y="601"/>
                </a:lnTo>
                <a:cubicBezTo>
                  <a:pt x="28" y="601"/>
                  <a:pt x="28" y="601"/>
                  <a:pt x="28" y="601"/>
                </a:cubicBezTo>
                <a:cubicBezTo>
                  <a:pt x="14" y="601"/>
                  <a:pt x="0" y="587"/>
                  <a:pt x="0" y="573"/>
                </a:cubicBezTo>
                <a:cubicBezTo>
                  <a:pt x="0" y="29"/>
                  <a:pt x="0" y="29"/>
                  <a:pt x="0" y="29"/>
                </a:cubicBezTo>
                <a:cubicBezTo>
                  <a:pt x="0" y="7"/>
                  <a:pt x="14" y="0"/>
                  <a:pt x="28" y="0"/>
                </a:cubicBezTo>
                <a:cubicBezTo>
                  <a:pt x="579" y="0"/>
                  <a:pt x="579" y="0"/>
                  <a:pt x="579" y="0"/>
                </a:cubicBezTo>
                <a:cubicBezTo>
                  <a:pt x="594" y="0"/>
                  <a:pt x="608" y="7"/>
                  <a:pt x="608" y="29"/>
                </a:cubicBezTo>
                <a:cubicBezTo>
                  <a:pt x="608" y="573"/>
                  <a:pt x="608" y="573"/>
                  <a:pt x="608" y="573"/>
                </a:cubicBezTo>
                <a:cubicBezTo>
                  <a:pt x="608" y="587"/>
                  <a:pt x="594" y="601"/>
                  <a:pt x="579" y="601"/>
                </a:cubicBezTo>
                <a:close/>
                <a:moveTo>
                  <a:pt x="551" y="57"/>
                </a:moveTo>
                <a:lnTo>
                  <a:pt x="551" y="57"/>
                </a:lnTo>
                <a:cubicBezTo>
                  <a:pt x="56" y="57"/>
                  <a:pt x="56" y="57"/>
                  <a:pt x="56" y="57"/>
                </a:cubicBezTo>
                <a:cubicBezTo>
                  <a:pt x="56" y="544"/>
                  <a:pt x="56" y="544"/>
                  <a:pt x="56" y="544"/>
                </a:cubicBezTo>
                <a:cubicBezTo>
                  <a:pt x="551" y="544"/>
                  <a:pt x="551" y="544"/>
                  <a:pt x="551" y="544"/>
                </a:cubicBezTo>
                <a:lnTo>
                  <a:pt x="551" y="57"/>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1" name="Freeform 30"/>
          <p:cNvSpPr>
            <a:spLocks noChangeArrowheads="1"/>
          </p:cNvSpPr>
          <p:nvPr userDrawn="1"/>
        </p:nvSpPr>
        <p:spPr bwMode="auto">
          <a:xfrm>
            <a:off x="5349964" y="4251510"/>
            <a:ext cx="562885" cy="546099"/>
          </a:xfrm>
          <a:custGeom>
            <a:avLst/>
            <a:gdLst>
              <a:gd name="T0" fmla="*/ 71946369 w 588"/>
              <a:gd name="T1" fmla="*/ 61832672 h 567"/>
              <a:gd name="T2" fmla="*/ 71946369 w 588"/>
              <a:gd name="T3" fmla="*/ 61832672 h 567"/>
              <a:gd name="T4" fmla="*/ 53766324 w 588"/>
              <a:gd name="T5" fmla="*/ 61832672 h 567"/>
              <a:gd name="T6" fmla="*/ 49253450 w 588"/>
              <a:gd name="T7" fmla="*/ 61832672 h 567"/>
              <a:gd name="T8" fmla="*/ 49253450 w 588"/>
              <a:gd name="T9" fmla="*/ 68224410 h 567"/>
              <a:gd name="T10" fmla="*/ 53766324 w 588"/>
              <a:gd name="T11" fmla="*/ 72920786 h 567"/>
              <a:gd name="T12" fmla="*/ 53766324 w 588"/>
              <a:gd name="T13" fmla="*/ 73833840 h 567"/>
              <a:gd name="T14" fmla="*/ 21790200 w 588"/>
              <a:gd name="T15" fmla="*/ 73833840 h 567"/>
              <a:gd name="T16" fmla="*/ 21790200 w 588"/>
              <a:gd name="T17" fmla="*/ 72920786 h 567"/>
              <a:gd name="T18" fmla="*/ 27334342 w 588"/>
              <a:gd name="T19" fmla="*/ 68224410 h 567"/>
              <a:gd name="T20" fmla="*/ 27334342 w 588"/>
              <a:gd name="T21" fmla="*/ 61832672 h 567"/>
              <a:gd name="T22" fmla="*/ 21790200 w 588"/>
              <a:gd name="T23" fmla="*/ 61832672 h 567"/>
              <a:gd name="T24" fmla="*/ 3610155 w 588"/>
              <a:gd name="T25" fmla="*/ 61832672 h 567"/>
              <a:gd name="T26" fmla="*/ 0 w 588"/>
              <a:gd name="T27" fmla="*/ 58180095 h 567"/>
              <a:gd name="T28" fmla="*/ 0 w 588"/>
              <a:gd name="T29" fmla="*/ 9262007 h 567"/>
              <a:gd name="T30" fmla="*/ 3610155 w 588"/>
              <a:gd name="T31" fmla="*/ 5609430 h 567"/>
              <a:gd name="T32" fmla="*/ 26431982 w 588"/>
              <a:gd name="T33" fmla="*/ 5609430 h 567"/>
              <a:gd name="T34" fmla="*/ 21790200 w 588"/>
              <a:gd name="T35" fmla="*/ 10175061 h 567"/>
              <a:gd name="T36" fmla="*/ 5415233 w 588"/>
              <a:gd name="T37" fmla="*/ 10175061 h 567"/>
              <a:gd name="T38" fmla="*/ 5415233 w 588"/>
              <a:gd name="T39" fmla="*/ 51657611 h 567"/>
              <a:gd name="T40" fmla="*/ 71043651 w 588"/>
              <a:gd name="T41" fmla="*/ 51657611 h 567"/>
              <a:gd name="T42" fmla="*/ 71043651 w 588"/>
              <a:gd name="T43" fmla="*/ 10175061 h 567"/>
              <a:gd name="T44" fmla="*/ 54668684 w 588"/>
              <a:gd name="T45" fmla="*/ 10175061 h 567"/>
              <a:gd name="T46" fmla="*/ 49253450 w 588"/>
              <a:gd name="T47" fmla="*/ 5609430 h 567"/>
              <a:gd name="T48" fmla="*/ 71946369 w 588"/>
              <a:gd name="T49" fmla="*/ 5609430 h 567"/>
              <a:gd name="T50" fmla="*/ 75685433 w 588"/>
              <a:gd name="T51" fmla="*/ 9262007 h 567"/>
              <a:gd name="T52" fmla="*/ 75685433 w 588"/>
              <a:gd name="T53" fmla="*/ 58180095 h 567"/>
              <a:gd name="T54" fmla="*/ 71946369 w 588"/>
              <a:gd name="T55" fmla="*/ 61832672 h 567"/>
              <a:gd name="T56" fmla="*/ 46417105 w 588"/>
              <a:gd name="T57" fmla="*/ 16697545 h 567"/>
              <a:gd name="T58" fmla="*/ 46417105 w 588"/>
              <a:gd name="T59" fmla="*/ 16697545 h 567"/>
              <a:gd name="T60" fmla="*/ 43709309 w 588"/>
              <a:gd name="T61" fmla="*/ 14740691 h 567"/>
              <a:gd name="T62" fmla="*/ 41904231 w 588"/>
              <a:gd name="T63" fmla="*/ 12914222 h 567"/>
              <a:gd name="T64" fmla="*/ 41904231 w 588"/>
              <a:gd name="T65" fmla="*/ 29481382 h 567"/>
              <a:gd name="T66" fmla="*/ 38294076 w 588"/>
              <a:gd name="T67" fmla="*/ 33264343 h 567"/>
              <a:gd name="T68" fmla="*/ 34683920 w 588"/>
              <a:gd name="T69" fmla="*/ 29481382 h 567"/>
              <a:gd name="T70" fmla="*/ 34683920 w 588"/>
              <a:gd name="T71" fmla="*/ 12914222 h 567"/>
              <a:gd name="T72" fmla="*/ 31847216 w 588"/>
              <a:gd name="T73" fmla="*/ 14740691 h 567"/>
              <a:gd name="T74" fmla="*/ 29139420 w 588"/>
              <a:gd name="T75" fmla="*/ 16697545 h 567"/>
              <a:gd name="T76" fmla="*/ 25529264 w 588"/>
              <a:gd name="T77" fmla="*/ 12914222 h 567"/>
              <a:gd name="T78" fmla="*/ 27334342 w 588"/>
              <a:gd name="T79" fmla="*/ 10175061 h 567"/>
              <a:gd name="T80" fmla="*/ 35586280 w 588"/>
              <a:gd name="T81" fmla="*/ 1956854 h 567"/>
              <a:gd name="T82" fmla="*/ 38294076 w 588"/>
              <a:gd name="T83" fmla="*/ 0 h 567"/>
              <a:gd name="T84" fmla="*/ 40099153 w 588"/>
              <a:gd name="T85" fmla="*/ 1956854 h 567"/>
              <a:gd name="T86" fmla="*/ 49253450 w 588"/>
              <a:gd name="T87" fmla="*/ 10175061 h 567"/>
              <a:gd name="T88" fmla="*/ 50156169 w 588"/>
              <a:gd name="T89" fmla="*/ 12914222 h 567"/>
              <a:gd name="T90" fmla="*/ 46417105 w 588"/>
              <a:gd name="T91" fmla="*/ 16697545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8" h="567">
                <a:moveTo>
                  <a:pt x="558" y="474"/>
                </a:moveTo>
                <a:lnTo>
                  <a:pt x="558" y="474"/>
                </a:lnTo>
                <a:cubicBezTo>
                  <a:pt x="417" y="474"/>
                  <a:pt x="417" y="474"/>
                  <a:pt x="417" y="474"/>
                </a:cubicBezTo>
                <a:cubicBezTo>
                  <a:pt x="382" y="474"/>
                  <a:pt x="382" y="474"/>
                  <a:pt x="382" y="474"/>
                </a:cubicBezTo>
                <a:cubicBezTo>
                  <a:pt x="382" y="523"/>
                  <a:pt x="382" y="523"/>
                  <a:pt x="382"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12" y="523"/>
                  <a:pt x="212" y="523"/>
                  <a:pt x="212" y="523"/>
                </a:cubicBezTo>
                <a:cubicBezTo>
                  <a:pt x="212" y="474"/>
                  <a:pt x="212" y="474"/>
                  <a:pt x="212"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05" y="43"/>
                  <a:pt x="205" y="43"/>
                  <a:pt x="205" y="43"/>
                </a:cubicBezTo>
                <a:cubicBezTo>
                  <a:pt x="169" y="78"/>
                  <a:pt x="169" y="78"/>
                  <a:pt x="169" y="78"/>
                </a:cubicBezTo>
                <a:cubicBezTo>
                  <a:pt x="42" y="78"/>
                  <a:pt x="42" y="78"/>
                  <a:pt x="42" y="78"/>
                </a:cubicBezTo>
                <a:cubicBezTo>
                  <a:pt x="42" y="396"/>
                  <a:pt x="42" y="396"/>
                  <a:pt x="42" y="396"/>
                </a:cubicBezTo>
                <a:cubicBezTo>
                  <a:pt x="551" y="396"/>
                  <a:pt x="551" y="396"/>
                  <a:pt x="551" y="396"/>
                </a:cubicBezTo>
                <a:cubicBezTo>
                  <a:pt x="551" y="78"/>
                  <a:pt x="551" y="78"/>
                  <a:pt x="551" y="78"/>
                </a:cubicBezTo>
                <a:cubicBezTo>
                  <a:pt x="424" y="78"/>
                  <a:pt x="424" y="78"/>
                  <a:pt x="424" y="78"/>
                </a:cubicBezTo>
                <a:cubicBezTo>
                  <a:pt x="382" y="43"/>
                  <a:pt x="382" y="43"/>
                  <a:pt x="382" y="43"/>
                </a:cubicBezTo>
                <a:cubicBezTo>
                  <a:pt x="558" y="43"/>
                  <a:pt x="558" y="43"/>
                  <a:pt x="558" y="43"/>
                </a:cubicBezTo>
                <a:cubicBezTo>
                  <a:pt x="572" y="43"/>
                  <a:pt x="587" y="50"/>
                  <a:pt x="587" y="71"/>
                </a:cubicBezTo>
                <a:cubicBezTo>
                  <a:pt x="587" y="446"/>
                  <a:pt x="587" y="446"/>
                  <a:pt x="587" y="446"/>
                </a:cubicBezTo>
                <a:cubicBezTo>
                  <a:pt x="587" y="460"/>
                  <a:pt x="572" y="474"/>
                  <a:pt x="558" y="474"/>
                </a:cubicBezTo>
                <a:close/>
                <a:moveTo>
                  <a:pt x="360" y="128"/>
                </a:moveTo>
                <a:lnTo>
                  <a:pt x="360" y="128"/>
                </a:lnTo>
                <a:cubicBezTo>
                  <a:pt x="353" y="128"/>
                  <a:pt x="346" y="121"/>
                  <a:pt x="339" y="113"/>
                </a:cubicBezTo>
                <a:cubicBezTo>
                  <a:pt x="325" y="99"/>
                  <a:pt x="325" y="99"/>
                  <a:pt x="325" y="99"/>
                </a:cubicBezTo>
                <a:cubicBezTo>
                  <a:pt x="325" y="226"/>
                  <a:pt x="325" y="226"/>
                  <a:pt x="325" y="226"/>
                </a:cubicBezTo>
                <a:cubicBezTo>
                  <a:pt x="325" y="248"/>
                  <a:pt x="311" y="255"/>
                  <a:pt x="297" y="255"/>
                </a:cubicBezTo>
                <a:cubicBezTo>
                  <a:pt x="276" y="255"/>
                  <a:pt x="269" y="248"/>
                  <a:pt x="269" y="226"/>
                </a:cubicBezTo>
                <a:cubicBezTo>
                  <a:pt x="269" y="99"/>
                  <a:pt x="269" y="99"/>
                  <a:pt x="269" y="99"/>
                </a:cubicBezTo>
                <a:cubicBezTo>
                  <a:pt x="247" y="113"/>
                  <a:pt x="247" y="113"/>
                  <a:pt x="247" y="113"/>
                </a:cubicBezTo>
                <a:cubicBezTo>
                  <a:pt x="240" y="121"/>
                  <a:pt x="233" y="128"/>
                  <a:pt x="226" y="128"/>
                </a:cubicBezTo>
                <a:cubicBezTo>
                  <a:pt x="212" y="128"/>
                  <a:pt x="198" y="113"/>
                  <a:pt x="198" y="99"/>
                </a:cubicBezTo>
                <a:cubicBezTo>
                  <a:pt x="198" y="92"/>
                  <a:pt x="205" y="85"/>
                  <a:pt x="212" y="78"/>
                </a:cubicBezTo>
                <a:cubicBezTo>
                  <a:pt x="276" y="15"/>
                  <a:pt x="276" y="15"/>
                  <a:pt x="276" y="15"/>
                </a:cubicBezTo>
                <a:cubicBezTo>
                  <a:pt x="283" y="8"/>
                  <a:pt x="290" y="0"/>
                  <a:pt x="297" y="0"/>
                </a:cubicBezTo>
                <a:cubicBezTo>
                  <a:pt x="304" y="0"/>
                  <a:pt x="311" y="8"/>
                  <a:pt x="311" y="15"/>
                </a:cubicBezTo>
                <a:cubicBezTo>
                  <a:pt x="382" y="78"/>
                  <a:pt x="382" y="78"/>
                  <a:pt x="382" y="78"/>
                </a:cubicBezTo>
                <a:cubicBezTo>
                  <a:pt x="389" y="85"/>
                  <a:pt x="389" y="92"/>
                  <a:pt x="389" y="99"/>
                </a:cubicBezTo>
                <a:cubicBezTo>
                  <a:pt x="389" y="113"/>
                  <a:pt x="375" y="128"/>
                  <a:pt x="360" y="12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2" name="Freeform 31"/>
          <p:cNvSpPr>
            <a:spLocks noChangeArrowheads="1"/>
          </p:cNvSpPr>
          <p:nvPr userDrawn="1"/>
        </p:nvSpPr>
        <p:spPr bwMode="auto">
          <a:xfrm>
            <a:off x="4338460" y="4251510"/>
            <a:ext cx="562888" cy="546099"/>
          </a:xfrm>
          <a:custGeom>
            <a:avLst/>
            <a:gdLst>
              <a:gd name="T0" fmla="*/ 72192291 w 587"/>
              <a:gd name="T1" fmla="*/ 61832672 h 567"/>
              <a:gd name="T2" fmla="*/ 72192291 w 587"/>
              <a:gd name="T3" fmla="*/ 61832672 h 567"/>
              <a:gd name="T4" fmla="*/ 53950255 w 587"/>
              <a:gd name="T5" fmla="*/ 61832672 h 567"/>
              <a:gd name="T6" fmla="*/ 48386931 w 587"/>
              <a:gd name="T7" fmla="*/ 61832672 h 567"/>
              <a:gd name="T8" fmla="*/ 48386931 w 587"/>
              <a:gd name="T9" fmla="*/ 68224410 h 567"/>
              <a:gd name="T10" fmla="*/ 53950255 w 587"/>
              <a:gd name="T11" fmla="*/ 72920786 h 567"/>
              <a:gd name="T12" fmla="*/ 53950255 w 587"/>
              <a:gd name="T13" fmla="*/ 73833840 h 567"/>
              <a:gd name="T14" fmla="*/ 21864833 w 587"/>
              <a:gd name="T15" fmla="*/ 73833840 h 567"/>
              <a:gd name="T16" fmla="*/ 21864833 w 587"/>
              <a:gd name="T17" fmla="*/ 72920786 h 567"/>
              <a:gd name="T18" fmla="*/ 26522098 w 587"/>
              <a:gd name="T19" fmla="*/ 68224410 h 567"/>
              <a:gd name="T20" fmla="*/ 26522098 w 587"/>
              <a:gd name="T21" fmla="*/ 61832672 h 567"/>
              <a:gd name="T22" fmla="*/ 21864833 w 587"/>
              <a:gd name="T23" fmla="*/ 61832672 h 567"/>
              <a:gd name="T24" fmla="*/ 3622437 w 587"/>
              <a:gd name="T25" fmla="*/ 61832672 h 567"/>
              <a:gd name="T26" fmla="*/ 0 w 587"/>
              <a:gd name="T27" fmla="*/ 58180095 h 567"/>
              <a:gd name="T28" fmla="*/ 0 w 587"/>
              <a:gd name="T29" fmla="*/ 9262007 h 567"/>
              <a:gd name="T30" fmla="*/ 3622437 w 587"/>
              <a:gd name="T31" fmla="*/ 5609430 h 567"/>
              <a:gd name="T32" fmla="*/ 30144895 w 587"/>
              <a:gd name="T33" fmla="*/ 5609430 h 567"/>
              <a:gd name="T34" fmla="*/ 30144895 w 587"/>
              <a:gd name="T35" fmla="*/ 10175061 h 567"/>
              <a:gd name="T36" fmla="*/ 4528137 w 587"/>
              <a:gd name="T37" fmla="*/ 10175061 h 567"/>
              <a:gd name="T38" fmla="*/ 4528137 w 587"/>
              <a:gd name="T39" fmla="*/ 51657611 h 567"/>
              <a:gd name="T40" fmla="*/ 70380892 w 587"/>
              <a:gd name="T41" fmla="*/ 51657611 h 567"/>
              <a:gd name="T42" fmla="*/ 70380892 w 587"/>
              <a:gd name="T43" fmla="*/ 10175061 h 567"/>
              <a:gd name="T44" fmla="*/ 44764493 w 587"/>
              <a:gd name="T45" fmla="*/ 10175061 h 567"/>
              <a:gd name="T46" fmla="*/ 44764493 w 587"/>
              <a:gd name="T47" fmla="*/ 5609430 h 567"/>
              <a:gd name="T48" fmla="*/ 72192291 w 587"/>
              <a:gd name="T49" fmla="*/ 5609430 h 567"/>
              <a:gd name="T50" fmla="*/ 75814728 w 587"/>
              <a:gd name="T51" fmla="*/ 9262007 h 567"/>
              <a:gd name="T52" fmla="*/ 75814728 w 587"/>
              <a:gd name="T53" fmla="*/ 58180095 h 567"/>
              <a:gd name="T54" fmla="*/ 72192291 w 587"/>
              <a:gd name="T55" fmla="*/ 61832672 h 567"/>
              <a:gd name="T56" fmla="*/ 50327458 w 587"/>
              <a:gd name="T57" fmla="*/ 21263175 h 567"/>
              <a:gd name="T58" fmla="*/ 50327458 w 587"/>
              <a:gd name="T59" fmla="*/ 21263175 h 567"/>
              <a:gd name="T60" fmla="*/ 48386931 w 587"/>
              <a:gd name="T61" fmla="*/ 24002337 h 567"/>
              <a:gd name="T62" fmla="*/ 40236356 w 587"/>
              <a:gd name="T63" fmla="*/ 32351290 h 567"/>
              <a:gd name="T64" fmla="*/ 37519259 w 587"/>
              <a:gd name="T65" fmla="*/ 33264343 h 567"/>
              <a:gd name="T66" fmla="*/ 35707860 w 587"/>
              <a:gd name="T67" fmla="*/ 32351290 h 567"/>
              <a:gd name="T68" fmla="*/ 26522098 w 587"/>
              <a:gd name="T69" fmla="*/ 24002337 h 567"/>
              <a:gd name="T70" fmla="*/ 25616758 w 587"/>
              <a:gd name="T71" fmla="*/ 21263175 h 567"/>
              <a:gd name="T72" fmla="*/ 29239196 w 587"/>
              <a:gd name="T73" fmla="*/ 17610598 h 567"/>
              <a:gd name="T74" fmla="*/ 31955934 w 587"/>
              <a:gd name="T75" fmla="*/ 18523652 h 567"/>
              <a:gd name="T76" fmla="*/ 33767333 w 587"/>
              <a:gd name="T77" fmla="*/ 21263175 h 567"/>
              <a:gd name="T78" fmla="*/ 33767333 w 587"/>
              <a:gd name="T79" fmla="*/ 3782961 h 567"/>
              <a:gd name="T80" fmla="*/ 37519259 w 587"/>
              <a:gd name="T81" fmla="*/ 0 h 567"/>
              <a:gd name="T82" fmla="*/ 41141696 w 587"/>
              <a:gd name="T83" fmla="*/ 3782961 h 567"/>
              <a:gd name="T84" fmla="*/ 41141696 w 587"/>
              <a:gd name="T85" fmla="*/ 21263175 h 567"/>
              <a:gd name="T86" fmla="*/ 43858794 w 587"/>
              <a:gd name="T87" fmla="*/ 18523652 h 567"/>
              <a:gd name="T88" fmla="*/ 46575532 w 587"/>
              <a:gd name="T89" fmla="*/ 17610598 h 567"/>
              <a:gd name="T90" fmla="*/ 50327458 w 587"/>
              <a:gd name="T91" fmla="*/ 21263175 h 56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67">
                <a:moveTo>
                  <a:pt x="558" y="474"/>
                </a:moveTo>
                <a:lnTo>
                  <a:pt x="558" y="474"/>
                </a:lnTo>
                <a:cubicBezTo>
                  <a:pt x="417" y="474"/>
                  <a:pt x="417" y="474"/>
                  <a:pt x="417" y="474"/>
                </a:cubicBezTo>
                <a:cubicBezTo>
                  <a:pt x="374" y="474"/>
                  <a:pt x="374" y="474"/>
                  <a:pt x="374" y="474"/>
                </a:cubicBezTo>
                <a:cubicBezTo>
                  <a:pt x="374" y="523"/>
                  <a:pt x="374" y="523"/>
                  <a:pt x="374"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05" y="523"/>
                  <a:pt x="205" y="523"/>
                  <a:pt x="205" y="523"/>
                </a:cubicBezTo>
                <a:cubicBezTo>
                  <a:pt x="205" y="474"/>
                  <a:pt x="205" y="474"/>
                  <a:pt x="205"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33" y="43"/>
                  <a:pt x="233" y="43"/>
                  <a:pt x="233" y="43"/>
                </a:cubicBezTo>
                <a:cubicBezTo>
                  <a:pt x="233" y="78"/>
                  <a:pt x="233" y="78"/>
                  <a:pt x="233" y="78"/>
                </a:cubicBezTo>
                <a:cubicBezTo>
                  <a:pt x="35" y="78"/>
                  <a:pt x="35" y="78"/>
                  <a:pt x="35" y="78"/>
                </a:cubicBezTo>
                <a:cubicBezTo>
                  <a:pt x="35" y="396"/>
                  <a:pt x="35" y="396"/>
                  <a:pt x="35" y="396"/>
                </a:cubicBezTo>
                <a:cubicBezTo>
                  <a:pt x="544" y="396"/>
                  <a:pt x="544" y="396"/>
                  <a:pt x="544" y="396"/>
                </a:cubicBezTo>
                <a:cubicBezTo>
                  <a:pt x="544" y="78"/>
                  <a:pt x="544" y="78"/>
                  <a:pt x="544" y="78"/>
                </a:cubicBezTo>
                <a:cubicBezTo>
                  <a:pt x="346" y="78"/>
                  <a:pt x="346" y="78"/>
                  <a:pt x="346" y="78"/>
                </a:cubicBezTo>
                <a:cubicBezTo>
                  <a:pt x="346" y="43"/>
                  <a:pt x="346" y="43"/>
                  <a:pt x="346" y="43"/>
                </a:cubicBezTo>
                <a:cubicBezTo>
                  <a:pt x="558" y="43"/>
                  <a:pt x="558" y="43"/>
                  <a:pt x="558" y="43"/>
                </a:cubicBezTo>
                <a:cubicBezTo>
                  <a:pt x="572" y="43"/>
                  <a:pt x="586" y="50"/>
                  <a:pt x="586" y="71"/>
                </a:cubicBezTo>
                <a:cubicBezTo>
                  <a:pt x="586" y="446"/>
                  <a:pt x="586" y="446"/>
                  <a:pt x="586" y="446"/>
                </a:cubicBezTo>
                <a:cubicBezTo>
                  <a:pt x="586" y="460"/>
                  <a:pt x="572" y="474"/>
                  <a:pt x="558" y="474"/>
                </a:cubicBezTo>
                <a:close/>
                <a:moveTo>
                  <a:pt x="389" y="163"/>
                </a:moveTo>
                <a:lnTo>
                  <a:pt x="389" y="163"/>
                </a:lnTo>
                <a:cubicBezTo>
                  <a:pt x="389" y="170"/>
                  <a:pt x="382" y="177"/>
                  <a:pt x="374" y="184"/>
                </a:cubicBezTo>
                <a:cubicBezTo>
                  <a:pt x="311" y="248"/>
                  <a:pt x="311" y="248"/>
                  <a:pt x="311" y="248"/>
                </a:cubicBezTo>
                <a:cubicBezTo>
                  <a:pt x="304" y="255"/>
                  <a:pt x="297" y="255"/>
                  <a:pt x="290" y="255"/>
                </a:cubicBezTo>
                <a:cubicBezTo>
                  <a:pt x="283" y="255"/>
                  <a:pt x="276" y="255"/>
                  <a:pt x="276" y="248"/>
                </a:cubicBezTo>
                <a:cubicBezTo>
                  <a:pt x="205" y="184"/>
                  <a:pt x="205" y="184"/>
                  <a:pt x="205" y="184"/>
                </a:cubicBezTo>
                <a:cubicBezTo>
                  <a:pt x="198" y="177"/>
                  <a:pt x="198" y="170"/>
                  <a:pt x="198" y="163"/>
                </a:cubicBezTo>
                <a:cubicBezTo>
                  <a:pt x="198" y="149"/>
                  <a:pt x="212" y="135"/>
                  <a:pt x="226" y="135"/>
                </a:cubicBezTo>
                <a:cubicBezTo>
                  <a:pt x="233" y="135"/>
                  <a:pt x="240" y="135"/>
                  <a:pt x="247" y="142"/>
                </a:cubicBezTo>
                <a:cubicBezTo>
                  <a:pt x="261" y="163"/>
                  <a:pt x="261" y="163"/>
                  <a:pt x="261" y="163"/>
                </a:cubicBezTo>
                <a:cubicBezTo>
                  <a:pt x="261" y="29"/>
                  <a:pt x="261" y="29"/>
                  <a:pt x="261" y="29"/>
                </a:cubicBezTo>
                <a:cubicBezTo>
                  <a:pt x="261" y="15"/>
                  <a:pt x="276" y="0"/>
                  <a:pt x="290" y="0"/>
                </a:cubicBezTo>
                <a:cubicBezTo>
                  <a:pt x="311" y="0"/>
                  <a:pt x="318" y="15"/>
                  <a:pt x="318" y="29"/>
                </a:cubicBezTo>
                <a:cubicBezTo>
                  <a:pt x="318" y="163"/>
                  <a:pt x="318" y="163"/>
                  <a:pt x="318" y="163"/>
                </a:cubicBezTo>
                <a:cubicBezTo>
                  <a:pt x="339" y="142"/>
                  <a:pt x="339" y="142"/>
                  <a:pt x="339" y="142"/>
                </a:cubicBezTo>
                <a:cubicBezTo>
                  <a:pt x="346" y="135"/>
                  <a:pt x="353" y="135"/>
                  <a:pt x="360" y="135"/>
                </a:cubicBezTo>
                <a:cubicBezTo>
                  <a:pt x="374" y="135"/>
                  <a:pt x="389" y="149"/>
                  <a:pt x="389" y="16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3" name="Freeform 32"/>
          <p:cNvSpPr>
            <a:spLocks noChangeArrowheads="1"/>
          </p:cNvSpPr>
          <p:nvPr userDrawn="1"/>
        </p:nvSpPr>
        <p:spPr bwMode="auto">
          <a:xfrm>
            <a:off x="3331190" y="4289608"/>
            <a:ext cx="558654" cy="503768"/>
          </a:xfrm>
          <a:custGeom>
            <a:avLst/>
            <a:gdLst>
              <a:gd name="T0" fmla="*/ 71923702 w 580"/>
              <a:gd name="T1" fmla="*/ 56019554 h 524"/>
              <a:gd name="T2" fmla="*/ 71923702 w 580"/>
              <a:gd name="T3" fmla="*/ 56019554 h 524"/>
              <a:gd name="T4" fmla="*/ 53518347 w 580"/>
              <a:gd name="T5" fmla="*/ 56019554 h 524"/>
              <a:gd name="T6" fmla="*/ 48819369 w 580"/>
              <a:gd name="T7" fmla="*/ 56019554 h 524"/>
              <a:gd name="T8" fmla="*/ 48819369 w 580"/>
              <a:gd name="T9" fmla="*/ 62388158 h 524"/>
              <a:gd name="T10" fmla="*/ 53518347 w 580"/>
              <a:gd name="T11" fmla="*/ 67067360 h 524"/>
              <a:gd name="T12" fmla="*/ 53518347 w 580"/>
              <a:gd name="T13" fmla="*/ 67976954 h 524"/>
              <a:gd name="T14" fmla="*/ 22060196 w 580"/>
              <a:gd name="T15" fmla="*/ 67976954 h 524"/>
              <a:gd name="T16" fmla="*/ 22060196 w 580"/>
              <a:gd name="T17" fmla="*/ 67067360 h 524"/>
              <a:gd name="T18" fmla="*/ 26759174 w 580"/>
              <a:gd name="T19" fmla="*/ 62388158 h 524"/>
              <a:gd name="T20" fmla="*/ 26759174 w 580"/>
              <a:gd name="T21" fmla="*/ 56019554 h 524"/>
              <a:gd name="T22" fmla="*/ 22060196 w 580"/>
              <a:gd name="T23" fmla="*/ 56019554 h 524"/>
              <a:gd name="T24" fmla="*/ 3654841 w 580"/>
              <a:gd name="T25" fmla="*/ 56019554 h 524"/>
              <a:gd name="T26" fmla="*/ 0 w 580"/>
              <a:gd name="T27" fmla="*/ 52380095 h 524"/>
              <a:gd name="T28" fmla="*/ 0 w 580"/>
              <a:gd name="T29" fmla="*/ 3639459 h 524"/>
              <a:gd name="T30" fmla="*/ 3654841 w 580"/>
              <a:gd name="T31" fmla="*/ 0 h 524"/>
              <a:gd name="T32" fmla="*/ 71923702 w 580"/>
              <a:gd name="T33" fmla="*/ 0 h 524"/>
              <a:gd name="T34" fmla="*/ 75578543 w 580"/>
              <a:gd name="T35" fmla="*/ 3639459 h 524"/>
              <a:gd name="T36" fmla="*/ 75578543 w 580"/>
              <a:gd name="T37" fmla="*/ 52380095 h 524"/>
              <a:gd name="T38" fmla="*/ 71923702 w 580"/>
              <a:gd name="T39" fmla="*/ 56019554 h 524"/>
              <a:gd name="T40" fmla="*/ 71009630 w 580"/>
              <a:gd name="T41" fmla="*/ 4549054 h 524"/>
              <a:gd name="T42" fmla="*/ 71009630 w 580"/>
              <a:gd name="T43" fmla="*/ 4549054 h 524"/>
              <a:gd name="T44" fmla="*/ 4568551 w 580"/>
              <a:gd name="T45" fmla="*/ 4549054 h 524"/>
              <a:gd name="T46" fmla="*/ 4568551 w 580"/>
              <a:gd name="T47" fmla="*/ 45881344 h 524"/>
              <a:gd name="T48" fmla="*/ 71009630 w 580"/>
              <a:gd name="T49" fmla="*/ 45881344 h 524"/>
              <a:gd name="T50" fmla="*/ 71009630 w 580"/>
              <a:gd name="T51" fmla="*/ 4549054 h 524"/>
              <a:gd name="T52" fmla="*/ 30414015 w 580"/>
              <a:gd name="T53" fmla="*/ 14687265 h 524"/>
              <a:gd name="T54" fmla="*/ 30414015 w 580"/>
              <a:gd name="T55" fmla="*/ 14687265 h 524"/>
              <a:gd name="T56" fmla="*/ 33155146 w 580"/>
              <a:gd name="T57" fmla="*/ 15597220 h 524"/>
              <a:gd name="T58" fmla="*/ 33155146 w 580"/>
              <a:gd name="T59" fmla="*/ 15597220 h 524"/>
              <a:gd name="T60" fmla="*/ 37854485 w 580"/>
              <a:gd name="T61" fmla="*/ 20146274 h 524"/>
              <a:gd name="T62" fmla="*/ 42423036 w 580"/>
              <a:gd name="T63" fmla="*/ 15597220 h 524"/>
              <a:gd name="T64" fmla="*/ 42423036 w 580"/>
              <a:gd name="T65" fmla="*/ 15597220 h 524"/>
              <a:gd name="T66" fmla="*/ 45164167 w 580"/>
              <a:gd name="T67" fmla="*/ 14687265 h 524"/>
              <a:gd name="T68" fmla="*/ 48819369 w 580"/>
              <a:gd name="T69" fmla="*/ 18326364 h 524"/>
              <a:gd name="T70" fmla="*/ 47905659 w 580"/>
              <a:gd name="T71" fmla="*/ 20146274 h 524"/>
              <a:gd name="T72" fmla="*/ 47905659 w 580"/>
              <a:gd name="T73" fmla="*/ 20146274 h 524"/>
              <a:gd name="T74" fmla="*/ 43336746 w 580"/>
              <a:gd name="T75" fmla="*/ 25735070 h 524"/>
              <a:gd name="T76" fmla="*/ 47905659 w 580"/>
              <a:gd name="T77" fmla="*/ 30284124 h 524"/>
              <a:gd name="T78" fmla="*/ 47905659 w 580"/>
              <a:gd name="T79" fmla="*/ 30284124 h 524"/>
              <a:gd name="T80" fmla="*/ 48819369 w 580"/>
              <a:gd name="T81" fmla="*/ 33013628 h 524"/>
              <a:gd name="T82" fmla="*/ 45164167 w 580"/>
              <a:gd name="T83" fmla="*/ 36782875 h 524"/>
              <a:gd name="T84" fmla="*/ 42423036 w 580"/>
              <a:gd name="T85" fmla="*/ 34833538 h 524"/>
              <a:gd name="T86" fmla="*/ 42423036 w 580"/>
              <a:gd name="T87" fmla="*/ 34833538 h 524"/>
              <a:gd name="T88" fmla="*/ 37854485 w 580"/>
              <a:gd name="T89" fmla="*/ 30284124 h 524"/>
              <a:gd name="T90" fmla="*/ 33155146 w 580"/>
              <a:gd name="T91" fmla="*/ 34833538 h 524"/>
              <a:gd name="T92" fmla="*/ 33155146 w 580"/>
              <a:gd name="T93" fmla="*/ 34833538 h 524"/>
              <a:gd name="T94" fmla="*/ 30414015 w 580"/>
              <a:gd name="T95" fmla="*/ 36782875 h 524"/>
              <a:gd name="T96" fmla="*/ 26759174 w 580"/>
              <a:gd name="T97" fmla="*/ 33013628 h 524"/>
              <a:gd name="T98" fmla="*/ 27672884 w 580"/>
              <a:gd name="T99" fmla="*/ 30284124 h 524"/>
              <a:gd name="T100" fmla="*/ 27672884 w 580"/>
              <a:gd name="T101" fmla="*/ 30284124 h 524"/>
              <a:gd name="T102" fmla="*/ 32241435 w 580"/>
              <a:gd name="T103" fmla="*/ 25735070 h 524"/>
              <a:gd name="T104" fmla="*/ 27672884 w 580"/>
              <a:gd name="T105" fmla="*/ 20146274 h 524"/>
              <a:gd name="T106" fmla="*/ 27672884 w 580"/>
              <a:gd name="T107" fmla="*/ 20146274 h 524"/>
              <a:gd name="T108" fmla="*/ 26759174 w 580"/>
              <a:gd name="T109" fmla="*/ 18326364 h 524"/>
              <a:gd name="T110" fmla="*/ 30414015 w 580"/>
              <a:gd name="T111" fmla="*/ 14687265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0" h="524">
                <a:moveTo>
                  <a:pt x="551" y="431"/>
                </a:moveTo>
                <a:lnTo>
                  <a:pt x="551" y="431"/>
                </a:lnTo>
                <a:cubicBezTo>
                  <a:pt x="410" y="431"/>
                  <a:pt x="410" y="431"/>
                  <a:pt x="410" y="431"/>
                </a:cubicBezTo>
                <a:cubicBezTo>
                  <a:pt x="374" y="431"/>
                  <a:pt x="374" y="431"/>
                  <a:pt x="374" y="431"/>
                </a:cubicBezTo>
                <a:cubicBezTo>
                  <a:pt x="374" y="480"/>
                  <a:pt x="374" y="480"/>
                  <a:pt x="374" y="480"/>
                </a:cubicBezTo>
                <a:cubicBezTo>
                  <a:pt x="410" y="516"/>
                  <a:pt x="410" y="516"/>
                  <a:pt x="410" y="516"/>
                </a:cubicBezTo>
                <a:cubicBezTo>
                  <a:pt x="410" y="523"/>
                  <a:pt x="410" y="523"/>
                  <a:pt x="410" y="523"/>
                </a:cubicBezTo>
                <a:cubicBezTo>
                  <a:pt x="169" y="523"/>
                  <a:pt x="169" y="523"/>
                  <a:pt x="169" y="523"/>
                </a:cubicBezTo>
                <a:cubicBezTo>
                  <a:pt x="169" y="516"/>
                  <a:pt x="169" y="516"/>
                  <a:pt x="169" y="516"/>
                </a:cubicBezTo>
                <a:cubicBezTo>
                  <a:pt x="205" y="480"/>
                  <a:pt x="205" y="480"/>
                  <a:pt x="205" y="480"/>
                </a:cubicBezTo>
                <a:cubicBezTo>
                  <a:pt x="205" y="431"/>
                  <a:pt x="205" y="431"/>
                  <a:pt x="205"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13"/>
                </a:moveTo>
                <a:lnTo>
                  <a:pt x="233" y="113"/>
                </a:lnTo>
                <a:cubicBezTo>
                  <a:pt x="240" y="113"/>
                  <a:pt x="247" y="113"/>
                  <a:pt x="254" y="120"/>
                </a:cubicBezTo>
                <a:cubicBezTo>
                  <a:pt x="290" y="155"/>
                  <a:pt x="290" y="155"/>
                  <a:pt x="290" y="155"/>
                </a:cubicBezTo>
                <a:cubicBezTo>
                  <a:pt x="325" y="120"/>
                  <a:pt x="325" y="120"/>
                  <a:pt x="325" y="120"/>
                </a:cubicBezTo>
                <a:cubicBezTo>
                  <a:pt x="332" y="113"/>
                  <a:pt x="339" y="113"/>
                  <a:pt x="346" y="113"/>
                </a:cubicBezTo>
                <a:cubicBezTo>
                  <a:pt x="360" y="113"/>
                  <a:pt x="374" y="120"/>
                  <a:pt x="374" y="141"/>
                </a:cubicBezTo>
                <a:cubicBezTo>
                  <a:pt x="374" y="148"/>
                  <a:pt x="374" y="155"/>
                  <a:pt x="367" y="155"/>
                </a:cubicBezTo>
                <a:cubicBezTo>
                  <a:pt x="332" y="198"/>
                  <a:pt x="332" y="198"/>
                  <a:pt x="332" y="198"/>
                </a:cubicBezTo>
                <a:cubicBezTo>
                  <a:pt x="367" y="233"/>
                  <a:pt x="367" y="233"/>
                  <a:pt x="367" y="233"/>
                </a:cubicBezTo>
                <a:cubicBezTo>
                  <a:pt x="374" y="240"/>
                  <a:pt x="374" y="247"/>
                  <a:pt x="374" y="254"/>
                </a:cubicBezTo>
                <a:cubicBezTo>
                  <a:pt x="374" y="268"/>
                  <a:pt x="360" y="283"/>
                  <a:pt x="346" y="283"/>
                </a:cubicBezTo>
                <a:cubicBezTo>
                  <a:pt x="339" y="283"/>
                  <a:pt x="332" y="276"/>
                  <a:pt x="325" y="268"/>
                </a:cubicBezTo>
                <a:cubicBezTo>
                  <a:pt x="290" y="233"/>
                  <a:pt x="290" y="233"/>
                  <a:pt x="290" y="233"/>
                </a:cubicBezTo>
                <a:cubicBezTo>
                  <a:pt x="254" y="268"/>
                  <a:pt x="254" y="268"/>
                  <a:pt x="254" y="268"/>
                </a:cubicBezTo>
                <a:cubicBezTo>
                  <a:pt x="247" y="276"/>
                  <a:pt x="240" y="283"/>
                  <a:pt x="233" y="283"/>
                </a:cubicBezTo>
                <a:cubicBezTo>
                  <a:pt x="219" y="283"/>
                  <a:pt x="205" y="268"/>
                  <a:pt x="205" y="254"/>
                </a:cubicBezTo>
                <a:cubicBezTo>
                  <a:pt x="205" y="247"/>
                  <a:pt x="205" y="240"/>
                  <a:pt x="212" y="233"/>
                </a:cubicBezTo>
                <a:cubicBezTo>
                  <a:pt x="247" y="198"/>
                  <a:pt x="247" y="198"/>
                  <a:pt x="247" y="198"/>
                </a:cubicBezTo>
                <a:cubicBezTo>
                  <a:pt x="212" y="155"/>
                  <a:pt x="212" y="155"/>
                  <a:pt x="212" y="155"/>
                </a:cubicBezTo>
                <a:cubicBezTo>
                  <a:pt x="205" y="155"/>
                  <a:pt x="205" y="148"/>
                  <a:pt x="205" y="141"/>
                </a:cubicBezTo>
                <a:cubicBezTo>
                  <a:pt x="205" y="120"/>
                  <a:pt x="219" y="113"/>
                  <a:pt x="233" y="11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5" name="Freeform 34"/>
          <p:cNvSpPr>
            <a:spLocks noChangeArrowheads="1"/>
          </p:cNvSpPr>
          <p:nvPr userDrawn="1"/>
        </p:nvSpPr>
        <p:spPr bwMode="auto">
          <a:xfrm>
            <a:off x="8299828" y="220662"/>
            <a:ext cx="562885" cy="503768"/>
          </a:xfrm>
          <a:custGeom>
            <a:avLst/>
            <a:gdLst>
              <a:gd name="T0" fmla="*/ 72191589 w 587"/>
              <a:gd name="T1" fmla="*/ 56019554 h 524"/>
              <a:gd name="T2" fmla="*/ 72191589 w 587"/>
              <a:gd name="T3" fmla="*/ 56019554 h 524"/>
              <a:gd name="T4" fmla="*/ 53949640 w 587"/>
              <a:gd name="T5" fmla="*/ 56019554 h 524"/>
              <a:gd name="T6" fmla="*/ 48386342 w 587"/>
              <a:gd name="T7" fmla="*/ 56019554 h 524"/>
              <a:gd name="T8" fmla="*/ 48386342 w 587"/>
              <a:gd name="T9" fmla="*/ 62388158 h 524"/>
              <a:gd name="T10" fmla="*/ 53949640 w 587"/>
              <a:gd name="T11" fmla="*/ 67067360 h 524"/>
              <a:gd name="T12" fmla="*/ 53949640 w 587"/>
              <a:gd name="T13" fmla="*/ 67976954 h 524"/>
              <a:gd name="T14" fmla="*/ 21864369 w 587"/>
              <a:gd name="T15" fmla="*/ 67976954 h 524"/>
              <a:gd name="T16" fmla="*/ 21864369 w 587"/>
              <a:gd name="T17" fmla="*/ 67067360 h 524"/>
              <a:gd name="T18" fmla="*/ 26392485 w 587"/>
              <a:gd name="T19" fmla="*/ 62388158 h 524"/>
              <a:gd name="T20" fmla="*/ 26392485 w 587"/>
              <a:gd name="T21" fmla="*/ 56019554 h 524"/>
              <a:gd name="T22" fmla="*/ 21864369 w 587"/>
              <a:gd name="T23" fmla="*/ 56019554 h 524"/>
              <a:gd name="T24" fmla="*/ 3622420 w 587"/>
              <a:gd name="T25" fmla="*/ 56019554 h 524"/>
              <a:gd name="T26" fmla="*/ 0 w 587"/>
              <a:gd name="T27" fmla="*/ 52380095 h 524"/>
              <a:gd name="T28" fmla="*/ 0 w 587"/>
              <a:gd name="T29" fmla="*/ 3639459 h 524"/>
              <a:gd name="T30" fmla="*/ 3622420 w 587"/>
              <a:gd name="T31" fmla="*/ 0 h 524"/>
              <a:gd name="T32" fmla="*/ 72191589 w 587"/>
              <a:gd name="T33" fmla="*/ 0 h 524"/>
              <a:gd name="T34" fmla="*/ 75814009 w 587"/>
              <a:gd name="T35" fmla="*/ 3639459 h 524"/>
              <a:gd name="T36" fmla="*/ 75814009 w 587"/>
              <a:gd name="T37" fmla="*/ 52380095 h 524"/>
              <a:gd name="T38" fmla="*/ 72191589 w 587"/>
              <a:gd name="T39" fmla="*/ 56019554 h 524"/>
              <a:gd name="T40" fmla="*/ 70380199 w 587"/>
              <a:gd name="T41" fmla="*/ 4549054 h 524"/>
              <a:gd name="T42" fmla="*/ 70380199 w 587"/>
              <a:gd name="T43" fmla="*/ 4549054 h 524"/>
              <a:gd name="T44" fmla="*/ 4528115 w 587"/>
              <a:gd name="T45" fmla="*/ 4549054 h 524"/>
              <a:gd name="T46" fmla="*/ 4528115 w 587"/>
              <a:gd name="T47" fmla="*/ 45881344 h 524"/>
              <a:gd name="T48" fmla="*/ 70380199 w 587"/>
              <a:gd name="T49" fmla="*/ 45881344 h 524"/>
              <a:gd name="T50" fmla="*/ 70380199 w 587"/>
              <a:gd name="T51" fmla="*/ 4549054 h 524"/>
              <a:gd name="T52" fmla="*/ 30144393 w 587"/>
              <a:gd name="T53" fmla="*/ 21965823 h 524"/>
              <a:gd name="T54" fmla="*/ 30144393 w 587"/>
              <a:gd name="T55" fmla="*/ 21965823 h 524"/>
              <a:gd name="T56" fmla="*/ 44763922 w 587"/>
              <a:gd name="T57" fmla="*/ 21965823 h 524"/>
              <a:gd name="T58" fmla="*/ 48386342 w 587"/>
              <a:gd name="T59" fmla="*/ 25735070 h 524"/>
              <a:gd name="T60" fmla="*/ 44763922 w 587"/>
              <a:gd name="T61" fmla="*/ 29374529 h 524"/>
              <a:gd name="T62" fmla="*/ 30144393 w 587"/>
              <a:gd name="T63" fmla="*/ 29374529 h 524"/>
              <a:gd name="T64" fmla="*/ 26392485 w 587"/>
              <a:gd name="T65" fmla="*/ 25735070 h 524"/>
              <a:gd name="T66" fmla="*/ 30144393 w 587"/>
              <a:gd name="T67" fmla="*/ 21965823 h 5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7" h="524">
                <a:moveTo>
                  <a:pt x="558" y="431"/>
                </a:moveTo>
                <a:lnTo>
                  <a:pt x="558" y="431"/>
                </a:lnTo>
                <a:cubicBezTo>
                  <a:pt x="417" y="431"/>
                  <a:pt x="417" y="431"/>
                  <a:pt x="417" y="431"/>
                </a:cubicBezTo>
                <a:cubicBezTo>
                  <a:pt x="374" y="431"/>
                  <a:pt x="374" y="431"/>
                  <a:pt x="374" y="431"/>
                </a:cubicBezTo>
                <a:cubicBezTo>
                  <a:pt x="374" y="480"/>
                  <a:pt x="374" y="480"/>
                  <a:pt x="374"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346" y="169"/>
                  <a:pt x="346" y="169"/>
                  <a:pt x="346" y="169"/>
                </a:cubicBezTo>
                <a:cubicBezTo>
                  <a:pt x="367" y="169"/>
                  <a:pt x="374" y="176"/>
                  <a:pt x="374" y="198"/>
                </a:cubicBezTo>
                <a:cubicBezTo>
                  <a:pt x="374" y="212"/>
                  <a:pt x="367" y="226"/>
                  <a:pt x="346" y="226"/>
                </a:cubicBezTo>
                <a:cubicBezTo>
                  <a:pt x="233" y="226"/>
                  <a:pt x="233" y="226"/>
                  <a:pt x="233" y="226"/>
                </a:cubicBezTo>
                <a:cubicBezTo>
                  <a:pt x="219" y="226"/>
                  <a:pt x="204" y="212"/>
                  <a:pt x="204" y="198"/>
                </a:cubicBezTo>
                <a:cubicBezTo>
                  <a:pt x="204" y="176"/>
                  <a:pt x="219" y="169"/>
                  <a:pt x="233" y="16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6" name="Freeform 35"/>
          <p:cNvSpPr>
            <a:spLocks noChangeArrowheads="1"/>
          </p:cNvSpPr>
          <p:nvPr userDrawn="1"/>
        </p:nvSpPr>
        <p:spPr bwMode="auto">
          <a:xfrm>
            <a:off x="7288324" y="220662"/>
            <a:ext cx="558654" cy="503768"/>
          </a:xfrm>
          <a:custGeom>
            <a:avLst/>
            <a:gdLst>
              <a:gd name="T0" fmla="*/ 71923702 w 580"/>
              <a:gd name="T1" fmla="*/ 56019554 h 524"/>
              <a:gd name="T2" fmla="*/ 71923702 w 580"/>
              <a:gd name="T3" fmla="*/ 56019554 h 524"/>
              <a:gd name="T4" fmla="*/ 53387921 w 580"/>
              <a:gd name="T5" fmla="*/ 56019554 h 524"/>
              <a:gd name="T6" fmla="*/ 48819369 w 580"/>
              <a:gd name="T7" fmla="*/ 56019554 h 524"/>
              <a:gd name="T8" fmla="*/ 48819369 w 580"/>
              <a:gd name="T9" fmla="*/ 62388158 h 524"/>
              <a:gd name="T10" fmla="*/ 53387921 w 580"/>
              <a:gd name="T11" fmla="*/ 67067360 h 524"/>
              <a:gd name="T12" fmla="*/ 53387921 w 580"/>
              <a:gd name="T13" fmla="*/ 67976954 h 524"/>
              <a:gd name="T14" fmla="*/ 22060196 w 580"/>
              <a:gd name="T15" fmla="*/ 67976954 h 524"/>
              <a:gd name="T16" fmla="*/ 22060196 w 580"/>
              <a:gd name="T17" fmla="*/ 67067360 h 524"/>
              <a:gd name="T18" fmla="*/ 26628747 w 580"/>
              <a:gd name="T19" fmla="*/ 62388158 h 524"/>
              <a:gd name="T20" fmla="*/ 26628747 w 580"/>
              <a:gd name="T21" fmla="*/ 56019554 h 524"/>
              <a:gd name="T22" fmla="*/ 22060196 w 580"/>
              <a:gd name="T23" fmla="*/ 56019554 h 524"/>
              <a:gd name="T24" fmla="*/ 3654841 w 580"/>
              <a:gd name="T25" fmla="*/ 56019554 h 524"/>
              <a:gd name="T26" fmla="*/ 0 w 580"/>
              <a:gd name="T27" fmla="*/ 52380095 h 524"/>
              <a:gd name="T28" fmla="*/ 0 w 580"/>
              <a:gd name="T29" fmla="*/ 3639459 h 524"/>
              <a:gd name="T30" fmla="*/ 3654841 w 580"/>
              <a:gd name="T31" fmla="*/ 0 h 524"/>
              <a:gd name="T32" fmla="*/ 71923702 w 580"/>
              <a:gd name="T33" fmla="*/ 0 h 524"/>
              <a:gd name="T34" fmla="*/ 75578543 w 580"/>
              <a:gd name="T35" fmla="*/ 3639459 h 524"/>
              <a:gd name="T36" fmla="*/ 75578543 w 580"/>
              <a:gd name="T37" fmla="*/ 52380095 h 524"/>
              <a:gd name="T38" fmla="*/ 71923702 w 580"/>
              <a:gd name="T39" fmla="*/ 56019554 h 524"/>
              <a:gd name="T40" fmla="*/ 71009630 w 580"/>
              <a:gd name="T41" fmla="*/ 4549054 h 524"/>
              <a:gd name="T42" fmla="*/ 71009630 w 580"/>
              <a:gd name="T43" fmla="*/ 4549054 h 524"/>
              <a:gd name="T44" fmla="*/ 4568551 w 580"/>
              <a:gd name="T45" fmla="*/ 4549054 h 524"/>
              <a:gd name="T46" fmla="*/ 4568551 w 580"/>
              <a:gd name="T47" fmla="*/ 45881344 h 524"/>
              <a:gd name="T48" fmla="*/ 71009630 w 580"/>
              <a:gd name="T49" fmla="*/ 45881344 h 524"/>
              <a:gd name="T50" fmla="*/ 71009630 w 580"/>
              <a:gd name="T51" fmla="*/ 4549054 h 524"/>
              <a:gd name="T52" fmla="*/ 30414015 w 580"/>
              <a:gd name="T53" fmla="*/ 21965823 h 524"/>
              <a:gd name="T54" fmla="*/ 30414015 w 580"/>
              <a:gd name="T55" fmla="*/ 21965823 h 524"/>
              <a:gd name="T56" fmla="*/ 34069217 w 580"/>
              <a:gd name="T57" fmla="*/ 21965823 h 524"/>
              <a:gd name="T58" fmla="*/ 34069217 w 580"/>
              <a:gd name="T59" fmla="*/ 18326364 h 524"/>
              <a:gd name="T60" fmla="*/ 37724058 w 580"/>
              <a:gd name="T61" fmla="*/ 14687265 h 524"/>
              <a:gd name="T62" fmla="*/ 41509326 w 580"/>
              <a:gd name="T63" fmla="*/ 18326364 h 524"/>
              <a:gd name="T64" fmla="*/ 41509326 w 580"/>
              <a:gd name="T65" fmla="*/ 21965823 h 524"/>
              <a:gd name="T66" fmla="*/ 45164167 w 580"/>
              <a:gd name="T67" fmla="*/ 21965823 h 524"/>
              <a:gd name="T68" fmla="*/ 48819369 w 580"/>
              <a:gd name="T69" fmla="*/ 25735070 h 524"/>
              <a:gd name="T70" fmla="*/ 45164167 w 580"/>
              <a:gd name="T71" fmla="*/ 29374529 h 524"/>
              <a:gd name="T72" fmla="*/ 41509326 w 580"/>
              <a:gd name="T73" fmla="*/ 29374529 h 524"/>
              <a:gd name="T74" fmla="*/ 41509326 w 580"/>
              <a:gd name="T75" fmla="*/ 33013628 h 524"/>
              <a:gd name="T76" fmla="*/ 37724058 w 580"/>
              <a:gd name="T77" fmla="*/ 36782875 h 524"/>
              <a:gd name="T78" fmla="*/ 34069217 w 580"/>
              <a:gd name="T79" fmla="*/ 33013628 h 524"/>
              <a:gd name="T80" fmla="*/ 34069217 w 580"/>
              <a:gd name="T81" fmla="*/ 29374529 h 524"/>
              <a:gd name="T82" fmla="*/ 30414015 w 580"/>
              <a:gd name="T83" fmla="*/ 29374529 h 524"/>
              <a:gd name="T84" fmla="*/ 26628747 w 580"/>
              <a:gd name="T85" fmla="*/ 25735070 h 524"/>
              <a:gd name="T86" fmla="*/ 30414015 w 580"/>
              <a:gd name="T87" fmla="*/ 21965823 h 5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0" h="524">
                <a:moveTo>
                  <a:pt x="551" y="431"/>
                </a:moveTo>
                <a:lnTo>
                  <a:pt x="551" y="431"/>
                </a:lnTo>
                <a:cubicBezTo>
                  <a:pt x="409" y="431"/>
                  <a:pt x="409" y="431"/>
                  <a:pt x="409" y="431"/>
                </a:cubicBezTo>
                <a:cubicBezTo>
                  <a:pt x="374" y="431"/>
                  <a:pt x="374" y="431"/>
                  <a:pt x="374" y="431"/>
                </a:cubicBezTo>
                <a:cubicBezTo>
                  <a:pt x="374" y="480"/>
                  <a:pt x="374" y="480"/>
                  <a:pt x="374" y="480"/>
                </a:cubicBezTo>
                <a:cubicBezTo>
                  <a:pt x="409" y="516"/>
                  <a:pt x="409" y="516"/>
                  <a:pt x="409" y="516"/>
                </a:cubicBezTo>
                <a:cubicBezTo>
                  <a:pt x="409" y="523"/>
                  <a:pt x="409" y="523"/>
                  <a:pt x="409"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261" y="169"/>
                  <a:pt x="261" y="169"/>
                  <a:pt x="261" y="169"/>
                </a:cubicBezTo>
                <a:cubicBezTo>
                  <a:pt x="261" y="141"/>
                  <a:pt x="261" y="141"/>
                  <a:pt x="261" y="141"/>
                </a:cubicBezTo>
                <a:cubicBezTo>
                  <a:pt x="261" y="120"/>
                  <a:pt x="275" y="113"/>
                  <a:pt x="289" y="113"/>
                </a:cubicBezTo>
                <a:cubicBezTo>
                  <a:pt x="303" y="113"/>
                  <a:pt x="318" y="120"/>
                  <a:pt x="318" y="141"/>
                </a:cubicBezTo>
                <a:cubicBezTo>
                  <a:pt x="318" y="169"/>
                  <a:pt x="318" y="169"/>
                  <a:pt x="318" y="169"/>
                </a:cubicBezTo>
                <a:cubicBezTo>
                  <a:pt x="346" y="169"/>
                  <a:pt x="346" y="169"/>
                  <a:pt x="346" y="169"/>
                </a:cubicBezTo>
                <a:cubicBezTo>
                  <a:pt x="360" y="169"/>
                  <a:pt x="374" y="176"/>
                  <a:pt x="374" y="198"/>
                </a:cubicBezTo>
                <a:cubicBezTo>
                  <a:pt x="374" y="212"/>
                  <a:pt x="360" y="226"/>
                  <a:pt x="346" y="226"/>
                </a:cubicBezTo>
                <a:cubicBezTo>
                  <a:pt x="318" y="226"/>
                  <a:pt x="318" y="226"/>
                  <a:pt x="318" y="226"/>
                </a:cubicBezTo>
                <a:cubicBezTo>
                  <a:pt x="318" y="254"/>
                  <a:pt x="318" y="254"/>
                  <a:pt x="318" y="254"/>
                </a:cubicBezTo>
                <a:cubicBezTo>
                  <a:pt x="318" y="268"/>
                  <a:pt x="303" y="283"/>
                  <a:pt x="289" y="283"/>
                </a:cubicBezTo>
                <a:cubicBezTo>
                  <a:pt x="275" y="283"/>
                  <a:pt x="261" y="268"/>
                  <a:pt x="261" y="254"/>
                </a:cubicBezTo>
                <a:cubicBezTo>
                  <a:pt x="261" y="226"/>
                  <a:pt x="261" y="226"/>
                  <a:pt x="261" y="226"/>
                </a:cubicBezTo>
                <a:cubicBezTo>
                  <a:pt x="233" y="226"/>
                  <a:pt x="233" y="226"/>
                  <a:pt x="233" y="226"/>
                </a:cubicBezTo>
                <a:cubicBezTo>
                  <a:pt x="219" y="226"/>
                  <a:pt x="204" y="212"/>
                  <a:pt x="204" y="198"/>
                </a:cubicBezTo>
                <a:cubicBezTo>
                  <a:pt x="204" y="176"/>
                  <a:pt x="219" y="169"/>
                  <a:pt x="233" y="16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7" name="Freeform 36"/>
          <p:cNvSpPr>
            <a:spLocks noChangeArrowheads="1"/>
          </p:cNvSpPr>
          <p:nvPr userDrawn="1"/>
        </p:nvSpPr>
        <p:spPr bwMode="auto">
          <a:xfrm>
            <a:off x="6268358" y="220662"/>
            <a:ext cx="562885" cy="503768"/>
          </a:xfrm>
          <a:custGeom>
            <a:avLst/>
            <a:gdLst>
              <a:gd name="T0" fmla="*/ 72075278 w 588"/>
              <a:gd name="T1" fmla="*/ 56019554 h 524"/>
              <a:gd name="T2" fmla="*/ 72075278 w 588"/>
              <a:gd name="T3" fmla="*/ 56019554 h 524"/>
              <a:gd name="T4" fmla="*/ 53766324 w 588"/>
              <a:gd name="T5" fmla="*/ 56019554 h 524"/>
              <a:gd name="T6" fmla="*/ 49253450 w 588"/>
              <a:gd name="T7" fmla="*/ 56019554 h 524"/>
              <a:gd name="T8" fmla="*/ 49253450 w 588"/>
              <a:gd name="T9" fmla="*/ 62388158 h 524"/>
              <a:gd name="T10" fmla="*/ 53766324 w 588"/>
              <a:gd name="T11" fmla="*/ 67067360 h 524"/>
              <a:gd name="T12" fmla="*/ 53766324 w 588"/>
              <a:gd name="T13" fmla="*/ 67976954 h 524"/>
              <a:gd name="T14" fmla="*/ 21919109 w 588"/>
              <a:gd name="T15" fmla="*/ 67976954 h 524"/>
              <a:gd name="T16" fmla="*/ 21919109 w 588"/>
              <a:gd name="T17" fmla="*/ 67067360 h 524"/>
              <a:gd name="T18" fmla="*/ 27334342 w 588"/>
              <a:gd name="T19" fmla="*/ 62388158 h 524"/>
              <a:gd name="T20" fmla="*/ 27334342 w 588"/>
              <a:gd name="T21" fmla="*/ 56019554 h 524"/>
              <a:gd name="T22" fmla="*/ 21919109 w 588"/>
              <a:gd name="T23" fmla="*/ 56019554 h 524"/>
              <a:gd name="T24" fmla="*/ 3739064 w 588"/>
              <a:gd name="T25" fmla="*/ 56019554 h 524"/>
              <a:gd name="T26" fmla="*/ 0 w 588"/>
              <a:gd name="T27" fmla="*/ 52380095 h 524"/>
              <a:gd name="T28" fmla="*/ 0 w 588"/>
              <a:gd name="T29" fmla="*/ 3639459 h 524"/>
              <a:gd name="T30" fmla="*/ 3739064 w 588"/>
              <a:gd name="T31" fmla="*/ 0 h 524"/>
              <a:gd name="T32" fmla="*/ 72075278 w 588"/>
              <a:gd name="T33" fmla="*/ 0 h 524"/>
              <a:gd name="T34" fmla="*/ 75685433 w 588"/>
              <a:gd name="T35" fmla="*/ 3639459 h 524"/>
              <a:gd name="T36" fmla="*/ 75685433 w 588"/>
              <a:gd name="T37" fmla="*/ 52380095 h 524"/>
              <a:gd name="T38" fmla="*/ 72075278 w 588"/>
              <a:gd name="T39" fmla="*/ 56019554 h 524"/>
              <a:gd name="T40" fmla="*/ 71172559 w 588"/>
              <a:gd name="T41" fmla="*/ 4549054 h 524"/>
              <a:gd name="T42" fmla="*/ 71172559 w 588"/>
              <a:gd name="T43" fmla="*/ 4549054 h 524"/>
              <a:gd name="T44" fmla="*/ 5544142 w 588"/>
              <a:gd name="T45" fmla="*/ 4549054 h 524"/>
              <a:gd name="T46" fmla="*/ 5544142 w 588"/>
              <a:gd name="T47" fmla="*/ 45881344 h 524"/>
              <a:gd name="T48" fmla="*/ 71172559 w 588"/>
              <a:gd name="T49" fmla="*/ 45881344 h 524"/>
              <a:gd name="T50" fmla="*/ 71172559 w 588"/>
              <a:gd name="T51" fmla="*/ 4549054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8" h="524">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8" name="Freeform 37"/>
          <p:cNvSpPr>
            <a:spLocks noChangeArrowheads="1"/>
          </p:cNvSpPr>
          <p:nvPr userDrawn="1"/>
        </p:nvSpPr>
        <p:spPr bwMode="auto">
          <a:xfrm>
            <a:off x="5252622" y="275697"/>
            <a:ext cx="579814" cy="359832"/>
          </a:xfrm>
          <a:custGeom>
            <a:avLst/>
            <a:gdLst>
              <a:gd name="T0" fmla="*/ 74787349 w 602"/>
              <a:gd name="T1" fmla="*/ 48296680 h 376"/>
              <a:gd name="T2" fmla="*/ 74787349 w 602"/>
              <a:gd name="T3" fmla="*/ 48296680 h 376"/>
              <a:gd name="T4" fmla="*/ 71002280 w 602"/>
              <a:gd name="T5" fmla="*/ 48296680 h 376"/>
              <a:gd name="T6" fmla="*/ 7439717 w 602"/>
              <a:gd name="T7" fmla="*/ 48296680 h 376"/>
              <a:gd name="T8" fmla="*/ 3785069 w 602"/>
              <a:gd name="T9" fmla="*/ 48296680 h 376"/>
              <a:gd name="T10" fmla="*/ 0 w 602"/>
              <a:gd name="T11" fmla="*/ 44690704 h 376"/>
              <a:gd name="T12" fmla="*/ 0 w 602"/>
              <a:gd name="T13" fmla="*/ 38251051 h 376"/>
              <a:gd name="T14" fmla="*/ 7439717 w 602"/>
              <a:gd name="T15" fmla="*/ 38251051 h 376"/>
              <a:gd name="T16" fmla="*/ 7439717 w 602"/>
              <a:gd name="T17" fmla="*/ 3734812 h 376"/>
              <a:gd name="T18" fmla="*/ 11094005 w 602"/>
              <a:gd name="T19" fmla="*/ 0 h 376"/>
              <a:gd name="T20" fmla="*/ 67347631 w 602"/>
              <a:gd name="T21" fmla="*/ 0 h 376"/>
              <a:gd name="T22" fmla="*/ 71002280 w 602"/>
              <a:gd name="T23" fmla="*/ 3734812 h 376"/>
              <a:gd name="T24" fmla="*/ 71002280 w 602"/>
              <a:gd name="T25" fmla="*/ 38251051 h 376"/>
              <a:gd name="T26" fmla="*/ 78441997 w 602"/>
              <a:gd name="T27" fmla="*/ 38251051 h 376"/>
              <a:gd name="T28" fmla="*/ 78441997 w 602"/>
              <a:gd name="T29" fmla="*/ 44690704 h 376"/>
              <a:gd name="T30" fmla="*/ 74787349 w 602"/>
              <a:gd name="T31" fmla="*/ 48296680 h 376"/>
              <a:gd name="T32" fmla="*/ 30410969 w 602"/>
              <a:gd name="T33" fmla="*/ 44690704 h 376"/>
              <a:gd name="T34" fmla="*/ 30410969 w 602"/>
              <a:gd name="T35" fmla="*/ 44690704 h 376"/>
              <a:gd name="T36" fmla="*/ 48031029 w 602"/>
              <a:gd name="T37" fmla="*/ 44690704 h 376"/>
              <a:gd name="T38" fmla="*/ 48031029 w 602"/>
              <a:gd name="T39" fmla="*/ 41857027 h 376"/>
              <a:gd name="T40" fmla="*/ 30410969 w 602"/>
              <a:gd name="T41" fmla="*/ 41857027 h 376"/>
              <a:gd name="T42" fmla="*/ 30410969 w 602"/>
              <a:gd name="T43" fmla="*/ 44690704 h 376"/>
              <a:gd name="T44" fmla="*/ 66434330 w 602"/>
              <a:gd name="T45" fmla="*/ 4636665 h 376"/>
              <a:gd name="T46" fmla="*/ 66434330 w 602"/>
              <a:gd name="T47" fmla="*/ 4636665 h 376"/>
              <a:gd name="T48" fmla="*/ 12007667 w 602"/>
              <a:gd name="T49" fmla="*/ 4636665 h 376"/>
              <a:gd name="T50" fmla="*/ 12007667 w 602"/>
              <a:gd name="T51" fmla="*/ 36448063 h 376"/>
              <a:gd name="T52" fmla="*/ 66434330 w 602"/>
              <a:gd name="T53" fmla="*/ 36448063 h 376"/>
              <a:gd name="T54" fmla="*/ 66434330 w 602"/>
              <a:gd name="T55" fmla="*/ 4636665 h 3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2" h="376">
                <a:moveTo>
                  <a:pt x="573" y="375"/>
                </a:moveTo>
                <a:lnTo>
                  <a:pt x="573" y="375"/>
                </a:lnTo>
                <a:cubicBezTo>
                  <a:pt x="544" y="375"/>
                  <a:pt x="544" y="375"/>
                  <a:pt x="544" y="375"/>
                </a:cubicBezTo>
                <a:cubicBezTo>
                  <a:pt x="57" y="375"/>
                  <a:pt x="57" y="375"/>
                  <a:pt x="57" y="375"/>
                </a:cubicBezTo>
                <a:cubicBezTo>
                  <a:pt x="29" y="375"/>
                  <a:pt x="29" y="375"/>
                  <a:pt x="29" y="375"/>
                </a:cubicBezTo>
                <a:cubicBezTo>
                  <a:pt x="7" y="375"/>
                  <a:pt x="0" y="361"/>
                  <a:pt x="0" y="347"/>
                </a:cubicBezTo>
                <a:cubicBezTo>
                  <a:pt x="0" y="297"/>
                  <a:pt x="0" y="297"/>
                  <a:pt x="0" y="297"/>
                </a:cubicBezTo>
                <a:cubicBezTo>
                  <a:pt x="57" y="297"/>
                  <a:pt x="57" y="297"/>
                  <a:pt x="57" y="297"/>
                </a:cubicBezTo>
                <a:cubicBezTo>
                  <a:pt x="57" y="29"/>
                  <a:pt x="57" y="29"/>
                  <a:pt x="57" y="29"/>
                </a:cubicBezTo>
                <a:cubicBezTo>
                  <a:pt x="57" y="7"/>
                  <a:pt x="64" y="0"/>
                  <a:pt x="85" y="0"/>
                </a:cubicBezTo>
                <a:cubicBezTo>
                  <a:pt x="516" y="0"/>
                  <a:pt x="516" y="0"/>
                  <a:pt x="516" y="0"/>
                </a:cubicBezTo>
                <a:cubicBezTo>
                  <a:pt x="530" y="0"/>
                  <a:pt x="544" y="7"/>
                  <a:pt x="544" y="29"/>
                </a:cubicBezTo>
                <a:cubicBezTo>
                  <a:pt x="544" y="297"/>
                  <a:pt x="544" y="297"/>
                  <a:pt x="544" y="297"/>
                </a:cubicBezTo>
                <a:cubicBezTo>
                  <a:pt x="601" y="297"/>
                  <a:pt x="601" y="297"/>
                  <a:pt x="601" y="297"/>
                </a:cubicBezTo>
                <a:cubicBezTo>
                  <a:pt x="601" y="347"/>
                  <a:pt x="601" y="347"/>
                  <a:pt x="601" y="347"/>
                </a:cubicBezTo>
                <a:cubicBezTo>
                  <a:pt x="601" y="361"/>
                  <a:pt x="587" y="375"/>
                  <a:pt x="573" y="375"/>
                </a:cubicBezTo>
                <a:close/>
                <a:moveTo>
                  <a:pt x="233" y="347"/>
                </a:moveTo>
                <a:lnTo>
                  <a:pt x="233" y="347"/>
                </a:lnTo>
                <a:cubicBezTo>
                  <a:pt x="368" y="347"/>
                  <a:pt x="368" y="347"/>
                  <a:pt x="368" y="347"/>
                </a:cubicBezTo>
                <a:cubicBezTo>
                  <a:pt x="368" y="325"/>
                  <a:pt x="368" y="325"/>
                  <a:pt x="368" y="325"/>
                </a:cubicBezTo>
                <a:cubicBezTo>
                  <a:pt x="233" y="325"/>
                  <a:pt x="233" y="325"/>
                  <a:pt x="233" y="325"/>
                </a:cubicBezTo>
                <a:lnTo>
                  <a:pt x="233" y="347"/>
                </a:lnTo>
                <a:close/>
                <a:moveTo>
                  <a:pt x="509" y="36"/>
                </a:moveTo>
                <a:lnTo>
                  <a:pt x="509" y="36"/>
                </a:lnTo>
                <a:cubicBezTo>
                  <a:pt x="92" y="36"/>
                  <a:pt x="92" y="36"/>
                  <a:pt x="92" y="36"/>
                </a:cubicBezTo>
                <a:cubicBezTo>
                  <a:pt x="92" y="283"/>
                  <a:pt x="92" y="283"/>
                  <a:pt x="92" y="283"/>
                </a:cubicBezTo>
                <a:cubicBezTo>
                  <a:pt x="509" y="283"/>
                  <a:pt x="509" y="283"/>
                  <a:pt x="509" y="283"/>
                </a:cubicBezTo>
                <a:lnTo>
                  <a:pt x="509" y="3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9" name="Freeform 38"/>
          <p:cNvSpPr>
            <a:spLocks noChangeArrowheads="1"/>
          </p:cNvSpPr>
          <p:nvPr userDrawn="1"/>
        </p:nvSpPr>
        <p:spPr bwMode="auto">
          <a:xfrm>
            <a:off x="4304603" y="195262"/>
            <a:ext cx="448616" cy="524933"/>
          </a:xfrm>
          <a:custGeom>
            <a:avLst/>
            <a:gdLst>
              <a:gd name="T0" fmla="*/ 56869383 w 467"/>
              <a:gd name="T1" fmla="*/ 70970385 h 545"/>
              <a:gd name="T2" fmla="*/ 56869383 w 467"/>
              <a:gd name="T3" fmla="*/ 70970385 h 545"/>
              <a:gd name="T4" fmla="*/ 3635389 w 467"/>
              <a:gd name="T5" fmla="*/ 70970385 h 545"/>
              <a:gd name="T6" fmla="*/ 0 w 467"/>
              <a:gd name="T7" fmla="*/ 67186892 h 545"/>
              <a:gd name="T8" fmla="*/ 0 w 467"/>
              <a:gd name="T9" fmla="*/ 3652741 h 545"/>
              <a:gd name="T10" fmla="*/ 3635389 w 467"/>
              <a:gd name="T11" fmla="*/ 0 h 545"/>
              <a:gd name="T12" fmla="*/ 56869383 w 467"/>
              <a:gd name="T13" fmla="*/ 0 h 545"/>
              <a:gd name="T14" fmla="*/ 60505132 w 467"/>
              <a:gd name="T15" fmla="*/ 3652741 h 545"/>
              <a:gd name="T16" fmla="*/ 60505132 w 467"/>
              <a:gd name="T17" fmla="*/ 67186892 h 545"/>
              <a:gd name="T18" fmla="*/ 56869383 w 467"/>
              <a:gd name="T19" fmla="*/ 70970385 h 545"/>
              <a:gd name="T20" fmla="*/ 30252386 w 467"/>
              <a:gd name="T21" fmla="*/ 68100348 h 545"/>
              <a:gd name="T22" fmla="*/ 30252386 w 467"/>
              <a:gd name="T23" fmla="*/ 68100348 h 545"/>
              <a:gd name="T24" fmla="*/ 32979017 w 467"/>
              <a:gd name="T25" fmla="*/ 66273797 h 545"/>
              <a:gd name="T26" fmla="*/ 30252386 w 467"/>
              <a:gd name="T27" fmla="*/ 63534150 h 545"/>
              <a:gd name="T28" fmla="*/ 27525754 w 467"/>
              <a:gd name="T29" fmla="*/ 66273797 h 545"/>
              <a:gd name="T30" fmla="*/ 30252386 w 467"/>
              <a:gd name="T31" fmla="*/ 68100348 h 545"/>
              <a:gd name="T32" fmla="*/ 53233994 w 467"/>
              <a:gd name="T33" fmla="*/ 7305844 h 545"/>
              <a:gd name="T34" fmla="*/ 53233994 w 467"/>
              <a:gd name="T35" fmla="*/ 7305844 h 545"/>
              <a:gd name="T36" fmla="*/ 7271138 w 467"/>
              <a:gd name="T37" fmla="*/ 7305844 h 545"/>
              <a:gd name="T38" fmla="*/ 7271138 w 467"/>
              <a:gd name="T39" fmla="*/ 60794504 h 545"/>
              <a:gd name="T40" fmla="*/ 53233994 w 467"/>
              <a:gd name="T41" fmla="*/ 60794504 h 545"/>
              <a:gd name="T42" fmla="*/ 53233994 w 467"/>
              <a:gd name="T43" fmla="*/ 7305844 h 5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7" h="545">
                <a:moveTo>
                  <a:pt x="438" y="544"/>
                </a:moveTo>
                <a:lnTo>
                  <a:pt x="438" y="544"/>
                </a:lnTo>
                <a:cubicBezTo>
                  <a:pt x="28" y="544"/>
                  <a:pt x="28" y="544"/>
                  <a:pt x="28" y="544"/>
                </a:cubicBezTo>
                <a:cubicBezTo>
                  <a:pt x="7" y="544"/>
                  <a:pt x="0" y="530"/>
                  <a:pt x="0" y="515"/>
                </a:cubicBezTo>
                <a:cubicBezTo>
                  <a:pt x="0" y="28"/>
                  <a:pt x="0" y="28"/>
                  <a:pt x="0" y="28"/>
                </a:cubicBezTo>
                <a:cubicBezTo>
                  <a:pt x="0" y="7"/>
                  <a:pt x="7" y="0"/>
                  <a:pt x="28" y="0"/>
                </a:cubicBezTo>
                <a:cubicBezTo>
                  <a:pt x="438" y="0"/>
                  <a:pt x="438" y="0"/>
                  <a:pt x="438" y="0"/>
                </a:cubicBezTo>
                <a:cubicBezTo>
                  <a:pt x="459" y="0"/>
                  <a:pt x="466" y="7"/>
                  <a:pt x="466" y="28"/>
                </a:cubicBezTo>
                <a:cubicBezTo>
                  <a:pt x="466" y="515"/>
                  <a:pt x="466" y="515"/>
                  <a:pt x="466" y="515"/>
                </a:cubicBezTo>
                <a:cubicBezTo>
                  <a:pt x="466" y="530"/>
                  <a:pt x="459" y="544"/>
                  <a:pt x="438" y="544"/>
                </a:cubicBezTo>
                <a:close/>
                <a:moveTo>
                  <a:pt x="233" y="522"/>
                </a:moveTo>
                <a:lnTo>
                  <a:pt x="233" y="522"/>
                </a:lnTo>
                <a:cubicBezTo>
                  <a:pt x="240" y="522"/>
                  <a:pt x="254" y="515"/>
                  <a:pt x="254" y="508"/>
                </a:cubicBezTo>
                <a:cubicBezTo>
                  <a:pt x="254" y="494"/>
                  <a:pt x="240" y="487"/>
                  <a:pt x="233" y="487"/>
                </a:cubicBezTo>
                <a:cubicBezTo>
                  <a:pt x="226" y="487"/>
                  <a:pt x="212" y="494"/>
                  <a:pt x="212" y="508"/>
                </a:cubicBezTo>
                <a:cubicBezTo>
                  <a:pt x="212" y="515"/>
                  <a:pt x="226" y="522"/>
                  <a:pt x="233" y="522"/>
                </a:cubicBezTo>
                <a:close/>
                <a:moveTo>
                  <a:pt x="410" y="56"/>
                </a:moveTo>
                <a:lnTo>
                  <a:pt x="410" y="56"/>
                </a:lnTo>
                <a:cubicBezTo>
                  <a:pt x="56" y="56"/>
                  <a:pt x="56" y="56"/>
                  <a:pt x="56" y="56"/>
                </a:cubicBezTo>
                <a:cubicBezTo>
                  <a:pt x="56" y="466"/>
                  <a:pt x="56" y="466"/>
                  <a:pt x="56" y="466"/>
                </a:cubicBezTo>
                <a:cubicBezTo>
                  <a:pt x="410" y="466"/>
                  <a:pt x="410" y="466"/>
                  <a:pt x="410" y="466"/>
                </a:cubicBezTo>
                <a:lnTo>
                  <a:pt x="410" y="5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0" name="Freeform 39"/>
          <p:cNvSpPr>
            <a:spLocks noChangeArrowheads="1"/>
          </p:cNvSpPr>
          <p:nvPr userDrawn="1"/>
        </p:nvSpPr>
        <p:spPr bwMode="auto">
          <a:xfrm>
            <a:off x="3360814" y="195262"/>
            <a:ext cx="304721" cy="524933"/>
          </a:xfrm>
          <a:custGeom>
            <a:avLst/>
            <a:gdLst>
              <a:gd name="T0" fmla="*/ 37231344 w 319"/>
              <a:gd name="T1" fmla="*/ 70970385 h 545"/>
              <a:gd name="T2" fmla="*/ 37231344 w 319"/>
              <a:gd name="T3" fmla="*/ 70970385 h 545"/>
              <a:gd name="T4" fmla="*/ 3723170 w 319"/>
              <a:gd name="T5" fmla="*/ 70970385 h 545"/>
              <a:gd name="T6" fmla="*/ 0 w 319"/>
              <a:gd name="T7" fmla="*/ 67186892 h 545"/>
              <a:gd name="T8" fmla="*/ 0 w 319"/>
              <a:gd name="T9" fmla="*/ 3652741 h 545"/>
              <a:gd name="T10" fmla="*/ 3723170 w 319"/>
              <a:gd name="T11" fmla="*/ 0 h 545"/>
              <a:gd name="T12" fmla="*/ 37231344 w 319"/>
              <a:gd name="T13" fmla="*/ 0 h 545"/>
              <a:gd name="T14" fmla="*/ 40826240 w 319"/>
              <a:gd name="T15" fmla="*/ 3652741 h 545"/>
              <a:gd name="T16" fmla="*/ 40826240 w 319"/>
              <a:gd name="T17" fmla="*/ 67186892 h 545"/>
              <a:gd name="T18" fmla="*/ 37231344 w 319"/>
              <a:gd name="T19" fmla="*/ 70970385 h 545"/>
              <a:gd name="T20" fmla="*/ 20926574 w 319"/>
              <a:gd name="T21" fmla="*/ 67186892 h 545"/>
              <a:gd name="T22" fmla="*/ 20926574 w 319"/>
              <a:gd name="T23" fmla="*/ 67186892 h 545"/>
              <a:gd name="T24" fmla="*/ 22723843 w 319"/>
              <a:gd name="T25" fmla="*/ 64447245 h 545"/>
              <a:gd name="T26" fmla="*/ 20926574 w 319"/>
              <a:gd name="T27" fmla="*/ 62620694 h 545"/>
              <a:gd name="T28" fmla="*/ 18230671 w 319"/>
              <a:gd name="T29" fmla="*/ 64447245 h 545"/>
              <a:gd name="T30" fmla="*/ 20926574 w 319"/>
              <a:gd name="T31" fmla="*/ 67186892 h 545"/>
              <a:gd name="T32" fmla="*/ 37231344 w 319"/>
              <a:gd name="T33" fmla="*/ 7305844 h 545"/>
              <a:gd name="T34" fmla="*/ 37231344 w 319"/>
              <a:gd name="T35" fmla="*/ 7305844 h 545"/>
              <a:gd name="T36" fmla="*/ 36332709 w 319"/>
              <a:gd name="T37" fmla="*/ 7305844 h 545"/>
              <a:gd name="T38" fmla="*/ 4621805 w 319"/>
              <a:gd name="T39" fmla="*/ 7305844 h 545"/>
              <a:gd name="T40" fmla="*/ 3723170 w 319"/>
              <a:gd name="T41" fmla="*/ 7305844 h 545"/>
              <a:gd name="T42" fmla="*/ 3723170 w 319"/>
              <a:gd name="T43" fmla="*/ 58967953 h 545"/>
              <a:gd name="T44" fmla="*/ 4621805 w 319"/>
              <a:gd name="T45" fmla="*/ 58967953 h 545"/>
              <a:gd name="T46" fmla="*/ 36332709 w 319"/>
              <a:gd name="T47" fmla="*/ 58967953 h 545"/>
              <a:gd name="T48" fmla="*/ 37231344 w 319"/>
              <a:gd name="T49" fmla="*/ 58967953 h 545"/>
              <a:gd name="T50" fmla="*/ 37231344 w 319"/>
              <a:gd name="T51" fmla="*/ 7305844 h 5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9" h="545">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1" name="Freeform 40"/>
          <p:cNvSpPr>
            <a:spLocks noChangeArrowheads="1"/>
          </p:cNvSpPr>
          <p:nvPr userDrawn="1"/>
        </p:nvSpPr>
        <p:spPr bwMode="auto">
          <a:xfrm>
            <a:off x="2337376" y="4229627"/>
            <a:ext cx="579814" cy="579968"/>
          </a:xfrm>
          <a:custGeom>
            <a:avLst/>
            <a:gdLst>
              <a:gd name="T0" fmla="*/ 74787349 w 602"/>
              <a:gd name="T1" fmla="*/ 78442719 h 602"/>
              <a:gd name="T2" fmla="*/ 74787349 w 602"/>
              <a:gd name="T3" fmla="*/ 78442719 h 602"/>
              <a:gd name="T4" fmla="*/ 3654649 w 602"/>
              <a:gd name="T5" fmla="*/ 78442719 h 602"/>
              <a:gd name="T6" fmla="*/ 0 w 602"/>
              <a:gd name="T7" fmla="*/ 74657633 h 602"/>
              <a:gd name="T8" fmla="*/ 0 w 602"/>
              <a:gd name="T9" fmla="*/ 3654665 h 602"/>
              <a:gd name="T10" fmla="*/ 3654649 w 602"/>
              <a:gd name="T11" fmla="*/ 0 h 602"/>
              <a:gd name="T12" fmla="*/ 74787349 w 602"/>
              <a:gd name="T13" fmla="*/ 0 h 602"/>
              <a:gd name="T14" fmla="*/ 78441997 w 602"/>
              <a:gd name="T15" fmla="*/ 3654665 h 602"/>
              <a:gd name="T16" fmla="*/ 78441997 w 602"/>
              <a:gd name="T17" fmla="*/ 74657633 h 602"/>
              <a:gd name="T18" fmla="*/ 74787349 w 602"/>
              <a:gd name="T19" fmla="*/ 78442719 h 602"/>
              <a:gd name="T20" fmla="*/ 71002280 w 602"/>
              <a:gd name="T21" fmla="*/ 7308970 h 602"/>
              <a:gd name="T22" fmla="*/ 71002280 w 602"/>
              <a:gd name="T23" fmla="*/ 7308970 h 602"/>
              <a:gd name="T24" fmla="*/ 7439717 w 602"/>
              <a:gd name="T25" fmla="*/ 7308970 h 602"/>
              <a:gd name="T26" fmla="*/ 7439717 w 602"/>
              <a:gd name="T27" fmla="*/ 71002968 h 602"/>
              <a:gd name="T28" fmla="*/ 71002280 w 602"/>
              <a:gd name="T29" fmla="*/ 71002968 h 602"/>
              <a:gd name="T30" fmla="*/ 71002280 w 602"/>
              <a:gd name="T31" fmla="*/ 7308970 h 602"/>
              <a:gd name="T32" fmla="*/ 14748653 w 602"/>
              <a:gd name="T33" fmla="*/ 52599581 h 602"/>
              <a:gd name="T34" fmla="*/ 14748653 w 602"/>
              <a:gd name="T35" fmla="*/ 52599581 h 602"/>
              <a:gd name="T36" fmla="*/ 22188371 w 602"/>
              <a:gd name="T37" fmla="*/ 52599581 h 602"/>
              <a:gd name="T38" fmla="*/ 25842658 w 602"/>
              <a:gd name="T39" fmla="*/ 56254247 h 602"/>
              <a:gd name="T40" fmla="*/ 25842658 w 602"/>
              <a:gd name="T41" fmla="*/ 63563216 h 602"/>
              <a:gd name="T42" fmla="*/ 22188371 w 602"/>
              <a:gd name="T43" fmla="*/ 67348302 h 602"/>
              <a:gd name="T44" fmla="*/ 14748653 w 602"/>
              <a:gd name="T45" fmla="*/ 67348302 h 602"/>
              <a:gd name="T46" fmla="*/ 11094005 w 602"/>
              <a:gd name="T47" fmla="*/ 63563216 h 602"/>
              <a:gd name="T48" fmla="*/ 11094005 w 602"/>
              <a:gd name="T49" fmla="*/ 56254247 h 602"/>
              <a:gd name="T50" fmla="*/ 14748653 w 602"/>
              <a:gd name="T51" fmla="*/ 52599581 h 602"/>
              <a:gd name="T52" fmla="*/ 35109700 w 602"/>
              <a:gd name="T53" fmla="*/ 19317053 h 602"/>
              <a:gd name="T54" fmla="*/ 35109700 w 602"/>
              <a:gd name="T55" fmla="*/ 19317053 h 602"/>
              <a:gd name="T56" fmla="*/ 42418636 w 602"/>
              <a:gd name="T57" fmla="*/ 19317053 h 602"/>
              <a:gd name="T58" fmla="*/ 46073284 w 602"/>
              <a:gd name="T59" fmla="*/ 22971718 h 602"/>
              <a:gd name="T60" fmla="*/ 46073284 w 602"/>
              <a:gd name="T61" fmla="*/ 63563216 h 602"/>
              <a:gd name="T62" fmla="*/ 42418636 w 602"/>
              <a:gd name="T63" fmla="*/ 67348302 h 602"/>
              <a:gd name="T64" fmla="*/ 35109700 w 602"/>
              <a:gd name="T65" fmla="*/ 67348302 h 602"/>
              <a:gd name="T66" fmla="*/ 31324631 w 602"/>
              <a:gd name="T67" fmla="*/ 63563216 h 602"/>
              <a:gd name="T68" fmla="*/ 31324631 w 602"/>
              <a:gd name="T69" fmla="*/ 22971718 h 602"/>
              <a:gd name="T70" fmla="*/ 35109700 w 602"/>
              <a:gd name="T71" fmla="*/ 19317053 h 602"/>
              <a:gd name="T72" fmla="*/ 56253627 w 602"/>
              <a:gd name="T73" fmla="*/ 34065774 h 602"/>
              <a:gd name="T74" fmla="*/ 56253627 w 602"/>
              <a:gd name="T75" fmla="*/ 34065774 h 602"/>
              <a:gd name="T76" fmla="*/ 63693344 w 602"/>
              <a:gd name="T77" fmla="*/ 34065774 h 602"/>
              <a:gd name="T78" fmla="*/ 67347631 w 602"/>
              <a:gd name="T79" fmla="*/ 37850860 h 602"/>
              <a:gd name="T80" fmla="*/ 67347631 w 602"/>
              <a:gd name="T81" fmla="*/ 63563216 h 602"/>
              <a:gd name="T82" fmla="*/ 63693344 w 602"/>
              <a:gd name="T83" fmla="*/ 67348302 h 602"/>
              <a:gd name="T84" fmla="*/ 56253627 w 602"/>
              <a:gd name="T85" fmla="*/ 67348302 h 602"/>
              <a:gd name="T86" fmla="*/ 52598978 w 602"/>
              <a:gd name="T87" fmla="*/ 63563216 h 602"/>
              <a:gd name="T88" fmla="*/ 52598978 w 602"/>
              <a:gd name="T89" fmla="*/ 37850860 h 602"/>
              <a:gd name="T90" fmla="*/ 56253627 w 602"/>
              <a:gd name="T91" fmla="*/ 34065774 h 6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602">
                <a:moveTo>
                  <a:pt x="573" y="601"/>
                </a:moveTo>
                <a:lnTo>
                  <a:pt x="573" y="601"/>
                </a:lnTo>
                <a:cubicBezTo>
                  <a:pt x="28" y="601"/>
                  <a:pt x="28" y="601"/>
                  <a:pt x="28" y="601"/>
                </a:cubicBezTo>
                <a:cubicBezTo>
                  <a:pt x="7" y="601"/>
                  <a:pt x="0" y="586"/>
                  <a:pt x="0" y="572"/>
                </a:cubicBezTo>
                <a:cubicBezTo>
                  <a:pt x="0" y="28"/>
                  <a:pt x="0" y="28"/>
                  <a:pt x="0" y="28"/>
                </a:cubicBezTo>
                <a:cubicBezTo>
                  <a:pt x="0" y="7"/>
                  <a:pt x="7" y="0"/>
                  <a:pt x="28" y="0"/>
                </a:cubicBezTo>
                <a:cubicBezTo>
                  <a:pt x="573" y="0"/>
                  <a:pt x="573" y="0"/>
                  <a:pt x="573" y="0"/>
                </a:cubicBezTo>
                <a:cubicBezTo>
                  <a:pt x="587" y="0"/>
                  <a:pt x="601" y="7"/>
                  <a:pt x="601" y="28"/>
                </a:cubicBezTo>
                <a:cubicBezTo>
                  <a:pt x="601" y="572"/>
                  <a:pt x="601" y="572"/>
                  <a:pt x="601" y="572"/>
                </a:cubicBezTo>
                <a:cubicBezTo>
                  <a:pt x="601" y="586"/>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13" y="403"/>
                </a:moveTo>
                <a:lnTo>
                  <a:pt x="113" y="403"/>
                </a:lnTo>
                <a:cubicBezTo>
                  <a:pt x="170" y="403"/>
                  <a:pt x="170" y="403"/>
                  <a:pt x="170" y="403"/>
                </a:cubicBezTo>
                <a:cubicBezTo>
                  <a:pt x="184" y="403"/>
                  <a:pt x="198" y="417"/>
                  <a:pt x="198" y="431"/>
                </a:cubicBezTo>
                <a:cubicBezTo>
                  <a:pt x="198" y="487"/>
                  <a:pt x="198" y="487"/>
                  <a:pt x="198" y="487"/>
                </a:cubicBezTo>
                <a:cubicBezTo>
                  <a:pt x="198" y="502"/>
                  <a:pt x="184" y="516"/>
                  <a:pt x="170" y="516"/>
                </a:cubicBezTo>
                <a:cubicBezTo>
                  <a:pt x="113" y="516"/>
                  <a:pt x="113" y="516"/>
                  <a:pt x="113" y="516"/>
                </a:cubicBezTo>
                <a:cubicBezTo>
                  <a:pt x="92" y="516"/>
                  <a:pt x="85" y="502"/>
                  <a:pt x="85" y="487"/>
                </a:cubicBezTo>
                <a:cubicBezTo>
                  <a:pt x="85" y="431"/>
                  <a:pt x="85" y="431"/>
                  <a:pt x="85" y="431"/>
                </a:cubicBezTo>
                <a:cubicBezTo>
                  <a:pt x="85" y="417"/>
                  <a:pt x="92" y="403"/>
                  <a:pt x="113" y="403"/>
                </a:cubicBezTo>
                <a:close/>
                <a:moveTo>
                  <a:pt x="269" y="148"/>
                </a:moveTo>
                <a:lnTo>
                  <a:pt x="269" y="148"/>
                </a:lnTo>
                <a:cubicBezTo>
                  <a:pt x="325" y="148"/>
                  <a:pt x="325" y="148"/>
                  <a:pt x="325" y="148"/>
                </a:cubicBezTo>
                <a:cubicBezTo>
                  <a:pt x="346" y="148"/>
                  <a:pt x="353" y="162"/>
                  <a:pt x="353" y="176"/>
                </a:cubicBezTo>
                <a:cubicBezTo>
                  <a:pt x="353" y="487"/>
                  <a:pt x="353" y="487"/>
                  <a:pt x="353" y="487"/>
                </a:cubicBezTo>
                <a:cubicBezTo>
                  <a:pt x="353" y="502"/>
                  <a:pt x="346" y="516"/>
                  <a:pt x="325" y="516"/>
                </a:cubicBezTo>
                <a:cubicBezTo>
                  <a:pt x="269" y="516"/>
                  <a:pt x="269" y="516"/>
                  <a:pt x="269" y="516"/>
                </a:cubicBezTo>
                <a:cubicBezTo>
                  <a:pt x="255" y="516"/>
                  <a:pt x="240" y="502"/>
                  <a:pt x="240" y="487"/>
                </a:cubicBezTo>
                <a:cubicBezTo>
                  <a:pt x="240" y="176"/>
                  <a:pt x="240" y="176"/>
                  <a:pt x="240" y="176"/>
                </a:cubicBezTo>
                <a:cubicBezTo>
                  <a:pt x="240" y="162"/>
                  <a:pt x="255" y="148"/>
                  <a:pt x="269" y="148"/>
                </a:cubicBezTo>
                <a:close/>
                <a:moveTo>
                  <a:pt x="431" y="261"/>
                </a:moveTo>
                <a:lnTo>
                  <a:pt x="431" y="261"/>
                </a:lnTo>
                <a:cubicBezTo>
                  <a:pt x="488" y="261"/>
                  <a:pt x="488" y="261"/>
                  <a:pt x="488" y="261"/>
                </a:cubicBezTo>
                <a:cubicBezTo>
                  <a:pt x="502" y="261"/>
                  <a:pt x="516" y="276"/>
                  <a:pt x="516" y="290"/>
                </a:cubicBezTo>
                <a:cubicBezTo>
                  <a:pt x="516" y="487"/>
                  <a:pt x="516" y="487"/>
                  <a:pt x="516" y="487"/>
                </a:cubicBezTo>
                <a:cubicBezTo>
                  <a:pt x="516" y="502"/>
                  <a:pt x="502" y="516"/>
                  <a:pt x="488" y="516"/>
                </a:cubicBezTo>
                <a:cubicBezTo>
                  <a:pt x="431" y="516"/>
                  <a:pt x="431" y="516"/>
                  <a:pt x="431" y="516"/>
                </a:cubicBezTo>
                <a:cubicBezTo>
                  <a:pt x="417" y="516"/>
                  <a:pt x="403" y="502"/>
                  <a:pt x="403" y="487"/>
                </a:cubicBezTo>
                <a:cubicBezTo>
                  <a:pt x="403" y="290"/>
                  <a:pt x="403" y="290"/>
                  <a:pt x="403" y="290"/>
                </a:cubicBezTo>
                <a:cubicBezTo>
                  <a:pt x="403" y="276"/>
                  <a:pt x="417" y="261"/>
                  <a:pt x="431" y="26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2" name="Freeform 41"/>
          <p:cNvSpPr>
            <a:spLocks noChangeArrowheads="1"/>
          </p:cNvSpPr>
          <p:nvPr userDrawn="1"/>
        </p:nvSpPr>
        <p:spPr bwMode="auto">
          <a:xfrm>
            <a:off x="1317408" y="4229627"/>
            <a:ext cx="584048" cy="579968"/>
          </a:xfrm>
          <a:custGeom>
            <a:avLst/>
            <a:gdLst>
              <a:gd name="T0" fmla="*/ 74925449 w 609"/>
              <a:gd name="T1" fmla="*/ 78442719 h 602"/>
              <a:gd name="T2" fmla="*/ 74925449 w 609"/>
              <a:gd name="T3" fmla="*/ 78442719 h 602"/>
              <a:gd name="T4" fmla="*/ 3623191 w 609"/>
              <a:gd name="T5" fmla="*/ 78442719 h 602"/>
              <a:gd name="T6" fmla="*/ 0 w 609"/>
              <a:gd name="T7" fmla="*/ 74657633 h 602"/>
              <a:gd name="T8" fmla="*/ 0 w 609"/>
              <a:gd name="T9" fmla="*/ 3654665 h 602"/>
              <a:gd name="T10" fmla="*/ 3623191 w 609"/>
              <a:gd name="T11" fmla="*/ 0 h 602"/>
              <a:gd name="T12" fmla="*/ 74925449 w 609"/>
              <a:gd name="T13" fmla="*/ 0 h 602"/>
              <a:gd name="T14" fmla="*/ 78678142 w 609"/>
              <a:gd name="T15" fmla="*/ 3654665 h 602"/>
              <a:gd name="T16" fmla="*/ 78678142 w 609"/>
              <a:gd name="T17" fmla="*/ 74657633 h 602"/>
              <a:gd name="T18" fmla="*/ 74925449 w 609"/>
              <a:gd name="T19" fmla="*/ 78442719 h 602"/>
              <a:gd name="T20" fmla="*/ 71302258 w 609"/>
              <a:gd name="T21" fmla="*/ 7308970 h 602"/>
              <a:gd name="T22" fmla="*/ 71302258 w 609"/>
              <a:gd name="T23" fmla="*/ 7308970 h 602"/>
              <a:gd name="T24" fmla="*/ 7246742 w 609"/>
              <a:gd name="T25" fmla="*/ 7308970 h 602"/>
              <a:gd name="T26" fmla="*/ 7246742 w 609"/>
              <a:gd name="T27" fmla="*/ 71002968 h 602"/>
              <a:gd name="T28" fmla="*/ 71302258 w 609"/>
              <a:gd name="T29" fmla="*/ 71002968 h 602"/>
              <a:gd name="T30" fmla="*/ 71302258 w 609"/>
              <a:gd name="T31" fmla="*/ 7308970 h 602"/>
              <a:gd name="T32" fmla="*/ 12811031 w 609"/>
              <a:gd name="T33" fmla="*/ 39678193 h 602"/>
              <a:gd name="T34" fmla="*/ 12811031 w 609"/>
              <a:gd name="T35" fmla="*/ 39678193 h 602"/>
              <a:gd name="T36" fmla="*/ 12811031 w 609"/>
              <a:gd name="T37" fmla="*/ 39678193 h 602"/>
              <a:gd name="T38" fmla="*/ 22904669 w 609"/>
              <a:gd name="T39" fmla="*/ 33152108 h 602"/>
              <a:gd name="T40" fmla="*/ 22904669 w 609"/>
              <a:gd name="T41" fmla="*/ 33152108 h 602"/>
              <a:gd name="T42" fmla="*/ 24716265 w 609"/>
              <a:gd name="T43" fmla="*/ 33152108 h 602"/>
              <a:gd name="T44" fmla="*/ 26527860 w 609"/>
              <a:gd name="T45" fmla="*/ 33152108 h 602"/>
              <a:gd name="T46" fmla="*/ 26527860 w 609"/>
              <a:gd name="T47" fmla="*/ 33152108 h 602"/>
              <a:gd name="T48" fmla="*/ 42962442 w 609"/>
              <a:gd name="T49" fmla="*/ 44246163 h 602"/>
              <a:gd name="T50" fmla="*/ 61208620 w 609"/>
              <a:gd name="T51" fmla="*/ 31324775 h 602"/>
              <a:gd name="T52" fmla="*/ 64055516 w 609"/>
              <a:gd name="T53" fmla="*/ 30411109 h 602"/>
              <a:gd name="T54" fmla="*/ 67678707 w 609"/>
              <a:gd name="T55" fmla="*/ 34065774 h 602"/>
              <a:gd name="T56" fmla="*/ 65867111 w 609"/>
              <a:gd name="T57" fmla="*/ 36937194 h 602"/>
              <a:gd name="T58" fmla="*/ 65867111 w 609"/>
              <a:gd name="T59" fmla="*/ 36937194 h 602"/>
              <a:gd name="T60" fmla="*/ 44774038 w 609"/>
              <a:gd name="T61" fmla="*/ 51685915 h 602"/>
              <a:gd name="T62" fmla="*/ 44774038 w 609"/>
              <a:gd name="T63" fmla="*/ 51685915 h 602"/>
              <a:gd name="T64" fmla="*/ 42962442 w 609"/>
              <a:gd name="T65" fmla="*/ 52599581 h 602"/>
              <a:gd name="T66" fmla="*/ 41150847 w 609"/>
              <a:gd name="T67" fmla="*/ 51685915 h 602"/>
              <a:gd name="T68" fmla="*/ 24716265 w 609"/>
              <a:gd name="T69" fmla="*/ 40591859 h 602"/>
              <a:gd name="T70" fmla="*/ 17340380 w 609"/>
              <a:gd name="T71" fmla="*/ 46073496 h 602"/>
              <a:gd name="T72" fmla="*/ 14622627 w 609"/>
              <a:gd name="T73" fmla="*/ 46073496 h 602"/>
              <a:gd name="T74" fmla="*/ 10999436 w 609"/>
              <a:gd name="T75" fmla="*/ 42419192 h 602"/>
              <a:gd name="T76" fmla="*/ 12811031 w 609"/>
              <a:gd name="T77" fmla="*/ 39678193 h 6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09" h="602">
                <a:moveTo>
                  <a:pt x="579" y="601"/>
                </a:moveTo>
                <a:lnTo>
                  <a:pt x="579" y="601"/>
                </a:lnTo>
                <a:cubicBezTo>
                  <a:pt x="28" y="601"/>
                  <a:pt x="28" y="601"/>
                  <a:pt x="28" y="601"/>
                </a:cubicBezTo>
                <a:cubicBezTo>
                  <a:pt x="14" y="601"/>
                  <a:pt x="0" y="586"/>
                  <a:pt x="0" y="572"/>
                </a:cubicBezTo>
                <a:cubicBezTo>
                  <a:pt x="0" y="28"/>
                  <a:pt x="0" y="28"/>
                  <a:pt x="0" y="28"/>
                </a:cubicBezTo>
                <a:cubicBezTo>
                  <a:pt x="0" y="7"/>
                  <a:pt x="14" y="0"/>
                  <a:pt x="28" y="0"/>
                </a:cubicBezTo>
                <a:cubicBezTo>
                  <a:pt x="579" y="0"/>
                  <a:pt x="579" y="0"/>
                  <a:pt x="579" y="0"/>
                </a:cubicBezTo>
                <a:cubicBezTo>
                  <a:pt x="594" y="0"/>
                  <a:pt x="608" y="7"/>
                  <a:pt x="608" y="28"/>
                </a:cubicBezTo>
                <a:cubicBezTo>
                  <a:pt x="608" y="572"/>
                  <a:pt x="608" y="572"/>
                  <a:pt x="608" y="572"/>
                </a:cubicBezTo>
                <a:cubicBezTo>
                  <a:pt x="608" y="586"/>
                  <a:pt x="594" y="601"/>
                  <a:pt x="579" y="601"/>
                </a:cubicBezTo>
                <a:close/>
                <a:moveTo>
                  <a:pt x="551" y="56"/>
                </a:moveTo>
                <a:lnTo>
                  <a:pt x="551" y="56"/>
                </a:lnTo>
                <a:cubicBezTo>
                  <a:pt x="56" y="56"/>
                  <a:pt x="56" y="56"/>
                  <a:pt x="56" y="56"/>
                </a:cubicBezTo>
                <a:cubicBezTo>
                  <a:pt x="56" y="544"/>
                  <a:pt x="56" y="544"/>
                  <a:pt x="56" y="544"/>
                </a:cubicBezTo>
                <a:cubicBezTo>
                  <a:pt x="551" y="544"/>
                  <a:pt x="551" y="544"/>
                  <a:pt x="551" y="544"/>
                </a:cubicBezTo>
                <a:lnTo>
                  <a:pt x="551" y="56"/>
                </a:lnTo>
                <a:close/>
                <a:moveTo>
                  <a:pt x="99" y="304"/>
                </a:moveTo>
                <a:lnTo>
                  <a:pt x="99" y="304"/>
                </a:lnTo>
                <a:cubicBezTo>
                  <a:pt x="177" y="254"/>
                  <a:pt x="177" y="254"/>
                  <a:pt x="177" y="254"/>
                </a:cubicBezTo>
                <a:cubicBezTo>
                  <a:pt x="184" y="254"/>
                  <a:pt x="184" y="254"/>
                  <a:pt x="191" y="254"/>
                </a:cubicBezTo>
                <a:cubicBezTo>
                  <a:pt x="198" y="254"/>
                  <a:pt x="205" y="254"/>
                  <a:pt x="205" y="254"/>
                </a:cubicBezTo>
                <a:cubicBezTo>
                  <a:pt x="332" y="339"/>
                  <a:pt x="332" y="339"/>
                  <a:pt x="332" y="339"/>
                </a:cubicBezTo>
                <a:cubicBezTo>
                  <a:pt x="473" y="240"/>
                  <a:pt x="473" y="240"/>
                  <a:pt x="473" y="240"/>
                </a:cubicBezTo>
                <a:cubicBezTo>
                  <a:pt x="480" y="233"/>
                  <a:pt x="488" y="233"/>
                  <a:pt x="495" y="233"/>
                </a:cubicBezTo>
                <a:cubicBezTo>
                  <a:pt x="509" y="233"/>
                  <a:pt x="523" y="247"/>
                  <a:pt x="523" y="261"/>
                </a:cubicBezTo>
                <a:cubicBezTo>
                  <a:pt x="523" y="268"/>
                  <a:pt x="516" y="283"/>
                  <a:pt x="509" y="283"/>
                </a:cubicBezTo>
                <a:cubicBezTo>
                  <a:pt x="346" y="396"/>
                  <a:pt x="346" y="396"/>
                  <a:pt x="346" y="396"/>
                </a:cubicBezTo>
                <a:cubicBezTo>
                  <a:pt x="346" y="403"/>
                  <a:pt x="339" y="403"/>
                  <a:pt x="332" y="403"/>
                </a:cubicBezTo>
                <a:cubicBezTo>
                  <a:pt x="325" y="403"/>
                  <a:pt x="318" y="403"/>
                  <a:pt x="318" y="396"/>
                </a:cubicBezTo>
                <a:cubicBezTo>
                  <a:pt x="191" y="311"/>
                  <a:pt x="191" y="311"/>
                  <a:pt x="191" y="311"/>
                </a:cubicBezTo>
                <a:cubicBezTo>
                  <a:pt x="134" y="353"/>
                  <a:pt x="134" y="353"/>
                  <a:pt x="134" y="353"/>
                </a:cubicBezTo>
                <a:cubicBezTo>
                  <a:pt x="127" y="353"/>
                  <a:pt x="120" y="353"/>
                  <a:pt x="113" y="353"/>
                </a:cubicBezTo>
                <a:cubicBezTo>
                  <a:pt x="99" y="353"/>
                  <a:pt x="85" y="346"/>
                  <a:pt x="85" y="325"/>
                </a:cubicBezTo>
                <a:cubicBezTo>
                  <a:pt x="85" y="318"/>
                  <a:pt x="92" y="311"/>
                  <a:pt x="99" y="30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3" name="Freeform 42"/>
          <p:cNvSpPr>
            <a:spLocks noChangeArrowheads="1"/>
          </p:cNvSpPr>
          <p:nvPr userDrawn="1"/>
        </p:nvSpPr>
        <p:spPr bwMode="auto">
          <a:xfrm>
            <a:off x="310137" y="4267729"/>
            <a:ext cx="579817" cy="491067"/>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4" name="Freeform 43"/>
          <p:cNvSpPr>
            <a:spLocks noChangeArrowheads="1"/>
          </p:cNvSpPr>
          <p:nvPr userDrawn="1"/>
        </p:nvSpPr>
        <p:spPr bwMode="auto">
          <a:xfrm>
            <a:off x="2362770" y="3209395"/>
            <a:ext cx="550190" cy="584200"/>
          </a:xfrm>
          <a:custGeom>
            <a:avLst/>
            <a:gdLst>
              <a:gd name="T0" fmla="*/ 74070289 w 574"/>
              <a:gd name="T1" fmla="*/ 39339251 h 609"/>
              <a:gd name="T2" fmla="*/ 74070289 w 574"/>
              <a:gd name="T3" fmla="*/ 39339251 h 609"/>
              <a:gd name="T4" fmla="*/ 34773109 w 574"/>
              <a:gd name="T5" fmla="*/ 78678142 h 609"/>
              <a:gd name="T6" fmla="*/ 34773109 w 574"/>
              <a:gd name="T7" fmla="*/ 78678142 h 609"/>
              <a:gd name="T8" fmla="*/ 34773109 w 574"/>
              <a:gd name="T9" fmla="*/ 78678142 h 609"/>
              <a:gd name="T10" fmla="*/ 0 w 574"/>
              <a:gd name="T11" fmla="*/ 43091945 h 609"/>
              <a:gd name="T12" fmla="*/ 21975702 w 574"/>
              <a:gd name="T13" fmla="*/ 10093638 h 609"/>
              <a:gd name="T14" fmla="*/ 21975702 w 574"/>
              <a:gd name="T15" fmla="*/ 10093638 h 609"/>
              <a:gd name="T16" fmla="*/ 22880300 w 574"/>
              <a:gd name="T17" fmla="*/ 10093638 h 609"/>
              <a:gd name="T18" fmla="*/ 26499772 w 574"/>
              <a:gd name="T19" fmla="*/ 13846331 h 609"/>
              <a:gd name="T20" fmla="*/ 23785258 w 574"/>
              <a:gd name="T21" fmla="*/ 17469523 h 609"/>
              <a:gd name="T22" fmla="*/ 23785258 w 574"/>
              <a:gd name="T23" fmla="*/ 17469523 h 609"/>
              <a:gd name="T24" fmla="*/ 7368378 w 574"/>
              <a:gd name="T25" fmla="*/ 43091945 h 609"/>
              <a:gd name="T26" fmla="*/ 34773109 w 574"/>
              <a:gd name="T27" fmla="*/ 71431400 h 609"/>
              <a:gd name="T28" fmla="*/ 63082797 w 574"/>
              <a:gd name="T29" fmla="*/ 43091945 h 609"/>
              <a:gd name="T30" fmla="*/ 45760960 w 574"/>
              <a:gd name="T31" fmla="*/ 17469523 h 609"/>
              <a:gd name="T32" fmla="*/ 45760960 w 574"/>
              <a:gd name="T33" fmla="*/ 17469523 h 609"/>
              <a:gd name="T34" fmla="*/ 43951044 w 574"/>
              <a:gd name="T35" fmla="*/ 13846331 h 609"/>
              <a:gd name="T36" fmla="*/ 47570516 w 574"/>
              <a:gd name="T37" fmla="*/ 10093638 h 609"/>
              <a:gd name="T38" fmla="*/ 48475474 w 574"/>
              <a:gd name="T39" fmla="*/ 10093638 h 609"/>
              <a:gd name="T40" fmla="*/ 48475474 w 574"/>
              <a:gd name="T41" fmla="*/ 10093638 h 609"/>
              <a:gd name="T42" fmla="*/ 70450816 w 574"/>
              <a:gd name="T43" fmla="*/ 43091945 h 609"/>
              <a:gd name="T44" fmla="*/ 34773109 w 574"/>
              <a:gd name="T45" fmla="*/ 78678142 h 609"/>
              <a:gd name="T46" fmla="*/ 34773109 w 574"/>
              <a:gd name="T47" fmla="*/ 40245049 h 609"/>
              <a:gd name="T48" fmla="*/ 34773109 w 574"/>
              <a:gd name="T49" fmla="*/ 40245049 h 609"/>
              <a:gd name="T50" fmla="*/ 31153637 w 574"/>
              <a:gd name="T51" fmla="*/ 36621498 h 609"/>
              <a:gd name="T52" fmla="*/ 31153637 w 574"/>
              <a:gd name="T53" fmla="*/ 15657927 h 609"/>
              <a:gd name="T54" fmla="*/ 31153637 w 574"/>
              <a:gd name="T55" fmla="*/ 15657927 h 609"/>
              <a:gd name="T56" fmla="*/ 31153637 w 574"/>
              <a:gd name="T57" fmla="*/ 8282042 h 609"/>
              <a:gd name="T58" fmla="*/ 31153637 w 574"/>
              <a:gd name="T59" fmla="*/ 8282042 h 609"/>
              <a:gd name="T60" fmla="*/ 31153637 w 574"/>
              <a:gd name="T61" fmla="*/ 3752694 h 609"/>
              <a:gd name="T62" fmla="*/ 34773109 w 574"/>
              <a:gd name="T63" fmla="*/ 0 h 609"/>
              <a:gd name="T64" fmla="*/ 38392581 w 574"/>
              <a:gd name="T65" fmla="*/ 3752694 h 609"/>
              <a:gd name="T66" fmla="*/ 38392581 w 574"/>
              <a:gd name="T67" fmla="*/ 14752129 h 609"/>
              <a:gd name="T68" fmla="*/ 38392581 w 574"/>
              <a:gd name="T69" fmla="*/ 21998871 h 609"/>
              <a:gd name="T70" fmla="*/ 38392581 w 574"/>
              <a:gd name="T71" fmla="*/ 36621498 h 609"/>
              <a:gd name="T72" fmla="*/ 34773109 w 574"/>
              <a:gd name="T73" fmla="*/ 40245049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74" h="609">
                <a:moveTo>
                  <a:pt x="573" y="304"/>
                </a:moveTo>
                <a:lnTo>
                  <a:pt x="573" y="304"/>
                </a:lnTo>
                <a:close/>
                <a:moveTo>
                  <a:pt x="269" y="608"/>
                </a:moveTo>
                <a:lnTo>
                  <a:pt x="269" y="608"/>
                </a:lnTo>
                <a:cubicBezTo>
                  <a:pt x="120" y="608"/>
                  <a:pt x="0" y="481"/>
                  <a:pt x="0" y="333"/>
                </a:cubicBezTo>
                <a:cubicBezTo>
                  <a:pt x="0" y="220"/>
                  <a:pt x="71" y="121"/>
                  <a:pt x="170" y="78"/>
                </a:cubicBezTo>
                <a:lnTo>
                  <a:pt x="177" y="78"/>
                </a:lnTo>
                <a:cubicBezTo>
                  <a:pt x="191" y="78"/>
                  <a:pt x="205" y="93"/>
                  <a:pt x="205" y="107"/>
                </a:cubicBezTo>
                <a:cubicBezTo>
                  <a:pt x="205" y="121"/>
                  <a:pt x="198" y="128"/>
                  <a:pt x="184" y="135"/>
                </a:cubicBezTo>
                <a:cubicBezTo>
                  <a:pt x="106" y="163"/>
                  <a:pt x="57" y="241"/>
                  <a:pt x="57" y="333"/>
                </a:cubicBezTo>
                <a:cubicBezTo>
                  <a:pt x="57" y="453"/>
                  <a:pt x="149" y="552"/>
                  <a:pt x="269" y="552"/>
                </a:cubicBezTo>
                <a:cubicBezTo>
                  <a:pt x="389" y="552"/>
                  <a:pt x="488" y="453"/>
                  <a:pt x="488" y="333"/>
                </a:cubicBezTo>
                <a:cubicBezTo>
                  <a:pt x="488" y="241"/>
                  <a:pt x="431" y="163"/>
                  <a:pt x="354" y="135"/>
                </a:cubicBezTo>
                <a:cubicBezTo>
                  <a:pt x="347" y="128"/>
                  <a:pt x="340" y="121"/>
                  <a:pt x="340" y="107"/>
                </a:cubicBezTo>
                <a:cubicBezTo>
                  <a:pt x="340" y="93"/>
                  <a:pt x="347" y="78"/>
                  <a:pt x="368" y="78"/>
                </a:cubicBezTo>
                <a:lnTo>
                  <a:pt x="375" y="78"/>
                </a:lnTo>
                <a:cubicBezTo>
                  <a:pt x="474" y="121"/>
                  <a:pt x="545" y="220"/>
                  <a:pt x="545" y="333"/>
                </a:cubicBezTo>
                <a:cubicBezTo>
                  <a:pt x="545" y="481"/>
                  <a:pt x="424" y="608"/>
                  <a:pt x="269" y="608"/>
                </a:cubicBezTo>
                <a:close/>
                <a:moveTo>
                  <a:pt x="269" y="311"/>
                </a:moveTo>
                <a:lnTo>
                  <a:pt x="269" y="311"/>
                </a:lnTo>
                <a:cubicBezTo>
                  <a:pt x="255" y="311"/>
                  <a:pt x="241" y="304"/>
                  <a:pt x="241" y="283"/>
                </a:cubicBezTo>
                <a:cubicBezTo>
                  <a:pt x="241" y="121"/>
                  <a:pt x="241" y="121"/>
                  <a:pt x="241" y="121"/>
                </a:cubicBezTo>
                <a:cubicBezTo>
                  <a:pt x="241" y="64"/>
                  <a:pt x="241" y="64"/>
                  <a:pt x="241" y="64"/>
                </a:cubicBezTo>
                <a:cubicBezTo>
                  <a:pt x="241" y="29"/>
                  <a:pt x="241" y="29"/>
                  <a:pt x="241" y="29"/>
                </a:cubicBezTo>
                <a:cubicBezTo>
                  <a:pt x="241" y="15"/>
                  <a:pt x="255" y="0"/>
                  <a:pt x="269" y="0"/>
                </a:cubicBezTo>
                <a:cubicBezTo>
                  <a:pt x="290" y="0"/>
                  <a:pt x="297" y="15"/>
                  <a:pt x="297" y="29"/>
                </a:cubicBezTo>
                <a:cubicBezTo>
                  <a:pt x="297" y="114"/>
                  <a:pt x="297" y="114"/>
                  <a:pt x="297" y="114"/>
                </a:cubicBezTo>
                <a:cubicBezTo>
                  <a:pt x="297" y="170"/>
                  <a:pt x="297" y="170"/>
                  <a:pt x="297" y="170"/>
                </a:cubicBezTo>
                <a:cubicBezTo>
                  <a:pt x="297" y="283"/>
                  <a:pt x="297" y="283"/>
                  <a:pt x="297" y="283"/>
                </a:cubicBezTo>
                <a:cubicBezTo>
                  <a:pt x="297" y="304"/>
                  <a:pt x="290" y="311"/>
                  <a:pt x="269" y="31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5" name="Freeform 44"/>
          <p:cNvSpPr>
            <a:spLocks noChangeArrowheads="1"/>
          </p:cNvSpPr>
          <p:nvPr userDrawn="1"/>
        </p:nvSpPr>
        <p:spPr bwMode="auto">
          <a:xfrm>
            <a:off x="1317408" y="3230561"/>
            <a:ext cx="584048" cy="550333"/>
          </a:xfrm>
          <a:custGeom>
            <a:avLst/>
            <a:gdLst>
              <a:gd name="T0" fmla="*/ 74925449 w 609"/>
              <a:gd name="T1" fmla="*/ 22830550 h 573"/>
              <a:gd name="T2" fmla="*/ 74925449 w 609"/>
              <a:gd name="T3" fmla="*/ 22830550 h 573"/>
              <a:gd name="T4" fmla="*/ 54867675 w 609"/>
              <a:gd name="T5" fmla="*/ 2723934 h 573"/>
              <a:gd name="T6" fmla="*/ 64055516 w 609"/>
              <a:gd name="T7" fmla="*/ 0 h 573"/>
              <a:gd name="T8" fmla="*/ 78678142 w 609"/>
              <a:gd name="T9" fmla="*/ 14658388 h 573"/>
              <a:gd name="T10" fmla="*/ 74925449 w 609"/>
              <a:gd name="T11" fmla="*/ 22830550 h 573"/>
              <a:gd name="T12" fmla="*/ 74925449 w 609"/>
              <a:gd name="T13" fmla="*/ 39434553 h 573"/>
              <a:gd name="T14" fmla="*/ 74925449 w 609"/>
              <a:gd name="T15" fmla="*/ 39434553 h 573"/>
              <a:gd name="T16" fmla="*/ 64961313 w 609"/>
              <a:gd name="T17" fmla="*/ 63173440 h 573"/>
              <a:gd name="T18" fmla="*/ 70396460 w 609"/>
              <a:gd name="T19" fmla="*/ 68751328 h 573"/>
              <a:gd name="T20" fmla="*/ 71302258 w 609"/>
              <a:gd name="T21" fmla="*/ 70567284 h 573"/>
              <a:gd name="T22" fmla="*/ 67678707 w 609"/>
              <a:gd name="T23" fmla="*/ 74199556 h 573"/>
              <a:gd name="T24" fmla="*/ 64961313 w 609"/>
              <a:gd name="T25" fmla="*/ 73291578 h 573"/>
              <a:gd name="T26" fmla="*/ 59397024 w 609"/>
              <a:gd name="T27" fmla="*/ 67843350 h 573"/>
              <a:gd name="T28" fmla="*/ 39339251 w 609"/>
              <a:gd name="T29" fmla="*/ 74199556 h 573"/>
              <a:gd name="T30" fmla="*/ 19151975 w 609"/>
              <a:gd name="T31" fmla="*/ 67843350 h 573"/>
              <a:gd name="T32" fmla="*/ 13716829 w 609"/>
              <a:gd name="T33" fmla="*/ 73291578 h 573"/>
              <a:gd name="T34" fmla="*/ 10999436 w 609"/>
              <a:gd name="T35" fmla="*/ 74199556 h 573"/>
              <a:gd name="T36" fmla="*/ 7246742 w 609"/>
              <a:gd name="T37" fmla="*/ 70567284 h 573"/>
              <a:gd name="T38" fmla="*/ 9187840 w 609"/>
              <a:gd name="T39" fmla="*/ 68751328 h 573"/>
              <a:gd name="T40" fmla="*/ 13716829 w 609"/>
              <a:gd name="T41" fmla="*/ 63173440 h 573"/>
              <a:gd name="T42" fmla="*/ 3623191 w 609"/>
              <a:gd name="T43" fmla="*/ 39434553 h 573"/>
              <a:gd name="T44" fmla="*/ 39339251 w 609"/>
              <a:gd name="T45" fmla="*/ 3632272 h 573"/>
              <a:gd name="T46" fmla="*/ 74925449 w 609"/>
              <a:gd name="T47" fmla="*/ 39434553 h 573"/>
              <a:gd name="T48" fmla="*/ 39339251 w 609"/>
              <a:gd name="T49" fmla="*/ 11026116 h 573"/>
              <a:gd name="T50" fmla="*/ 39339251 w 609"/>
              <a:gd name="T51" fmla="*/ 11026116 h 573"/>
              <a:gd name="T52" fmla="*/ 10999436 w 609"/>
              <a:gd name="T53" fmla="*/ 39434553 h 573"/>
              <a:gd name="T54" fmla="*/ 39339251 w 609"/>
              <a:gd name="T55" fmla="*/ 66935372 h 573"/>
              <a:gd name="T56" fmla="*/ 67678707 w 609"/>
              <a:gd name="T57" fmla="*/ 39434553 h 573"/>
              <a:gd name="T58" fmla="*/ 39339251 w 609"/>
              <a:gd name="T59" fmla="*/ 11026116 h 573"/>
              <a:gd name="T60" fmla="*/ 53961878 w 609"/>
              <a:gd name="T61" fmla="*/ 43066825 h 573"/>
              <a:gd name="T62" fmla="*/ 53961878 w 609"/>
              <a:gd name="T63" fmla="*/ 43066825 h 573"/>
              <a:gd name="T64" fmla="*/ 39339251 w 609"/>
              <a:gd name="T65" fmla="*/ 43066825 h 573"/>
              <a:gd name="T66" fmla="*/ 35715700 w 609"/>
              <a:gd name="T67" fmla="*/ 39434553 h 573"/>
              <a:gd name="T68" fmla="*/ 35715700 w 609"/>
              <a:gd name="T69" fmla="*/ 19198638 h 573"/>
              <a:gd name="T70" fmla="*/ 39339251 w 609"/>
              <a:gd name="T71" fmla="*/ 15566366 h 573"/>
              <a:gd name="T72" fmla="*/ 42962442 w 609"/>
              <a:gd name="T73" fmla="*/ 19198638 h 573"/>
              <a:gd name="T74" fmla="*/ 42962442 w 609"/>
              <a:gd name="T75" fmla="*/ 35672981 h 573"/>
              <a:gd name="T76" fmla="*/ 53961878 w 609"/>
              <a:gd name="T77" fmla="*/ 35672981 h 573"/>
              <a:gd name="T78" fmla="*/ 57585069 w 609"/>
              <a:gd name="T79" fmla="*/ 39434553 h 573"/>
              <a:gd name="T80" fmla="*/ 53961878 w 609"/>
              <a:gd name="T81" fmla="*/ 43066825 h 573"/>
              <a:gd name="T82" fmla="*/ 3623191 w 609"/>
              <a:gd name="T83" fmla="*/ 23738527 h 573"/>
              <a:gd name="T84" fmla="*/ 3623191 w 609"/>
              <a:gd name="T85" fmla="*/ 23738527 h 573"/>
              <a:gd name="T86" fmla="*/ 0 w 609"/>
              <a:gd name="T87" fmla="*/ 14658388 h 573"/>
              <a:gd name="T88" fmla="*/ 14622627 w 609"/>
              <a:gd name="T89" fmla="*/ 0 h 573"/>
              <a:gd name="T90" fmla="*/ 23810467 w 609"/>
              <a:gd name="T91" fmla="*/ 2723934 h 573"/>
              <a:gd name="T92" fmla="*/ 3623191 w 609"/>
              <a:gd name="T93" fmla="*/ 23738527 h 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09" h="573">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6" name="Freeform 45"/>
          <p:cNvSpPr>
            <a:spLocks noChangeArrowheads="1"/>
          </p:cNvSpPr>
          <p:nvPr userDrawn="1"/>
        </p:nvSpPr>
        <p:spPr bwMode="auto">
          <a:xfrm>
            <a:off x="310137" y="3209395"/>
            <a:ext cx="579817" cy="584200"/>
          </a:xfrm>
          <a:custGeom>
            <a:avLst/>
            <a:gdLst>
              <a:gd name="T0" fmla="*/ 39678193 w 602"/>
              <a:gd name="T1" fmla="*/ 78678142 h 609"/>
              <a:gd name="T2" fmla="*/ 39678193 w 602"/>
              <a:gd name="T3" fmla="*/ 78678142 h 609"/>
              <a:gd name="T4" fmla="*/ 0 w 602"/>
              <a:gd name="T5" fmla="*/ 39339251 h 609"/>
              <a:gd name="T6" fmla="*/ 39678193 w 602"/>
              <a:gd name="T7" fmla="*/ 0 h 609"/>
              <a:gd name="T8" fmla="*/ 78442719 w 602"/>
              <a:gd name="T9" fmla="*/ 39339251 h 609"/>
              <a:gd name="T10" fmla="*/ 39678193 w 602"/>
              <a:gd name="T11" fmla="*/ 78678142 h 609"/>
              <a:gd name="T12" fmla="*/ 39678193 w 602"/>
              <a:gd name="T13" fmla="*/ 7376244 h 609"/>
              <a:gd name="T14" fmla="*/ 39678193 w 602"/>
              <a:gd name="T15" fmla="*/ 7376244 h 609"/>
              <a:gd name="T16" fmla="*/ 7308970 w 602"/>
              <a:gd name="T17" fmla="*/ 39339251 h 609"/>
              <a:gd name="T18" fmla="*/ 39678193 w 602"/>
              <a:gd name="T19" fmla="*/ 71431400 h 609"/>
              <a:gd name="T20" fmla="*/ 71002968 w 602"/>
              <a:gd name="T21" fmla="*/ 39339251 h 609"/>
              <a:gd name="T22" fmla="*/ 39678193 w 602"/>
              <a:gd name="T23" fmla="*/ 7376244 h 609"/>
              <a:gd name="T24" fmla="*/ 55340580 w 602"/>
              <a:gd name="T25" fmla="*/ 43091945 h 609"/>
              <a:gd name="T26" fmla="*/ 55340580 w 602"/>
              <a:gd name="T27" fmla="*/ 43091945 h 609"/>
              <a:gd name="T28" fmla="*/ 47900829 w 602"/>
              <a:gd name="T29" fmla="*/ 43091945 h 609"/>
              <a:gd name="T30" fmla="*/ 43332858 w 602"/>
              <a:gd name="T31" fmla="*/ 43091945 h 609"/>
              <a:gd name="T32" fmla="*/ 39678193 w 602"/>
              <a:gd name="T33" fmla="*/ 43091945 h 609"/>
              <a:gd name="T34" fmla="*/ 39678193 w 602"/>
              <a:gd name="T35" fmla="*/ 43091945 h 609"/>
              <a:gd name="T36" fmla="*/ 36023527 w 602"/>
              <a:gd name="T37" fmla="*/ 39339251 h 609"/>
              <a:gd name="T38" fmla="*/ 36023527 w 602"/>
              <a:gd name="T39" fmla="*/ 17469523 h 609"/>
              <a:gd name="T40" fmla="*/ 39678193 w 602"/>
              <a:gd name="T41" fmla="*/ 13846331 h 609"/>
              <a:gd name="T42" fmla="*/ 43332858 w 602"/>
              <a:gd name="T43" fmla="*/ 17469523 h 609"/>
              <a:gd name="T44" fmla="*/ 43332858 w 602"/>
              <a:gd name="T45" fmla="*/ 35715700 h 609"/>
              <a:gd name="T46" fmla="*/ 47900829 w 602"/>
              <a:gd name="T47" fmla="*/ 35715700 h 609"/>
              <a:gd name="T48" fmla="*/ 55340580 w 602"/>
              <a:gd name="T49" fmla="*/ 35715700 h 609"/>
              <a:gd name="T50" fmla="*/ 58995246 w 602"/>
              <a:gd name="T51" fmla="*/ 39339251 h 609"/>
              <a:gd name="T52" fmla="*/ 55340580 w 602"/>
              <a:gd name="T53" fmla="*/ 43091945 h 6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2" h="609">
                <a:moveTo>
                  <a:pt x="304" y="608"/>
                </a:moveTo>
                <a:lnTo>
                  <a:pt x="304" y="608"/>
                </a:lnTo>
                <a:cubicBezTo>
                  <a:pt x="134" y="608"/>
                  <a:pt x="0" y="474"/>
                  <a:pt x="0" y="304"/>
                </a:cubicBezTo>
                <a:cubicBezTo>
                  <a:pt x="0" y="135"/>
                  <a:pt x="134" y="0"/>
                  <a:pt x="304" y="0"/>
                </a:cubicBezTo>
                <a:cubicBezTo>
                  <a:pt x="466" y="0"/>
                  <a:pt x="601" y="135"/>
                  <a:pt x="601" y="304"/>
                </a:cubicBezTo>
                <a:cubicBezTo>
                  <a:pt x="601" y="474"/>
                  <a:pt x="466" y="608"/>
                  <a:pt x="304" y="608"/>
                </a:cubicBezTo>
                <a:close/>
                <a:moveTo>
                  <a:pt x="304" y="57"/>
                </a:moveTo>
                <a:lnTo>
                  <a:pt x="304" y="57"/>
                </a:lnTo>
                <a:cubicBezTo>
                  <a:pt x="169" y="57"/>
                  <a:pt x="56" y="170"/>
                  <a:pt x="56" y="304"/>
                </a:cubicBezTo>
                <a:cubicBezTo>
                  <a:pt x="56" y="439"/>
                  <a:pt x="169" y="552"/>
                  <a:pt x="304" y="552"/>
                </a:cubicBezTo>
                <a:cubicBezTo>
                  <a:pt x="438" y="552"/>
                  <a:pt x="544" y="439"/>
                  <a:pt x="544" y="304"/>
                </a:cubicBezTo>
                <a:cubicBezTo>
                  <a:pt x="544" y="170"/>
                  <a:pt x="438" y="57"/>
                  <a:pt x="304" y="57"/>
                </a:cubicBezTo>
                <a:close/>
                <a:moveTo>
                  <a:pt x="424" y="333"/>
                </a:moveTo>
                <a:lnTo>
                  <a:pt x="424" y="333"/>
                </a:lnTo>
                <a:cubicBezTo>
                  <a:pt x="367" y="333"/>
                  <a:pt x="367" y="333"/>
                  <a:pt x="367" y="333"/>
                </a:cubicBezTo>
                <a:cubicBezTo>
                  <a:pt x="332" y="333"/>
                  <a:pt x="332" y="333"/>
                  <a:pt x="332" y="333"/>
                </a:cubicBezTo>
                <a:cubicBezTo>
                  <a:pt x="304" y="333"/>
                  <a:pt x="304" y="333"/>
                  <a:pt x="304" y="333"/>
                </a:cubicBezTo>
                <a:cubicBezTo>
                  <a:pt x="283" y="333"/>
                  <a:pt x="276" y="319"/>
                  <a:pt x="276" y="304"/>
                </a:cubicBezTo>
                <a:cubicBezTo>
                  <a:pt x="276" y="135"/>
                  <a:pt x="276" y="135"/>
                  <a:pt x="276" y="135"/>
                </a:cubicBezTo>
                <a:cubicBezTo>
                  <a:pt x="276" y="121"/>
                  <a:pt x="283" y="107"/>
                  <a:pt x="304" y="107"/>
                </a:cubicBezTo>
                <a:cubicBezTo>
                  <a:pt x="318" y="107"/>
                  <a:pt x="332" y="121"/>
                  <a:pt x="332" y="135"/>
                </a:cubicBezTo>
                <a:cubicBezTo>
                  <a:pt x="332" y="276"/>
                  <a:pt x="332" y="276"/>
                  <a:pt x="332" y="276"/>
                </a:cubicBezTo>
                <a:cubicBezTo>
                  <a:pt x="367" y="276"/>
                  <a:pt x="367" y="276"/>
                  <a:pt x="367" y="276"/>
                </a:cubicBezTo>
                <a:cubicBezTo>
                  <a:pt x="424" y="276"/>
                  <a:pt x="424" y="276"/>
                  <a:pt x="424" y="276"/>
                </a:cubicBezTo>
                <a:cubicBezTo>
                  <a:pt x="438" y="276"/>
                  <a:pt x="452" y="290"/>
                  <a:pt x="452" y="304"/>
                </a:cubicBezTo>
                <a:cubicBezTo>
                  <a:pt x="452" y="319"/>
                  <a:pt x="438" y="333"/>
                  <a:pt x="424" y="33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7" name="Freeform 46"/>
          <p:cNvSpPr>
            <a:spLocks noChangeArrowheads="1"/>
          </p:cNvSpPr>
          <p:nvPr userDrawn="1"/>
        </p:nvSpPr>
        <p:spPr bwMode="auto">
          <a:xfrm>
            <a:off x="2337376" y="2231494"/>
            <a:ext cx="579814" cy="508000"/>
          </a:xfrm>
          <a:custGeom>
            <a:avLst/>
            <a:gdLst>
              <a:gd name="T0" fmla="*/ 56253627 w 602"/>
              <a:gd name="T1" fmla="*/ 0 h 531"/>
              <a:gd name="T2" fmla="*/ 56253627 w 602"/>
              <a:gd name="T3" fmla="*/ 0 h 531"/>
              <a:gd name="T4" fmla="*/ 41504973 w 602"/>
              <a:gd name="T5" fmla="*/ 6306590 h 531"/>
              <a:gd name="T6" fmla="*/ 41504973 w 602"/>
              <a:gd name="T7" fmla="*/ 6306590 h 531"/>
              <a:gd name="T8" fmla="*/ 41504973 w 602"/>
              <a:gd name="T9" fmla="*/ 6306590 h 531"/>
              <a:gd name="T10" fmla="*/ 38763987 w 602"/>
              <a:gd name="T11" fmla="*/ 9009466 h 531"/>
              <a:gd name="T12" fmla="*/ 36937024 w 602"/>
              <a:gd name="T13" fmla="*/ 6306590 h 531"/>
              <a:gd name="T14" fmla="*/ 36937024 w 602"/>
              <a:gd name="T15" fmla="*/ 6306590 h 531"/>
              <a:gd name="T16" fmla="*/ 36937024 w 602"/>
              <a:gd name="T17" fmla="*/ 6306590 h 531"/>
              <a:gd name="T18" fmla="*/ 36937024 w 602"/>
              <a:gd name="T19" fmla="*/ 6306590 h 531"/>
              <a:gd name="T20" fmla="*/ 22188371 w 602"/>
              <a:gd name="T21" fmla="*/ 0 h 531"/>
              <a:gd name="T22" fmla="*/ 6526055 w 602"/>
              <a:gd name="T23" fmla="*/ 6306590 h 531"/>
              <a:gd name="T24" fmla="*/ 0 w 602"/>
              <a:gd name="T25" fmla="*/ 21751441 h 531"/>
              <a:gd name="T26" fmla="*/ 6526055 w 602"/>
              <a:gd name="T27" fmla="*/ 37325085 h 531"/>
              <a:gd name="T28" fmla="*/ 36023362 w 602"/>
              <a:gd name="T29" fmla="*/ 66412749 h 531"/>
              <a:gd name="T30" fmla="*/ 38763987 w 602"/>
              <a:gd name="T31" fmla="*/ 68214427 h 531"/>
              <a:gd name="T32" fmla="*/ 42418636 w 602"/>
              <a:gd name="T33" fmla="*/ 66412749 h 531"/>
              <a:gd name="T34" fmla="*/ 71915942 w 602"/>
              <a:gd name="T35" fmla="*/ 37325085 h 531"/>
              <a:gd name="T36" fmla="*/ 78441997 w 602"/>
              <a:gd name="T37" fmla="*/ 21751441 h 531"/>
              <a:gd name="T38" fmla="*/ 71915942 w 602"/>
              <a:gd name="T39" fmla="*/ 6306590 h 531"/>
              <a:gd name="T40" fmla="*/ 5625362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8" name="Freeform 47"/>
          <p:cNvSpPr>
            <a:spLocks noChangeArrowheads="1"/>
          </p:cNvSpPr>
          <p:nvPr userDrawn="1"/>
        </p:nvSpPr>
        <p:spPr bwMode="auto">
          <a:xfrm>
            <a:off x="1338570" y="2227262"/>
            <a:ext cx="562885" cy="524933"/>
          </a:xfrm>
          <a:custGeom>
            <a:avLst/>
            <a:gdLst>
              <a:gd name="T0" fmla="*/ 65628418 w 588"/>
              <a:gd name="T1" fmla="*/ 20221371 h 545"/>
              <a:gd name="T2" fmla="*/ 53766324 w 588"/>
              <a:gd name="T3" fmla="*/ 36789640 h 545"/>
              <a:gd name="T4" fmla="*/ 46546013 w 588"/>
              <a:gd name="T5" fmla="*/ 10045490 h 545"/>
              <a:gd name="T6" fmla="*/ 26431982 w 588"/>
              <a:gd name="T7" fmla="*/ 61707599 h 545"/>
              <a:gd name="T8" fmla="*/ 40099153 w 588"/>
              <a:gd name="T9" fmla="*/ 55315211 h 545"/>
              <a:gd name="T10" fmla="*/ 24626905 w 588"/>
              <a:gd name="T11" fmla="*/ 70970385 h 545"/>
              <a:gd name="T12" fmla="*/ 22821827 w 588"/>
              <a:gd name="T13" fmla="*/ 70970385 h 545"/>
              <a:gd name="T14" fmla="*/ 1805078 w 588"/>
              <a:gd name="T15" fmla="*/ 56228306 h 545"/>
              <a:gd name="T16" fmla="*/ 0 w 588"/>
              <a:gd name="T17" fmla="*/ 3652741 h 545"/>
              <a:gd name="T18" fmla="*/ 5544142 w 588"/>
              <a:gd name="T19" fmla="*/ 913095 h 545"/>
              <a:gd name="T20" fmla="*/ 23724186 w 588"/>
              <a:gd name="T21" fmla="*/ 13828622 h 545"/>
              <a:gd name="T22" fmla="*/ 48351091 w 588"/>
              <a:gd name="T23" fmla="*/ 0 h 545"/>
              <a:gd name="T24" fmla="*/ 51961247 w 588"/>
              <a:gd name="T25" fmla="*/ 913095 h 545"/>
              <a:gd name="T26" fmla="*/ 71043651 w 588"/>
              <a:gd name="T27" fmla="*/ 15655173 h 545"/>
              <a:gd name="T28" fmla="*/ 71043651 w 588"/>
              <a:gd name="T29" fmla="*/ 15655173 h 545"/>
              <a:gd name="T30" fmla="*/ 72977637 w 588"/>
              <a:gd name="T31" fmla="*/ 18394820 h 545"/>
              <a:gd name="T32" fmla="*/ 65628418 w 588"/>
              <a:gd name="T33" fmla="*/ 36789640 h 545"/>
              <a:gd name="T34" fmla="*/ 19082404 w 588"/>
              <a:gd name="T35" fmla="*/ 20221371 h 545"/>
              <a:gd name="T36" fmla="*/ 7349219 w 588"/>
              <a:gd name="T37" fmla="*/ 10958585 h 545"/>
              <a:gd name="T38" fmla="*/ 19082404 w 588"/>
              <a:gd name="T39" fmla="*/ 59881048 h 545"/>
              <a:gd name="T40" fmla="*/ 59181557 w 588"/>
              <a:gd name="T41" fmla="*/ 39660038 h 545"/>
              <a:gd name="T42" fmla="*/ 75685433 w 588"/>
              <a:gd name="T43" fmla="*/ 55315211 h 545"/>
              <a:gd name="T44" fmla="*/ 43709309 w 588"/>
              <a:gd name="T45" fmla="*/ 55315211 h 545"/>
              <a:gd name="T46" fmla="*/ 51961247 w 588"/>
              <a:gd name="T47" fmla="*/ 58054858 h 545"/>
              <a:gd name="T48" fmla="*/ 51058528 w 588"/>
              <a:gd name="T49" fmla="*/ 59881048 h 545"/>
              <a:gd name="T50" fmla="*/ 57376480 w 588"/>
              <a:gd name="T51" fmla="*/ 62620694 h 545"/>
              <a:gd name="T52" fmla="*/ 62018262 w 588"/>
              <a:gd name="T53" fmla="*/ 62620694 h 545"/>
              <a:gd name="T54" fmla="*/ 68336214 w 588"/>
              <a:gd name="T55" fmla="*/ 59881048 h 545"/>
              <a:gd name="T56" fmla="*/ 64725699 w 588"/>
              <a:gd name="T57" fmla="*/ 55315211 h 545"/>
              <a:gd name="T58" fmla="*/ 68336214 w 588"/>
              <a:gd name="T59" fmla="*/ 50618623 h 545"/>
              <a:gd name="T60" fmla="*/ 62018262 w 588"/>
              <a:gd name="T61" fmla="*/ 47878977 h 545"/>
              <a:gd name="T62" fmla="*/ 57376480 w 588"/>
              <a:gd name="T63" fmla="*/ 47878977 h 545"/>
              <a:gd name="T64" fmla="*/ 51058528 w 588"/>
              <a:gd name="T65" fmla="*/ 50618623 h 545"/>
              <a:gd name="T66" fmla="*/ 54668684 w 588"/>
              <a:gd name="T67" fmla="*/ 55315211 h 5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8" h="545">
                <a:moveTo>
                  <a:pt x="509" y="155"/>
                </a:moveTo>
                <a:lnTo>
                  <a:pt x="509" y="155"/>
                </a:lnTo>
                <a:cubicBezTo>
                  <a:pt x="417" y="84"/>
                  <a:pt x="417" y="84"/>
                  <a:pt x="417" y="84"/>
                </a:cubicBezTo>
                <a:cubicBezTo>
                  <a:pt x="417" y="282"/>
                  <a:pt x="417" y="282"/>
                  <a:pt x="417" y="282"/>
                </a:cubicBezTo>
                <a:cubicBezTo>
                  <a:pt x="396" y="289"/>
                  <a:pt x="375" y="297"/>
                  <a:pt x="361" y="318"/>
                </a:cubicBezTo>
                <a:cubicBezTo>
                  <a:pt x="361" y="77"/>
                  <a:pt x="361" y="77"/>
                  <a:pt x="361"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7" y="544"/>
                </a:cubicBezTo>
                <a:cubicBezTo>
                  <a:pt x="170" y="544"/>
                  <a:pt x="170" y="544"/>
                  <a:pt x="163"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3" y="0"/>
                  <a:pt x="43" y="7"/>
                </a:cubicBezTo>
                <a:cubicBezTo>
                  <a:pt x="184" y="106"/>
                  <a:pt x="184" y="106"/>
                  <a:pt x="184" y="106"/>
                </a:cubicBezTo>
                <a:cubicBezTo>
                  <a:pt x="375" y="0"/>
                  <a:pt x="375" y="0"/>
                  <a:pt x="375" y="0"/>
                </a:cubicBezTo>
                <a:cubicBezTo>
                  <a:pt x="375" y="0"/>
                  <a:pt x="382" y="0"/>
                  <a:pt x="389" y="0"/>
                </a:cubicBezTo>
                <a:cubicBezTo>
                  <a:pt x="396" y="0"/>
                  <a:pt x="396" y="0"/>
                  <a:pt x="403" y="7"/>
                </a:cubicBezTo>
                <a:cubicBezTo>
                  <a:pt x="551" y="120"/>
                  <a:pt x="551" y="120"/>
                  <a:pt x="551" y="120"/>
                </a:cubicBezTo>
                <a:cubicBezTo>
                  <a:pt x="558" y="127"/>
                  <a:pt x="566" y="134"/>
                  <a:pt x="566" y="141"/>
                </a:cubicBezTo>
                <a:cubicBezTo>
                  <a:pt x="566" y="318"/>
                  <a:pt x="566" y="318"/>
                  <a:pt x="566" y="318"/>
                </a:cubicBezTo>
                <a:cubicBezTo>
                  <a:pt x="551"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7" y="353"/>
                  <a:pt x="587" y="424"/>
                </a:cubicBezTo>
                <a:cubicBezTo>
                  <a:pt x="587" y="495"/>
                  <a:pt x="530" y="544"/>
                  <a:pt x="459" y="544"/>
                </a:cubicBezTo>
                <a:cubicBezTo>
                  <a:pt x="396" y="544"/>
                  <a:pt x="339" y="495"/>
                  <a:pt x="339" y="424"/>
                </a:cubicBezTo>
                <a:cubicBezTo>
                  <a:pt x="339" y="353"/>
                  <a:pt x="396" y="304"/>
                  <a:pt x="459" y="304"/>
                </a:cubicBezTo>
                <a:close/>
                <a:moveTo>
                  <a:pt x="403" y="445"/>
                </a:moveTo>
                <a:lnTo>
                  <a:pt x="403" y="445"/>
                </a:lnTo>
                <a:cubicBezTo>
                  <a:pt x="396" y="445"/>
                  <a:pt x="396" y="452"/>
                  <a:pt x="396" y="459"/>
                </a:cubicBezTo>
                <a:cubicBezTo>
                  <a:pt x="396" y="480"/>
                  <a:pt x="410" y="487"/>
                  <a:pt x="424" y="487"/>
                </a:cubicBezTo>
                <a:cubicBezTo>
                  <a:pt x="431" y="487"/>
                  <a:pt x="438" y="487"/>
                  <a:pt x="445" y="480"/>
                </a:cubicBezTo>
                <a:cubicBezTo>
                  <a:pt x="459" y="466"/>
                  <a:pt x="459" y="466"/>
                  <a:pt x="459" y="466"/>
                </a:cubicBezTo>
                <a:cubicBezTo>
                  <a:pt x="481" y="480"/>
                  <a:pt x="481" y="480"/>
                  <a:pt x="481" y="480"/>
                </a:cubicBezTo>
                <a:cubicBezTo>
                  <a:pt x="488" y="487"/>
                  <a:pt x="495" y="487"/>
                  <a:pt x="502" y="487"/>
                </a:cubicBezTo>
                <a:cubicBezTo>
                  <a:pt x="516" y="487"/>
                  <a:pt x="530" y="480"/>
                  <a:pt x="530" y="459"/>
                </a:cubicBezTo>
                <a:cubicBezTo>
                  <a:pt x="530" y="452"/>
                  <a:pt x="523" y="445"/>
                  <a:pt x="516" y="445"/>
                </a:cubicBezTo>
                <a:cubicBezTo>
                  <a:pt x="502" y="424"/>
                  <a:pt x="502" y="424"/>
                  <a:pt x="502" y="424"/>
                </a:cubicBezTo>
                <a:cubicBezTo>
                  <a:pt x="516" y="402"/>
                  <a:pt x="516" y="402"/>
                  <a:pt x="516" y="402"/>
                </a:cubicBezTo>
                <a:cubicBezTo>
                  <a:pt x="523" y="402"/>
                  <a:pt x="530" y="395"/>
                  <a:pt x="530" y="388"/>
                </a:cubicBezTo>
                <a:cubicBezTo>
                  <a:pt x="530" y="367"/>
                  <a:pt x="516" y="360"/>
                  <a:pt x="502" y="360"/>
                </a:cubicBezTo>
                <a:cubicBezTo>
                  <a:pt x="495" y="360"/>
                  <a:pt x="488" y="360"/>
                  <a:pt x="481" y="367"/>
                </a:cubicBezTo>
                <a:cubicBezTo>
                  <a:pt x="459" y="381"/>
                  <a:pt x="459" y="381"/>
                  <a:pt x="459" y="381"/>
                </a:cubicBezTo>
                <a:cubicBezTo>
                  <a:pt x="445" y="367"/>
                  <a:pt x="445" y="367"/>
                  <a:pt x="445" y="367"/>
                </a:cubicBezTo>
                <a:cubicBezTo>
                  <a:pt x="438" y="360"/>
                  <a:pt x="431" y="360"/>
                  <a:pt x="424" y="360"/>
                </a:cubicBezTo>
                <a:cubicBezTo>
                  <a:pt x="410" y="360"/>
                  <a:pt x="396" y="367"/>
                  <a:pt x="396" y="388"/>
                </a:cubicBezTo>
                <a:cubicBezTo>
                  <a:pt x="396" y="395"/>
                  <a:pt x="396" y="402"/>
                  <a:pt x="403" y="402"/>
                </a:cubicBezTo>
                <a:cubicBezTo>
                  <a:pt x="424" y="424"/>
                  <a:pt x="424" y="424"/>
                  <a:pt x="424" y="424"/>
                </a:cubicBezTo>
                <a:lnTo>
                  <a:pt x="403" y="4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9" name="Freeform 48"/>
          <p:cNvSpPr>
            <a:spLocks noChangeArrowheads="1"/>
          </p:cNvSpPr>
          <p:nvPr userDrawn="1"/>
        </p:nvSpPr>
        <p:spPr bwMode="auto">
          <a:xfrm>
            <a:off x="327066" y="2227262"/>
            <a:ext cx="558654" cy="524933"/>
          </a:xfrm>
          <a:custGeom>
            <a:avLst/>
            <a:gdLst>
              <a:gd name="T0" fmla="*/ 66212751 w 581"/>
              <a:gd name="T1" fmla="*/ 20221371 h 545"/>
              <a:gd name="T2" fmla="*/ 66212751 w 581"/>
              <a:gd name="T3" fmla="*/ 20221371 h 545"/>
              <a:gd name="T4" fmla="*/ 53334262 w 581"/>
              <a:gd name="T5" fmla="*/ 10958585 h 545"/>
              <a:gd name="T6" fmla="*/ 53334262 w 581"/>
              <a:gd name="T7" fmla="*/ 36789640 h 545"/>
              <a:gd name="T8" fmla="*/ 45919582 w 581"/>
              <a:gd name="T9" fmla="*/ 41486228 h 545"/>
              <a:gd name="T10" fmla="*/ 45919582 w 581"/>
              <a:gd name="T11" fmla="*/ 10045490 h 545"/>
              <a:gd name="T12" fmla="*/ 26667311 w 581"/>
              <a:gd name="T13" fmla="*/ 20221371 h 545"/>
              <a:gd name="T14" fmla="*/ 26667311 w 581"/>
              <a:gd name="T15" fmla="*/ 61707599 h 545"/>
              <a:gd name="T16" fmla="*/ 40456134 w 581"/>
              <a:gd name="T17" fmla="*/ 54401755 h 545"/>
              <a:gd name="T18" fmla="*/ 40456134 w 581"/>
              <a:gd name="T19" fmla="*/ 55315211 h 545"/>
              <a:gd name="T20" fmla="*/ 41366468 w 581"/>
              <a:gd name="T21" fmla="*/ 61707599 h 545"/>
              <a:gd name="T22" fmla="*/ 24845922 w 581"/>
              <a:gd name="T23" fmla="*/ 70970385 h 545"/>
              <a:gd name="T24" fmla="*/ 24845922 w 581"/>
              <a:gd name="T25" fmla="*/ 70970385 h 545"/>
              <a:gd name="T26" fmla="*/ 23024892 w 581"/>
              <a:gd name="T27" fmla="*/ 70970385 h 545"/>
              <a:gd name="T28" fmla="*/ 21203502 w 581"/>
              <a:gd name="T29" fmla="*/ 70970385 h 545"/>
              <a:gd name="T30" fmla="*/ 910695 w 581"/>
              <a:gd name="T31" fmla="*/ 56228306 h 545"/>
              <a:gd name="T32" fmla="*/ 0 w 581"/>
              <a:gd name="T33" fmla="*/ 52444813 h 545"/>
              <a:gd name="T34" fmla="*/ 0 w 581"/>
              <a:gd name="T35" fmla="*/ 3652741 h 545"/>
              <a:gd name="T36" fmla="*/ 3642419 w 581"/>
              <a:gd name="T37" fmla="*/ 0 h 545"/>
              <a:gd name="T38" fmla="*/ 5463448 w 581"/>
              <a:gd name="T39" fmla="*/ 913095 h 545"/>
              <a:gd name="T40" fmla="*/ 5463448 w 581"/>
              <a:gd name="T41" fmla="*/ 913095 h 545"/>
              <a:gd name="T42" fmla="*/ 23024892 w 581"/>
              <a:gd name="T43" fmla="*/ 13828622 h 545"/>
              <a:gd name="T44" fmla="*/ 48781509 w 581"/>
              <a:gd name="T45" fmla="*/ 0 h 545"/>
              <a:gd name="T46" fmla="*/ 48781509 w 581"/>
              <a:gd name="T47" fmla="*/ 0 h 545"/>
              <a:gd name="T48" fmla="*/ 49691843 w 581"/>
              <a:gd name="T49" fmla="*/ 0 h 545"/>
              <a:gd name="T50" fmla="*/ 52423928 w 581"/>
              <a:gd name="T51" fmla="*/ 913095 h 545"/>
              <a:gd name="T52" fmla="*/ 52423928 w 581"/>
              <a:gd name="T53" fmla="*/ 913095 h 545"/>
              <a:gd name="T54" fmla="*/ 71676199 w 581"/>
              <a:gd name="T55" fmla="*/ 15655173 h 545"/>
              <a:gd name="T56" fmla="*/ 71676199 w 581"/>
              <a:gd name="T57" fmla="*/ 15655173 h 545"/>
              <a:gd name="T58" fmla="*/ 71676199 w 581"/>
              <a:gd name="T59" fmla="*/ 15655173 h 545"/>
              <a:gd name="T60" fmla="*/ 71676199 w 581"/>
              <a:gd name="T61" fmla="*/ 15655173 h 545"/>
              <a:gd name="T62" fmla="*/ 73497228 w 581"/>
              <a:gd name="T63" fmla="*/ 18394820 h 545"/>
              <a:gd name="T64" fmla="*/ 73497228 w 581"/>
              <a:gd name="T65" fmla="*/ 41486228 h 545"/>
              <a:gd name="T66" fmla="*/ 66212751 w 581"/>
              <a:gd name="T67" fmla="*/ 36789640 h 545"/>
              <a:gd name="T68" fmla="*/ 66212751 w 581"/>
              <a:gd name="T69" fmla="*/ 20221371 h 545"/>
              <a:gd name="T70" fmla="*/ 19252271 w 581"/>
              <a:gd name="T71" fmla="*/ 20221371 h 545"/>
              <a:gd name="T72" fmla="*/ 19252271 w 581"/>
              <a:gd name="T73" fmla="*/ 20221371 h 545"/>
              <a:gd name="T74" fmla="*/ 7414680 w 581"/>
              <a:gd name="T75" fmla="*/ 10958585 h 545"/>
              <a:gd name="T76" fmla="*/ 7414680 w 581"/>
              <a:gd name="T77" fmla="*/ 50618623 h 545"/>
              <a:gd name="T78" fmla="*/ 19252271 w 581"/>
              <a:gd name="T79" fmla="*/ 59881048 h 545"/>
              <a:gd name="T80" fmla="*/ 19252271 w 581"/>
              <a:gd name="T81" fmla="*/ 20221371 h 545"/>
              <a:gd name="T82" fmla="*/ 59708405 w 581"/>
              <a:gd name="T83" fmla="*/ 39660038 h 545"/>
              <a:gd name="T84" fmla="*/ 59708405 w 581"/>
              <a:gd name="T85" fmla="*/ 39660038 h 545"/>
              <a:gd name="T86" fmla="*/ 75448459 w 581"/>
              <a:gd name="T87" fmla="*/ 55315211 h 545"/>
              <a:gd name="T88" fmla="*/ 59708405 w 581"/>
              <a:gd name="T89" fmla="*/ 70970385 h 545"/>
              <a:gd name="T90" fmla="*/ 44098553 w 581"/>
              <a:gd name="T91" fmla="*/ 55315211 h 545"/>
              <a:gd name="T92" fmla="*/ 59708405 w 581"/>
              <a:gd name="T93" fmla="*/ 39660038 h 545"/>
              <a:gd name="T94" fmla="*/ 49691843 w 581"/>
              <a:gd name="T95" fmla="*/ 58967953 h 545"/>
              <a:gd name="T96" fmla="*/ 49691843 w 581"/>
              <a:gd name="T97" fmla="*/ 58967953 h 545"/>
              <a:gd name="T98" fmla="*/ 55155652 w 581"/>
              <a:gd name="T99" fmla="*/ 63534150 h 545"/>
              <a:gd name="T100" fmla="*/ 56976681 w 581"/>
              <a:gd name="T101" fmla="*/ 65491092 h 545"/>
              <a:gd name="T102" fmla="*/ 59708405 w 581"/>
              <a:gd name="T103" fmla="*/ 63534150 h 545"/>
              <a:gd name="T104" fmla="*/ 69854809 w 581"/>
              <a:gd name="T105" fmla="*/ 54401755 h 545"/>
              <a:gd name="T106" fmla="*/ 70765504 w 581"/>
              <a:gd name="T107" fmla="*/ 51531718 h 545"/>
              <a:gd name="T108" fmla="*/ 67123085 w 581"/>
              <a:gd name="T109" fmla="*/ 47878977 h 545"/>
              <a:gd name="T110" fmla="*/ 64391361 w 581"/>
              <a:gd name="T111" fmla="*/ 48792072 h 545"/>
              <a:gd name="T112" fmla="*/ 56976681 w 581"/>
              <a:gd name="T113" fmla="*/ 56228306 h 545"/>
              <a:gd name="T114" fmla="*/ 55155652 w 581"/>
              <a:gd name="T115" fmla="*/ 54401755 h 545"/>
              <a:gd name="T116" fmla="*/ 52423928 w 581"/>
              <a:gd name="T117" fmla="*/ 52444813 h 545"/>
              <a:gd name="T118" fmla="*/ 48781509 w 581"/>
              <a:gd name="T119" fmla="*/ 56228306 h 545"/>
              <a:gd name="T120" fmla="*/ 49691843 w 581"/>
              <a:gd name="T121" fmla="*/ 58967953 h 5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81" h="545">
                <a:moveTo>
                  <a:pt x="509" y="155"/>
                </a:moveTo>
                <a:lnTo>
                  <a:pt x="509" y="155"/>
                </a:lnTo>
                <a:cubicBezTo>
                  <a:pt x="410" y="84"/>
                  <a:pt x="410" y="84"/>
                  <a:pt x="410" y="84"/>
                </a:cubicBezTo>
                <a:cubicBezTo>
                  <a:pt x="410" y="282"/>
                  <a:pt x="410" y="282"/>
                  <a:pt x="410" y="282"/>
                </a:cubicBezTo>
                <a:cubicBezTo>
                  <a:pt x="389" y="289"/>
                  <a:pt x="375" y="297"/>
                  <a:pt x="353" y="318"/>
                </a:cubicBezTo>
                <a:cubicBezTo>
                  <a:pt x="353" y="77"/>
                  <a:pt x="353" y="77"/>
                  <a:pt x="353"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84" y="544"/>
                  <a:pt x="184" y="544"/>
                  <a:pt x="177" y="544"/>
                </a:cubicBezTo>
                <a:cubicBezTo>
                  <a:pt x="170" y="544"/>
                  <a:pt x="163" y="544"/>
                  <a:pt x="163"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7" y="106"/>
                  <a:pt x="177" y="106"/>
                  <a:pt x="177" y="106"/>
                </a:cubicBezTo>
                <a:cubicBezTo>
                  <a:pt x="375" y="0"/>
                  <a:pt x="375" y="0"/>
                  <a:pt x="375" y="0"/>
                </a:cubicBezTo>
                <a:lnTo>
                  <a:pt x="382" y="0"/>
                </a:lnTo>
                <a:cubicBezTo>
                  <a:pt x="389" y="0"/>
                  <a:pt x="396" y="0"/>
                  <a:pt x="403" y="7"/>
                </a:cubicBezTo>
                <a:cubicBezTo>
                  <a:pt x="551" y="120"/>
                  <a:pt x="551" y="120"/>
                  <a:pt x="551" y="120"/>
                </a:cubicBezTo>
                <a:cubicBezTo>
                  <a:pt x="558" y="127"/>
                  <a:pt x="565" y="134"/>
                  <a:pt x="565" y="141"/>
                </a:cubicBezTo>
                <a:cubicBezTo>
                  <a:pt x="565" y="318"/>
                  <a:pt x="565" y="318"/>
                  <a:pt x="565" y="318"/>
                </a:cubicBezTo>
                <a:cubicBezTo>
                  <a:pt x="544"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0" y="353"/>
                  <a:pt x="580" y="424"/>
                </a:cubicBezTo>
                <a:cubicBezTo>
                  <a:pt x="580" y="495"/>
                  <a:pt x="530" y="544"/>
                  <a:pt x="459" y="544"/>
                </a:cubicBezTo>
                <a:cubicBezTo>
                  <a:pt x="389" y="544"/>
                  <a:pt x="339" y="495"/>
                  <a:pt x="339" y="424"/>
                </a:cubicBezTo>
                <a:cubicBezTo>
                  <a:pt x="339" y="353"/>
                  <a:pt x="389" y="304"/>
                  <a:pt x="459" y="304"/>
                </a:cubicBezTo>
                <a:close/>
                <a:moveTo>
                  <a:pt x="382" y="452"/>
                </a:moveTo>
                <a:lnTo>
                  <a:pt x="382" y="452"/>
                </a:lnTo>
                <a:cubicBezTo>
                  <a:pt x="424" y="487"/>
                  <a:pt x="424" y="487"/>
                  <a:pt x="424" y="487"/>
                </a:cubicBezTo>
                <a:cubicBezTo>
                  <a:pt x="424" y="495"/>
                  <a:pt x="431" y="502"/>
                  <a:pt x="438" y="502"/>
                </a:cubicBezTo>
                <a:cubicBezTo>
                  <a:pt x="445" y="502"/>
                  <a:pt x="452" y="495"/>
                  <a:pt x="459" y="487"/>
                </a:cubicBezTo>
                <a:cubicBezTo>
                  <a:pt x="537" y="417"/>
                  <a:pt x="537" y="417"/>
                  <a:pt x="537" y="417"/>
                </a:cubicBezTo>
                <a:cubicBezTo>
                  <a:pt x="544" y="410"/>
                  <a:pt x="544" y="402"/>
                  <a:pt x="544" y="395"/>
                </a:cubicBezTo>
                <a:cubicBezTo>
                  <a:pt x="544" y="381"/>
                  <a:pt x="530" y="367"/>
                  <a:pt x="516" y="367"/>
                </a:cubicBezTo>
                <a:cubicBezTo>
                  <a:pt x="509" y="367"/>
                  <a:pt x="502" y="367"/>
                  <a:pt x="495" y="374"/>
                </a:cubicBezTo>
                <a:cubicBezTo>
                  <a:pt x="438" y="431"/>
                  <a:pt x="438" y="431"/>
                  <a:pt x="438" y="431"/>
                </a:cubicBezTo>
                <a:cubicBezTo>
                  <a:pt x="424" y="417"/>
                  <a:pt x="424" y="417"/>
                  <a:pt x="424" y="417"/>
                </a:cubicBezTo>
                <a:cubicBezTo>
                  <a:pt x="417" y="410"/>
                  <a:pt x="410" y="402"/>
                  <a:pt x="403" y="402"/>
                </a:cubicBezTo>
                <a:cubicBezTo>
                  <a:pt x="389" y="402"/>
                  <a:pt x="375" y="417"/>
                  <a:pt x="375" y="431"/>
                </a:cubicBezTo>
                <a:cubicBezTo>
                  <a:pt x="375" y="438"/>
                  <a:pt x="375" y="445"/>
                  <a:pt x="382" y="45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0" name="Freeform 49"/>
          <p:cNvSpPr>
            <a:spLocks noChangeArrowheads="1"/>
          </p:cNvSpPr>
          <p:nvPr userDrawn="1"/>
        </p:nvSpPr>
        <p:spPr bwMode="auto">
          <a:xfrm>
            <a:off x="2337376" y="1185862"/>
            <a:ext cx="579814" cy="579965"/>
          </a:xfrm>
          <a:custGeom>
            <a:avLst/>
            <a:gdLst>
              <a:gd name="T0" fmla="*/ 78441997 w 602"/>
              <a:gd name="T1" fmla="*/ 71002280 h 602"/>
              <a:gd name="T2" fmla="*/ 78441997 w 602"/>
              <a:gd name="T3" fmla="*/ 71002280 h 602"/>
              <a:gd name="T4" fmla="*/ 71002280 w 602"/>
              <a:gd name="T5" fmla="*/ 78441997 h 602"/>
              <a:gd name="T6" fmla="*/ 65520668 w 602"/>
              <a:gd name="T7" fmla="*/ 76614673 h 602"/>
              <a:gd name="T8" fmla="*/ 44245960 w 602"/>
              <a:gd name="T9" fmla="*/ 54426302 h 602"/>
              <a:gd name="T10" fmla="*/ 29497307 w 602"/>
              <a:gd name="T11" fmla="*/ 59125033 h 602"/>
              <a:gd name="T12" fmla="*/ 0 w 602"/>
              <a:gd name="T13" fmla="*/ 29497307 h 602"/>
              <a:gd name="T14" fmla="*/ 29497307 w 602"/>
              <a:gd name="T15" fmla="*/ 0 h 602"/>
              <a:gd name="T16" fmla="*/ 58994613 w 602"/>
              <a:gd name="T17" fmla="*/ 29497307 h 602"/>
              <a:gd name="T18" fmla="*/ 54426302 w 602"/>
              <a:gd name="T19" fmla="*/ 44376380 h 602"/>
              <a:gd name="T20" fmla="*/ 76614673 w 602"/>
              <a:gd name="T21" fmla="*/ 65520668 h 602"/>
              <a:gd name="T22" fmla="*/ 78441997 w 602"/>
              <a:gd name="T23" fmla="*/ 71002280 h 602"/>
              <a:gd name="T24" fmla="*/ 29497307 w 602"/>
              <a:gd name="T25" fmla="*/ 7439717 h 602"/>
              <a:gd name="T26" fmla="*/ 29497307 w 602"/>
              <a:gd name="T27" fmla="*/ 7439717 h 602"/>
              <a:gd name="T28" fmla="*/ 7439717 w 602"/>
              <a:gd name="T29" fmla="*/ 29497307 h 602"/>
              <a:gd name="T30" fmla="*/ 29497307 w 602"/>
              <a:gd name="T31" fmla="*/ 51685677 h 602"/>
              <a:gd name="T32" fmla="*/ 51685677 w 602"/>
              <a:gd name="T33" fmla="*/ 29497307 h 602"/>
              <a:gd name="T34" fmla="*/ 29497307 w 602"/>
              <a:gd name="T35" fmla="*/ 7439717 h 602"/>
              <a:gd name="T36" fmla="*/ 41504973 w 602"/>
              <a:gd name="T37" fmla="*/ 33282375 h 602"/>
              <a:gd name="T38" fmla="*/ 41504973 w 602"/>
              <a:gd name="T39" fmla="*/ 33282375 h 602"/>
              <a:gd name="T40" fmla="*/ 16575978 w 602"/>
              <a:gd name="T41" fmla="*/ 33282375 h 602"/>
              <a:gd name="T42" fmla="*/ 12921329 w 602"/>
              <a:gd name="T43" fmla="*/ 29497307 h 602"/>
              <a:gd name="T44" fmla="*/ 16575978 w 602"/>
              <a:gd name="T45" fmla="*/ 25842658 h 602"/>
              <a:gd name="T46" fmla="*/ 41504973 w 602"/>
              <a:gd name="T47" fmla="*/ 25842658 h 602"/>
              <a:gd name="T48" fmla="*/ 45159622 w 602"/>
              <a:gd name="T49" fmla="*/ 29497307 h 602"/>
              <a:gd name="T50" fmla="*/ 41504973 w 602"/>
              <a:gd name="T51" fmla="*/ 33282375 h 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602">
                <a:moveTo>
                  <a:pt x="601" y="544"/>
                </a:moveTo>
                <a:lnTo>
                  <a:pt x="601" y="544"/>
                </a:lnTo>
                <a:cubicBezTo>
                  <a:pt x="601" y="573"/>
                  <a:pt x="573" y="601"/>
                  <a:pt x="544" y="601"/>
                </a:cubicBezTo>
                <a:cubicBezTo>
                  <a:pt x="530" y="601"/>
                  <a:pt x="516" y="594"/>
                  <a:pt x="502"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46" y="0"/>
                  <a:pt x="452" y="99"/>
                  <a:pt x="452" y="226"/>
                </a:cubicBezTo>
                <a:cubicBezTo>
                  <a:pt x="452" y="269"/>
                  <a:pt x="438" y="304"/>
                  <a:pt x="417" y="340"/>
                </a:cubicBezTo>
                <a:cubicBezTo>
                  <a:pt x="587" y="502"/>
                  <a:pt x="587" y="502"/>
                  <a:pt x="587" y="502"/>
                </a:cubicBezTo>
                <a:cubicBezTo>
                  <a:pt x="594" y="516"/>
                  <a:pt x="601" y="530"/>
                  <a:pt x="601" y="544"/>
                </a:cubicBezTo>
                <a:close/>
                <a:moveTo>
                  <a:pt x="226" y="57"/>
                </a:moveTo>
                <a:lnTo>
                  <a:pt x="226" y="57"/>
                </a:lnTo>
                <a:cubicBezTo>
                  <a:pt x="127" y="57"/>
                  <a:pt x="57" y="127"/>
                  <a:pt x="57" y="226"/>
                </a:cubicBezTo>
                <a:cubicBezTo>
                  <a:pt x="57" y="318"/>
                  <a:pt x="127" y="396"/>
                  <a:pt x="226" y="396"/>
                </a:cubicBezTo>
                <a:cubicBezTo>
                  <a:pt x="318" y="396"/>
                  <a:pt x="396" y="318"/>
                  <a:pt x="396" y="226"/>
                </a:cubicBezTo>
                <a:cubicBezTo>
                  <a:pt x="396" y="127"/>
                  <a:pt x="318" y="57"/>
                  <a:pt x="226" y="57"/>
                </a:cubicBezTo>
                <a:close/>
                <a:moveTo>
                  <a:pt x="318" y="255"/>
                </a:moveTo>
                <a:lnTo>
                  <a:pt x="318" y="255"/>
                </a:lnTo>
                <a:cubicBezTo>
                  <a:pt x="127" y="255"/>
                  <a:pt x="127" y="255"/>
                  <a:pt x="127" y="255"/>
                </a:cubicBezTo>
                <a:cubicBezTo>
                  <a:pt x="113" y="255"/>
                  <a:pt x="99" y="241"/>
                  <a:pt x="99" y="226"/>
                </a:cubicBezTo>
                <a:cubicBezTo>
                  <a:pt x="99" y="205"/>
                  <a:pt x="113" y="198"/>
                  <a:pt x="127" y="198"/>
                </a:cubicBezTo>
                <a:cubicBezTo>
                  <a:pt x="318" y="198"/>
                  <a:pt x="318" y="198"/>
                  <a:pt x="318" y="198"/>
                </a:cubicBezTo>
                <a:cubicBezTo>
                  <a:pt x="332" y="198"/>
                  <a:pt x="346" y="205"/>
                  <a:pt x="346" y="226"/>
                </a:cubicBezTo>
                <a:cubicBezTo>
                  <a:pt x="346" y="241"/>
                  <a:pt x="332" y="255"/>
                  <a:pt x="318" y="25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1" name="Freeform 50"/>
          <p:cNvSpPr>
            <a:spLocks noChangeArrowheads="1"/>
          </p:cNvSpPr>
          <p:nvPr userDrawn="1"/>
        </p:nvSpPr>
        <p:spPr bwMode="auto">
          <a:xfrm>
            <a:off x="1317408" y="1185862"/>
            <a:ext cx="584048" cy="579965"/>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2" name="Freeform 51"/>
          <p:cNvSpPr>
            <a:spLocks noChangeArrowheads="1"/>
          </p:cNvSpPr>
          <p:nvPr userDrawn="1"/>
        </p:nvSpPr>
        <p:spPr bwMode="auto">
          <a:xfrm>
            <a:off x="310137" y="1185862"/>
            <a:ext cx="579817" cy="579965"/>
          </a:xfrm>
          <a:custGeom>
            <a:avLst/>
            <a:gdLst>
              <a:gd name="T0" fmla="*/ 76484966 w 602"/>
              <a:gd name="T1" fmla="*/ 65520668 h 602"/>
              <a:gd name="T2" fmla="*/ 76484966 w 602"/>
              <a:gd name="T3" fmla="*/ 65520668 h 602"/>
              <a:gd name="T4" fmla="*/ 78442719 w 602"/>
              <a:gd name="T5" fmla="*/ 71002280 h 602"/>
              <a:gd name="T6" fmla="*/ 71002968 w 602"/>
              <a:gd name="T7" fmla="*/ 78441997 h 602"/>
              <a:gd name="T8" fmla="*/ 66434636 w 602"/>
              <a:gd name="T9" fmla="*/ 76614673 h 602"/>
              <a:gd name="T10" fmla="*/ 66434636 w 602"/>
              <a:gd name="T11" fmla="*/ 76614673 h 602"/>
              <a:gd name="T12" fmla="*/ 44246163 w 602"/>
              <a:gd name="T13" fmla="*/ 54426302 h 602"/>
              <a:gd name="T14" fmla="*/ 29497442 w 602"/>
              <a:gd name="T15" fmla="*/ 59125033 h 602"/>
              <a:gd name="T16" fmla="*/ 0 w 602"/>
              <a:gd name="T17" fmla="*/ 29497307 h 602"/>
              <a:gd name="T18" fmla="*/ 29497442 w 602"/>
              <a:gd name="T19" fmla="*/ 0 h 602"/>
              <a:gd name="T20" fmla="*/ 58995246 w 602"/>
              <a:gd name="T21" fmla="*/ 29497307 h 602"/>
              <a:gd name="T22" fmla="*/ 55340580 w 602"/>
              <a:gd name="T23" fmla="*/ 44376380 h 602"/>
              <a:gd name="T24" fmla="*/ 76484966 w 602"/>
              <a:gd name="T25" fmla="*/ 65520668 h 602"/>
              <a:gd name="T26" fmla="*/ 29497442 w 602"/>
              <a:gd name="T27" fmla="*/ 7439717 h 602"/>
              <a:gd name="T28" fmla="*/ 29497442 w 602"/>
              <a:gd name="T29" fmla="*/ 7439717 h 602"/>
              <a:gd name="T30" fmla="*/ 7308970 w 602"/>
              <a:gd name="T31" fmla="*/ 29497307 h 602"/>
              <a:gd name="T32" fmla="*/ 29497442 w 602"/>
              <a:gd name="T33" fmla="*/ 51685677 h 602"/>
              <a:gd name="T34" fmla="*/ 51685915 w 602"/>
              <a:gd name="T35" fmla="*/ 29497307 h 602"/>
              <a:gd name="T36" fmla="*/ 29497442 w 602"/>
              <a:gd name="T37" fmla="*/ 7439717 h 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2" h="602">
                <a:moveTo>
                  <a:pt x="586" y="502"/>
                </a:moveTo>
                <a:lnTo>
                  <a:pt x="586" y="502"/>
                </a:lnTo>
                <a:cubicBezTo>
                  <a:pt x="594" y="516"/>
                  <a:pt x="601" y="530"/>
                  <a:pt x="601" y="544"/>
                </a:cubicBezTo>
                <a:cubicBezTo>
                  <a:pt x="601" y="573"/>
                  <a:pt x="579" y="601"/>
                  <a:pt x="544" y="601"/>
                </a:cubicBezTo>
                <a:cubicBezTo>
                  <a:pt x="530" y="601"/>
                  <a:pt x="516" y="594"/>
                  <a:pt x="509"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53" y="0"/>
                  <a:pt x="452" y="99"/>
                  <a:pt x="452" y="226"/>
                </a:cubicBezTo>
                <a:cubicBezTo>
                  <a:pt x="452" y="269"/>
                  <a:pt x="438" y="304"/>
                  <a:pt x="424" y="340"/>
                </a:cubicBezTo>
                <a:cubicBezTo>
                  <a:pt x="586" y="502"/>
                  <a:pt x="586" y="502"/>
                  <a:pt x="586" y="502"/>
                </a:cubicBezTo>
                <a:close/>
                <a:moveTo>
                  <a:pt x="226" y="57"/>
                </a:moveTo>
                <a:lnTo>
                  <a:pt x="226" y="57"/>
                </a:lnTo>
                <a:cubicBezTo>
                  <a:pt x="134" y="57"/>
                  <a:pt x="56" y="127"/>
                  <a:pt x="56" y="226"/>
                </a:cubicBezTo>
                <a:cubicBezTo>
                  <a:pt x="56" y="318"/>
                  <a:pt x="134" y="396"/>
                  <a:pt x="226" y="396"/>
                </a:cubicBezTo>
                <a:cubicBezTo>
                  <a:pt x="318" y="396"/>
                  <a:pt x="396" y="318"/>
                  <a:pt x="396" y="226"/>
                </a:cubicBezTo>
                <a:cubicBezTo>
                  <a:pt x="396" y="127"/>
                  <a:pt x="318" y="57"/>
                  <a:pt x="226" y="5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3" name="Freeform 52"/>
          <p:cNvSpPr>
            <a:spLocks noChangeArrowheads="1"/>
          </p:cNvSpPr>
          <p:nvPr userDrawn="1"/>
        </p:nvSpPr>
        <p:spPr bwMode="auto">
          <a:xfrm>
            <a:off x="2337376" y="169862"/>
            <a:ext cx="579814" cy="584200"/>
          </a:xfrm>
          <a:custGeom>
            <a:avLst/>
            <a:gdLst>
              <a:gd name="T0" fmla="*/ 8353379 w 602"/>
              <a:gd name="T1" fmla="*/ 46715136 h 609"/>
              <a:gd name="T2" fmla="*/ 25842658 w 602"/>
              <a:gd name="T3" fmla="*/ 10999436 h 609"/>
              <a:gd name="T4" fmla="*/ 25842658 w 602"/>
              <a:gd name="T5" fmla="*/ 11905233 h 609"/>
              <a:gd name="T6" fmla="*/ 26756320 w 602"/>
              <a:gd name="T7" fmla="*/ 13716829 h 609"/>
              <a:gd name="T8" fmla="*/ 24928996 w 602"/>
              <a:gd name="T9" fmla="*/ 15528425 h 609"/>
              <a:gd name="T10" fmla="*/ 25842658 w 602"/>
              <a:gd name="T11" fmla="*/ 16434582 h 609"/>
              <a:gd name="T12" fmla="*/ 23102033 w 602"/>
              <a:gd name="T13" fmla="*/ 18246178 h 609"/>
              <a:gd name="T14" fmla="*/ 22188371 w 602"/>
              <a:gd name="T15" fmla="*/ 21093073 h 609"/>
              <a:gd name="T16" fmla="*/ 20230265 w 602"/>
              <a:gd name="T17" fmla="*/ 22904669 h 609"/>
              <a:gd name="T18" fmla="*/ 18403302 w 602"/>
              <a:gd name="T19" fmla="*/ 21998871 h 609"/>
              <a:gd name="T20" fmla="*/ 17489640 w 602"/>
              <a:gd name="T21" fmla="*/ 20187276 h 609"/>
              <a:gd name="T22" fmla="*/ 16575978 w 602"/>
              <a:gd name="T23" fmla="*/ 19281478 h 609"/>
              <a:gd name="T24" fmla="*/ 17489640 w 602"/>
              <a:gd name="T25" fmla="*/ 17340380 h 609"/>
              <a:gd name="T26" fmla="*/ 13834991 w 602"/>
              <a:gd name="T27" fmla="*/ 20187276 h 609"/>
              <a:gd name="T28" fmla="*/ 13834991 w 602"/>
              <a:gd name="T29" fmla="*/ 23810467 h 609"/>
              <a:gd name="T30" fmla="*/ 17489640 w 602"/>
              <a:gd name="T31" fmla="*/ 27434018 h 609"/>
              <a:gd name="T32" fmla="*/ 14748653 w 602"/>
              <a:gd name="T33" fmla="*/ 31963007 h 609"/>
              <a:gd name="T34" fmla="*/ 12921329 w 602"/>
              <a:gd name="T35" fmla="*/ 31963007 h 609"/>
              <a:gd name="T36" fmla="*/ 10180342 w 602"/>
              <a:gd name="T37" fmla="*/ 33904105 h 609"/>
              <a:gd name="T38" fmla="*/ 10180342 w 602"/>
              <a:gd name="T39" fmla="*/ 34809902 h 609"/>
              <a:gd name="T40" fmla="*/ 10180342 w 602"/>
              <a:gd name="T41" fmla="*/ 35715700 h 609"/>
              <a:gd name="T42" fmla="*/ 10180342 w 602"/>
              <a:gd name="T43" fmla="*/ 41150847 h 609"/>
              <a:gd name="T44" fmla="*/ 12921329 w 602"/>
              <a:gd name="T45" fmla="*/ 46715136 h 609"/>
              <a:gd name="T46" fmla="*/ 22188371 w 602"/>
              <a:gd name="T47" fmla="*/ 52150282 h 609"/>
              <a:gd name="T48" fmla="*/ 69174956 w 602"/>
              <a:gd name="T49" fmla="*/ 42056644 h 609"/>
              <a:gd name="T50" fmla="*/ 64607006 w 602"/>
              <a:gd name="T51" fmla="*/ 39339251 h 609"/>
              <a:gd name="T52" fmla="*/ 54426302 w 602"/>
              <a:gd name="T53" fmla="*/ 36621498 h 609"/>
              <a:gd name="T54" fmla="*/ 55339965 w 602"/>
              <a:gd name="T55" fmla="*/ 38433453 h 609"/>
              <a:gd name="T56" fmla="*/ 45159622 w 602"/>
              <a:gd name="T57" fmla="*/ 32868804 h 609"/>
              <a:gd name="T58" fmla="*/ 45159622 w 602"/>
              <a:gd name="T59" fmla="*/ 30151411 h 609"/>
              <a:gd name="T60" fmla="*/ 46073284 w 602"/>
              <a:gd name="T61" fmla="*/ 28339815 h 609"/>
              <a:gd name="T62" fmla="*/ 42418636 w 602"/>
              <a:gd name="T63" fmla="*/ 31057209 h 609"/>
              <a:gd name="T64" fmla="*/ 40591311 w 602"/>
              <a:gd name="T65" fmla="*/ 30151411 h 609"/>
              <a:gd name="T66" fmla="*/ 39677649 w 602"/>
              <a:gd name="T67" fmla="*/ 31057209 h 609"/>
              <a:gd name="T68" fmla="*/ 30410969 w 602"/>
              <a:gd name="T69" fmla="*/ 31963007 h 609"/>
              <a:gd name="T70" fmla="*/ 34196037 w 602"/>
              <a:gd name="T71" fmla="*/ 26527860 h 609"/>
              <a:gd name="T72" fmla="*/ 37850325 w 602"/>
              <a:gd name="T73" fmla="*/ 23810467 h 609"/>
              <a:gd name="T74" fmla="*/ 43332298 w 602"/>
              <a:gd name="T75" fmla="*/ 21998871 h 609"/>
              <a:gd name="T76" fmla="*/ 43332298 w 602"/>
              <a:gd name="T77" fmla="*/ 19281478 h 609"/>
              <a:gd name="T78" fmla="*/ 39677649 w 602"/>
              <a:gd name="T79" fmla="*/ 23810467 h 609"/>
              <a:gd name="T80" fmla="*/ 36023362 w 602"/>
              <a:gd name="T81" fmla="*/ 21998871 h 609"/>
              <a:gd name="T82" fmla="*/ 38763987 w 602"/>
              <a:gd name="T83" fmla="*/ 18246178 h 609"/>
              <a:gd name="T84" fmla="*/ 45159622 w 602"/>
              <a:gd name="T85" fmla="*/ 16434582 h 609"/>
              <a:gd name="T86" fmla="*/ 53512640 w 602"/>
              <a:gd name="T87" fmla="*/ 17340380 h 609"/>
              <a:gd name="T88" fmla="*/ 54426302 w 602"/>
              <a:gd name="T89" fmla="*/ 12811031 h 609"/>
              <a:gd name="T90" fmla="*/ 51685677 w 602"/>
              <a:gd name="T91" fmla="*/ 30151411 h 609"/>
              <a:gd name="T92" fmla="*/ 54426302 w 602"/>
              <a:gd name="T93" fmla="*/ 15528425 h 609"/>
              <a:gd name="T94" fmla="*/ 39677649 w 602"/>
              <a:gd name="T95" fmla="*/ 10999436 h 609"/>
              <a:gd name="T96" fmla="*/ 33282375 w 602"/>
              <a:gd name="T97" fmla="*/ 26527860 h 609"/>
              <a:gd name="T98" fmla="*/ 33282375 w 602"/>
              <a:gd name="T99" fmla="*/ 23810467 h 609"/>
              <a:gd name="T100" fmla="*/ 31324631 w 602"/>
              <a:gd name="T101" fmla="*/ 24716265 h 609"/>
              <a:gd name="T102" fmla="*/ 43332298 w 602"/>
              <a:gd name="T103" fmla="*/ 34809902 h 609"/>
              <a:gd name="T104" fmla="*/ 52598978 w 602"/>
              <a:gd name="T105" fmla="*/ 42962442 h 609"/>
              <a:gd name="T106" fmla="*/ 42418636 w 602"/>
              <a:gd name="T107" fmla="*/ 58491226 h 609"/>
              <a:gd name="T108" fmla="*/ 37850325 w 602"/>
              <a:gd name="T109" fmla="*/ 45809338 h 609"/>
              <a:gd name="T110" fmla="*/ 28583644 w 602"/>
              <a:gd name="T111" fmla="*/ 41150847 h 609"/>
              <a:gd name="T112" fmla="*/ 26756320 w 602"/>
              <a:gd name="T113" fmla="*/ 18246178 h 609"/>
              <a:gd name="T114" fmla="*/ 52598978 w 602"/>
              <a:gd name="T115" fmla="*/ 52150282 h 609"/>
              <a:gd name="T116" fmla="*/ 36937024 w 602"/>
              <a:gd name="T117" fmla="*/ 30151411 h 609"/>
              <a:gd name="T118" fmla="*/ 17489640 w 602"/>
              <a:gd name="T119" fmla="*/ 31057209 h 609"/>
              <a:gd name="T120" fmla="*/ 17489640 w 602"/>
              <a:gd name="T121" fmla="*/ 31057209 h 609"/>
              <a:gd name="T122" fmla="*/ 11094005 w 602"/>
              <a:gd name="T123" fmla="*/ 42056644 h 609"/>
              <a:gd name="T124" fmla="*/ 38763987 w 602"/>
              <a:gd name="T125" fmla="*/ 24716265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4" name="Freeform 53"/>
          <p:cNvSpPr>
            <a:spLocks noChangeArrowheads="1"/>
          </p:cNvSpPr>
          <p:nvPr userDrawn="1"/>
        </p:nvSpPr>
        <p:spPr bwMode="auto">
          <a:xfrm>
            <a:off x="1317408" y="169862"/>
            <a:ext cx="584048" cy="584200"/>
          </a:xfrm>
          <a:custGeom>
            <a:avLst/>
            <a:gdLst>
              <a:gd name="T0" fmla="*/ 39339251 w 609"/>
              <a:gd name="T1" fmla="*/ 78678142 h 609"/>
              <a:gd name="T2" fmla="*/ 39339251 w 609"/>
              <a:gd name="T3" fmla="*/ 78678142 h 609"/>
              <a:gd name="T4" fmla="*/ 0 w 609"/>
              <a:gd name="T5" fmla="*/ 39339251 h 609"/>
              <a:gd name="T6" fmla="*/ 39339251 w 609"/>
              <a:gd name="T7" fmla="*/ 0 h 609"/>
              <a:gd name="T8" fmla="*/ 78678142 w 609"/>
              <a:gd name="T9" fmla="*/ 39339251 h 609"/>
              <a:gd name="T10" fmla="*/ 39339251 w 609"/>
              <a:gd name="T11" fmla="*/ 78678142 h 609"/>
              <a:gd name="T12" fmla="*/ 39339251 w 609"/>
              <a:gd name="T13" fmla="*/ 7376244 h 609"/>
              <a:gd name="T14" fmla="*/ 39339251 w 609"/>
              <a:gd name="T15" fmla="*/ 7376244 h 609"/>
              <a:gd name="T16" fmla="*/ 7246742 w 609"/>
              <a:gd name="T17" fmla="*/ 39339251 h 609"/>
              <a:gd name="T18" fmla="*/ 39339251 w 609"/>
              <a:gd name="T19" fmla="*/ 71302258 h 609"/>
              <a:gd name="T20" fmla="*/ 71302258 w 609"/>
              <a:gd name="T21" fmla="*/ 39339251 h 609"/>
              <a:gd name="T22" fmla="*/ 39339251 w 609"/>
              <a:gd name="T23" fmla="*/ 7376244 h 609"/>
              <a:gd name="T24" fmla="*/ 31057209 w 609"/>
              <a:gd name="T25" fmla="*/ 46715136 h 609"/>
              <a:gd name="T26" fmla="*/ 31057209 w 609"/>
              <a:gd name="T27" fmla="*/ 46715136 h 609"/>
              <a:gd name="T28" fmla="*/ 20057773 w 609"/>
              <a:gd name="T29" fmla="*/ 20187276 h 609"/>
              <a:gd name="T30" fmla="*/ 47491791 w 609"/>
              <a:gd name="T31" fmla="*/ 31057209 h 609"/>
              <a:gd name="T32" fmla="*/ 58491226 w 609"/>
              <a:gd name="T33" fmla="*/ 58491226 h 609"/>
              <a:gd name="T34" fmla="*/ 58491226 w 609"/>
              <a:gd name="T35" fmla="*/ 58491226 h 609"/>
              <a:gd name="T36" fmla="*/ 31057209 w 609"/>
              <a:gd name="T37" fmla="*/ 46715136 h 609"/>
              <a:gd name="T38" fmla="*/ 39339251 w 609"/>
              <a:gd name="T39" fmla="*/ 35715700 h 609"/>
              <a:gd name="T40" fmla="*/ 39339251 w 609"/>
              <a:gd name="T41" fmla="*/ 35715700 h 609"/>
              <a:gd name="T42" fmla="*/ 35715700 w 609"/>
              <a:gd name="T43" fmla="*/ 39339251 h 609"/>
              <a:gd name="T44" fmla="*/ 39339251 w 609"/>
              <a:gd name="T45" fmla="*/ 42962442 h 609"/>
              <a:gd name="T46" fmla="*/ 42962442 w 609"/>
              <a:gd name="T47" fmla="*/ 39339251 h 609"/>
              <a:gd name="T48" fmla="*/ 39339251 w 609"/>
              <a:gd name="T49" fmla="*/ 35715700 h 6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9" h="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54"/>
          <p:cNvSpPr>
            <a:spLocks noChangeArrowheads="1"/>
          </p:cNvSpPr>
          <p:nvPr userDrawn="1"/>
        </p:nvSpPr>
        <p:spPr bwMode="auto">
          <a:xfrm>
            <a:off x="310137" y="169862"/>
            <a:ext cx="579817" cy="584200"/>
          </a:xfrm>
          <a:custGeom>
            <a:avLst/>
            <a:gdLst>
              <a:gd name="T0" fmla="*/ 74657633 w 602"/>
              <a:gd name="T1" fmla="*/ 42962442 h 609"/>
              <a:gd name="T2" fmla="*/ 74657633 w 602"/>
              <a:gd name="T3" fmla="*/ 42962442 h 609"/>
              <a:gd name="T4" fmla="*/ 71002968 w 602"/>
              <a:gd name="T5" fmla="*/ 42962442 h 609"/>
              <a:gd name="T6" fmla="*/ 43332858 w 602"/>
              <a:gd name="T7" fmla="*/ 70396460 h 609"/>
              <a:gd name="T8" fmla="*/ 43332858 w 602"/>
              <a:gd name="T9" fmla="*/ 75054951 h 609"/>
              <a:gd name="T10" fmla="*/ 39678193 w 602"/>
              <a:gd name="T11" fmla="*/ 78678142 h 609"/>
              <a:gd name="T12" fmla="*/ 36023527 w 602"/>
              <a:gd name="T13" fmla="*/ 75054951 h 609"/>
              <a:gd name="T14" fmla="*/ 36023527 w 602"/>
              <a:gd name="T15" fmla="*/ 70396460 h 609"/>
              <a:gd name="T16" fmla="*/ 7308970 w 602"/>
              <a:gd name="T17" fmla="*/ 42962442 h 609"/>
              <a:gd name="T18" fmla="*/ 3654665 w 602"/>
              <a:gd name="T19" fmla="*/ 42962442 h 609"/>
              <a:gd name="T20" fmla="*/ 0 w 602"/>
              <a:gd name="T21" fmla="*/ 39339251 h 609"/>
              <a:gd name="T22" fmla="*/ 3654665 w 602"/>
              <a:gd name="T23" fmla="*/ 35715700 h 609"/>
              <a:gd name="T24" fmla="*/ 7308970 w 602"/>
              <a:gd name="T25" fmla="*/ 35715700 h 609"/>
              <a:gd name="T26" fmla="*/ 36023527 w 602"/>
              <a:gd name="T27" fmla="*/ 8282042 h 609"/>
              <a:gd name="T28" fmla="*/ 36023527 w 602"/>
              <a:gd name="T29" fmla="*/ 3623191 h 609"/>
              <a:gd name="T30" fmla="*/ 39678193 w 602"/>
              <a:gd name="T31" fmla="*/ 0 h 609"/>
              <a:gd name="T32" fmla="*/ 43332858 w 602"/>
              <a:gd name="T33" fmla="*/ 3623191 h 609"/>
              <a:gd name="T34" fmla="*/ 43332858 w 602"/>
              <a:gd name="T35" fmla="*/ 8282042 h 609"/>
              <a:gd name="T36" fmla="*/ 71002968 w 602"/>
              <a:gd name="T37" fmla="*/ 35715700 h 609"/>
              <a:gd name="T38" fmla="*/ 74657633 w 602"/>
              <a:gd name="T39" fmla="*/ 35715700 h 609"/>
              <a:gd name="T40" fmla="*/ 78442719 w 602"/>
              <a:gd name="T41" fmla="*/ 39339251 h 609"/>
              <a:gd name="T42" fmla="*/ 74657633 w 602"/>
              <a:gd name="T43" fmla="*/ 42962442 h 609"/>
              <a:gd name="T44" fmla="*/ 56254247 w 602"/>
              <a:gd name="T45" fmla="*/ 35715700 h 609"/>
              <a:gd name="T46" fmla="*/ 56254247 w 602"/>
              <a:gd name="T47" fmla="*/ 35715700 h 609"/>
              <a:gd name="T48" fmla="*/ 63563216 w 602"/>
              <a:gd name="T49" fmla="*/ 35715700 h 609"/>
              <a:gd name="T50" fmla="*/ 43332858 w 602"/>
              <a:gd name="T51" fmla="*/ 15528425 h 609"/>
              <a:gd name="T52" fmla="*/ 43332858 w 602"/>
              <a:gd name="T53" fmla="*/ 21998871 h 609"/>
              <a:gd name="T54" fmla="*/ 39678193 w 602"/>
              <a:gd name="T55" fmla="*/ 25622062 h 609"/>
              <a:gd name="T56" fmla="*/ 36023527 w 602"/>
              <a:gd name="T57" fmla="*/ 21998871 h 609"/>
              <a:gd name="T58" fmla="*/ 36023527 w 602"/>
              <a:gd name="T59" fmla="*/ 15528425 h 609"/>
              <a:gd name="T60" fmla="*/ 14748721 w 602"/>
              <a:gd name="T61" fmla="*/ 35715700 h 609"/>
              <a:gd name="T62" fmla="*/ 22058052 w 602"/>
              <a:gd name="T63" fmla="*/ 35715700 h 609"/>
              <a:gd name="T64" fmla="*/ 25843138 w 602"/>
              <a:gd name="T65" fmla="*/ 39339251 h 609"/>
              <a:gd name="T66" fmla="*/ 22058052 w 602"/>
              <a:gd name="T67" fmla="*/ 42962442 h 609"/>
              <a:gd name="T68" fmla="*/ 14748721 w 602"/>
              <a:gd name="T69" fmla="*/ 42962442 h 609"/>
              <a:gd name="T70" fmla="*/ 36023527 w 602"/>
              <a:gd name="T71" fmla="*/ 63149718 h 609"/>
              <a:gd name="T72" fmla="*/ 36023527 w 602"/>
              <a:gd name="T73" fmla="*/ 56679271 h 609"/>
              <a:gd name="T74" fmla="*/ 39678193 w 602"/>
              <a:gd name="T75" fmla="*/ 53056080 h 609"/>
              <a:gd name="T76" fmla="*/ 43332858 w 602"/>
              <a:gd name="T77" fmla="*/ 56679271 h 609"/>
              <a:gd name="T78" fmla="*/ 43332858 w 602"/>
              <a:gd name="T79" fmla="*/ 63149718 h 609"/>
              <a:gd name="T80" fmla="*/ 63563216 w 602"/>
              <a:gd name="T81" fmla="*/ 42962442 h 609"/>
              <a:gd name="T82" fmla="*/ 56254247 w 602"/>
              <a:gd name="T83" fmla="*/ 42962442 h 609"/>
              <a:gd name="T84" fmla="*/ 52599581 w 602"/>
              <a:gd name="T85" fmla="*/ 39339251 h 609"/>
              <a:gd name="T86" fmla="*/ 56254247 w 602"/>
              <a:gd name="T87" fmla="*/ 35715700 h 609"/>
              <a:gd name="T88" fmla="*/ 39678193 w 602"/>
              <a:gd name="T89" fmla="*/ 42962442 h 609"/>
              <a:gd name="T90" fmla="*/ 39678193 w 602"/>
              <a:gd name="T91" fmla="*/ 42962442 h 609"/>
              <a:gd name="T92" fmla="*/ 36023527 w 602"/>
              <a:gd name="T93" fmla="*/ 39339251 h 609"/>
              <a:gd name="T94" fmla="*/ 39678193 w 602"/>
              <a:gd name="T95" fmla="*/ 35715700 h 609"/>
              <a:gd name="T96" fmla="*/ 43332858 w 602"/>
              <a:gd name="T97" fmla="*/ 39339251 h 609"/>
              <a:gd name="T98" fmla="*/ 39678193 w 602"/>
              <a:gd name="T99" fmla="*/ 42962442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02" h="609">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1007211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pic>
        <p:nvPicPr>
          <p:cNvPr id="6" name="Picture 5" descr="background2-radiolog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49"/>
          </a:xfrm>
          <a:prstGeom prst="rect">
            <a:avLst/>
          </a:prstGeom>
        </p:spPr>
      </p:pic>
      <p:sp>
        <p:nvSpPr>
          <p:cNvPr id="7" name="Freeform 6"/>
          <p:cNvSpPr>
            <a:spLocks noChangeArrowheads="1"/>
          </p:cNvSpPr>
          <p:nvPr userDrawn="1"/>
        </p:nvSpPr>
        <p:spPr bwMode="auto">
          <a:xfrm>
            <a:off x="495715" y="4462589"/>
            <a:ext cx="596746" cy="186267"/>
          </a:xfrm>
          <a:custGeom>
            <a:avLst/>
            <a:gdLst>
              <a:gd name="T0" fmla="*/ 79390273 w 623"/>
              <a:gd name="T1" fmla="*/ 5558896 h 192"/>
              <a:gd name="T2" fmla="*/ 79390273 w 623"/>
              <a:gd name="T3" fmla="*/ 5558896 h 192"/>
              <a:gd name="T4" fmla="*/ 70224771 w 623"/>
              <a:gd name="T5" fmla="*/ 11117428 h 192"/>
              <a:gd name="T6" fmla="*/ 51119497 w 623"/>
              <a:gd name="T7" fmla="*/ 0 h 192"/>
              <a:gd name="T8" fmla="*/ 40146764 w 623"/>
              <a:gd name="T9" fmla="*/ 6485136 h 192"/>
              <a:gd name="T10" fmla="*/ 29174391 w 623"/>
              <a:gd name="T11" fmla="*/ 0 h 192"/>
              <a:gd name="T12" fmla="*/ 10069117 w 623"/>
              <a:gd name="T13" fmla="*/ 11117428 h 192"/>
              <a:gd name="T14" fmla="*/ 1807231 w 623"/>
              <a:gd name="T15" fmla="*/ 5558896 h 192"/>
              <a:gd name="T16" fmla="*/ 21816121 w 623"/>
              <a:gd name="T17" fmla="*/ 25279152 h 192"/>
              <a:gd name="T18" fmla="*/ 40146764 w 623"/>
              <a:gd name="T19" fmla="*/ 15882144 h 192"/>
              <a:gd name="T20" fmla="*/ 59252038 w 623"/>
              <a:gd name="T21" fmla="*/ 25279152 h 192"/>
              <a:gd name="T22" fmla="*/ 79390273 w 623"/>
              <a:gd name="T23" fmla="*/ 5558896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3" h="192">
                <a:moveTo>
                  <a:pt x="615" y="42"/>
                </a:moveTo>
                <a:lnTo>
                  <a:pt x="615" y="42"/>
                </a:lnTo>
                <a:cubicBezTo>
                  <a:pt x="601" y="42"/>
                  <a:pt x="587" y="84"/>
                  <a:pt x="544" y="84"/>
                </a:cubicBezTo>
                <a:cubicBezTo>
                  <a:pt x="495" y="84"/>
                  <a:pt x="473" y="0"/>
                  <a:pt x="396" y="0"/>
                </a:cubicBezTo>
                <a:cubicBezTo>
                  <a:pt x="339" y="0"/>
                  <a:pt x="318" y="49"/>
                  <a:pt x="311" y="49"/>
                </a:cubicBezTo>
                <a:cubicBezTo>
                  <a:pt x="311" y="49"/>
                  <a:pt x="290" y="0"/>
                  <a:pt x="226" y="0"/>
                </a:cubicBezTo>
                <a:cubicBezTo>
                  <a:pt x="148" y="0"/>
                  <a:pt x="127" y="84"/>
                  <a:pt x="78" y="84"/>
                </a:cubicBezTo>
                <a:cubicBezTo>
                  <a:pt x="42" y="84"/>
                  <a:pt x="21" y="42"/>
                  <a:pt x="14" y="42"/>
                </a:cubicBezTo>
                <a:cubicBezTo>
                  <a:pt x="0" y="49"/>
                  <a:pt x="35" y="191"/>
                  <a:pt x="169" y="191"/>
                </a:cubicBezTo>
                <a:cubicBezTo>
                  <a:pt x="254" y="191"/>
                  <a:pt x="304" y="120"/>
                  <a:pt x="311" y="120"/>
                </a:cubicBezTo>
                <a:cubicBezTo>
                  <a:pt x="318" y="120"/>
                  <a:pt x="375" y="191"/>
                  <a:pt x="459" y="191"/>
                </a:cubicBezTo>
                <a:cubicBezTo>
                  <a:pt x="594" y="191"/>
                  <a:pt x="622" y="49"/>
                  <a:pt x="615" y="42"/>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8" name="Freeform 7"/>
          <p:cNvSpPr>
            <a:spLocks noChangeArrowheads="1"/>
          </p:cNvSpPr>
          <p:nvPr userDrawn="1"/>
        </p:nvSpPr>
        <p:spPr bwMode="auto">
          <a:xfrm>
            <a:off x="588825" y="3364522"/>
            <a:ext cx="220076" cy="381000"/>
          </a:xfrm>
          <a:custGeom>
            <a:avLst/>
            <a:gdLst>
              <a:gd name="T0" fmla="*/ 27790747 w 228"/>
              <a:gd name="T1" fmla="*/ 6378503 h 396"/>
              <a:gd name="T2" fmla="*/ 27790747 w 228"/>
              <a:gd name="T3" fmla="*/ 6378503 h 396"/>
              <a:gd name="T4" fmla="*/ 8389687 w 228"/>
              <a:gd name="T5" fmla="*/ 25644259 h 396"/>
              <a:gd name="T6" fmla="*/ 28839639 w 228"/>
              <a:gd name="T7" fmla="*/ 45951270 h 396"/>
              <a:gd name="T8" fmla="*/ 28839639 w 228"/>
              <a:gd name="T9" fmla="*/ 45951270 h 396"/>
              <a:gd name="T10" fmla="*/ 29757103 w 228"/>
              <a:gd name="T11" fmla="*/ 47773648 h 396"/>
              <a:gd name="T12" fmla="*/ 25955458 w 228"/>
              <a:gd name="T13" fmla="*/ 51418403 h 396"/>
              <a:gd name="T14" fmla="*/ 23202705 w 228"/>
              <a:gd name="T15" fmla="*/ 50507395 h 396"/>
              <a:gd name="T16" fmla="*/ 23202705 w 228"/>
              <a:gd name="T17" fmla="*/ 50507395 h 396"/>
              <a:gd name="T18" fmla="*/ 917464 w 228"/>
              <a:gd name="T19" fmla="*/ 28507892 h 396"/>
              <a:gd name="T20" fmla="*/ 917464 w 228"/>
              <a:gd name="T21" fmla="*/ 28507892 h 396"/>
              <a:gd name="T22" fmla="*/ 0 w 228"/>
              <a:gd name="T23" fmla="*/ 25644259 h 396"/>
              <a:gd name="T24" fmla="*/ 0 w 228"/>
              <a:gd name="T25" fmla="*/ 25644259 h 396"/>
              <a:gd name="T26" fmla="*/ 0 w 228"/>
              <a:gd name="T27" fmla="*/ 25644259 h 396"/>
              <a:gd name="T28" fmla="*/ 917464 w 228"/>
              <a:gd name="T29" fmla="*/ 22910511 h 396"/>
              <a:gd name="T30" fmla="*/ 917464 w 228"/>
              <a:gd name="T31" fmla="*/ 22910511 h 396"/>
              <a:gd name="T32" fmla="*/ 23202705 w 228"/>
              <a:gd name="T33" fmla="*/ 911369 h 396"/>
              <a:gd name="T34" fmla="*/ 23202705 w 228"/>
              <a:gd name="T35" fmla="*/ 911369 h 396"/>
              <a:gd name="T36" fmla="*/ 25955458 w 228"/>
              <a:gd name="T37" fmla="*/ 0 h 396"/>
              <a:gd name="T38" fmla="*/ 29757103 w 228"/>
              <a:gd name="T39" fmla="*/ 3644756 h 396"/>
              <a:gd name="T40" fmla="*/ 27790747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212" y="49"/>
                </a:moveTo>
                <a:lnTo>
                  <a:pt x="212" y="49"/>
                </a:lnTo>
                <a:cubicBezTo>
                  <a:pt x="64" y="197"/>
                  <a:pt x="64" y="197"/>
                  <a:pt x="64" y="197"/>
                </a:cubicBezTo>
                <a:cubicBezTo>
                  <a:pt x="220" y="353"/>
                  <a:pt x="220" y="353"/>
                  <a:pt x="220" y="353"/>
                </a:cubicBezTo>
                <a:cubicBezTo>
                  <a:pt x="220" y="353"/>
                  <a:pt x="227" y="360"/>
                  <a:pt x="227" y="367"/>
                </a:cubicBezTo>
                <a:cubicBezTo>
                  <a:pt x="227" y="388"/>
                  <a:pt x="212" y="395"/>
                  <a:pt x="198" y="395"/>
                </a:cubicBezTo>
                <a:cubicBezTo>
                  <a:pt x="191" y="395"/>
                  <a:pt x="184" y="395"/>
                  <a:pt x="177" y="388"/>
                </a:cubicBezTo>
                <a:cubicBezTo>
                  <a:pt x="7" y="219"/>
                  <a:pt x="7" y="219"/>
                  <a:pt x="7" y="219"/>
                </a:cubicBezTo>
                <a:cubicBezTo>
                  <a:pt x="0" y="212"/>
                  <a:pt x="0" y="205"/>
                  <a:pt x="0" y="197"/>
                </a:cubicBezTo>
                <a:cubicBezTo>
                  <a:pt x="0" y="190"/>
                  <a:pt x="0" y="183"/>
                  <a:pt x="7" y="176"/>
                </a:cubicBezTo>
                <a:cubicBezTo>
                  <a:pt x="177" y="7"/>
                  <a:pt x="177" y="7"/>
                  <a:pt x="177" y="7"/>
                </a:cubicBezTo>
                <a:cubicBezTo>
                  <a:pt x="184" y="7"/>
                  <a:pt x="191" y="0"/>
                  <a:pt x="198" y="0"/>
                </a:cubicBezTo>
                <a:cubicBezTo>
                  <a:pt x="212" y="0"/>
                  <a:pt x="227" y="14"/>
                  <a:pt x="227" y="28"/>
                </a:cubicBezTo>
                <a:cubicBezTo>
                  <a:pt x="227" y="42"/>
                  <a:pt x="220" y="49"/>
                  <a:pt x="212" y="49"/>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8"/>
          <p:cNvSpPr>
            <a:spLocks noChangeArrowheads="1"/>
          </p:cNvSpPr>
          <p:nvPr userDrawn="1"/>
        </p:nvSpPr>
        <p:spPr bwMode="auto">
          <a:xfrm>
            <a:off x="491483" y="2272322"/>
            <a:ext cx="490939" cy="563035"/>
          </a:xfrm>
          <a:custGeom>
            <a:avLst/>
            <a:gdLst>
              <a:gd name="T0" fmla="*/ 65449438 w 510"/>
              <a:gd name="T1" fmla="*/ 65852755 h 587"/>
              <a:gd name="T2" fmla="*/ 65449438 w 510"/>
              <a:gd name="T3" fmla="*/ 65852755 h 587"/>
              <a:gd name="T4" fmla="*/ 57235625 w 510"/>
              <a:gd name="T5" fmla="*/ 74003689 h 587"/>
              <a:gd name="T6" fmla="*/ 54367579 w 510"/>
              <a:gd name="T7" fmla="*/ 75814728 h 587"/>
              <a:gd name="T8" fmla="*/ 51629522 w 510"/>
              <a:gd name="T9" fmla="*/ 74003689 h 587"/>
              <a:gd name="T10" fmla="*/ 43415710 w 510"/>
              <a:gd name="T11" fmla="*/ 65852755 h 587"/>
              <a:gd name="T12" fmla="*/ 42503264 w 510"/>
              <a:gd name="T13" fmla="*/ 63006529 h 587"/>
              <a:gd name="T14" fmla="*/ 46153767 w 510"/>
              <a:gd name="T15" fmla="*/ 59384091 h 587"/>
              <a:gd name="T16" fmla="*/ 47979019 w 510"/>
              <a:gd name="T17" fmla="*/ 61195130 h 587"/>
              <a:gd name="T18" fmla="*/ 50717076 w 510"/>
              <a:gd name="T19" fmla="*/ 63006529 h 587"/>
              <a:gd name="T20" fmla="*/ 50717076 w 510"/>
              <a:gd name="T21" fmla="*/ 46575532 h 587"/>
              <a:gd name="T22" fmla="*/ 54367579 w 510"/>
              <a:gd name="T23" fmla="*/ 42953095 h 587"/>
              <a:gd name="T24" fmla="*/ 58148432 w 510"/>
              <a:gd name="T25" fmla="*/ 46575532 h 587"/>
              <a:gd name="T26" fmla="*/ 58148432 w 510"/>
              <a:gd name="T27" fmla="*/ 63006529 h 587"/>
              <a:gd name="T28" fmla="*/ 60886489 w 510"/>
              <a:gd name="T29" fmla="*/ 61195130 h 587"/>
              <a:gd name="T30" fmla="*/ 62711741 w 510"/>
              <a:gd name="T31" fmla="*/ 59384091 h 587"/>
              <a:gd name="T32" fmla="*/ 66362244 w 510"/>
              <a:gd name="T33" fmla="*/ 63006529 h 587"/>
              <a:gd name="T34" fmla="*/ 65449438 w 510"/>
              <a:gd name="T35" fmla="*/ 65852755 h 587"/>
              <a:gd name="T36" fmla="*/ 47066212 w 510"/>
              <a:gd name="T37" fmla="*/ 46575532 h 587"/>
              <a:gd name="T38" fmla="*/ 47066212 w 510"/>
              <a:gd name="T39" fmla="*/ 46575532 h 587"/>
              <a:gd name="T40" fmla="*/ 47066212 w 510"/>
              <a:gd name="T41" fmla="*/ 55761294 h 587"/>
              <a:gd name="T42" fmla="*/ 46153767 w 510"/>
              <a:gd name="T43" fmla="*/ 55761294 h 587"/>
              <a:gd name="T44" fmla="*/ 38722051 w 510"/>
              <a:gd name="T45" fmla="*/ 63006529 h 587"/>
              <a:gd name="T46" fmla="*/ 40547302 w 510"/>
              <a:gd name="T47" fmla="*/ 68569853 h 587"/>
              <a:gd name="T48" fmla="*/ 42503264 w 510"/>
              <a:gd name="T49" fmla="*/ 70380892 h 587"/>
              <a:gd name="T50" fmla="*/ 3780852 w 510"/>
              <a:gd name="T51" fmla="*/ 70380892 h 587"/>
              <a:gd name="T52" fmla="*/ 0 w 510"/>
              <a:gd name="T53" fmla="*/ 66758455 h 587"/>
              <a:gd name="T54" fmla="*/ 0 w 510"/>
              <a:gd name="T55" fmla="*/ 3622437 h 587"/>
              <a:gd name="T56" fmla="*/ 3780852 w 510"/>
              <a:gd name="T57" fmla="*/ 0 h 587"/>
              <a:gd name="T58" fmla="*/ 12907471 w 510"/>
              <a:gd name="T59" fmla="*/ 0 h 587"/>
              <a:gd name="T60" fmla="*/ 12907471 w 510"/>
              <a:gd name="T61" fmla="*/ 0 h 587"/>
              <a:gd name="T62" fmla="*/ 23989329 w 510"/>
              <a:gd name="T63" fmla="*/ 0 h 587"/>
              <a:gd name="T64" fmla="*/ 23989329 w 510"/>
              <a:gd name="T65" fmla="*/ 13713899 h 587"/>
              <a:gd name="T66" fmla="*/ 23989329 w 510"/>
              <a:gd name="T67" fmla="*/ 20959133 h 587"/>
              <a:gd name="T68" fmla="*/ 31421045 w 510"/>
              <a:gd name="T69" fmla="*/ 28333497 h 587"/>
              <a:gd name="T70" fmla="*/ 38722051 w 510"/>
              <a:gd name="T71" fmla="*/ 28333497 h 587"/>
              <a:gd name="T72" fmla="*/ 54367579 w 510"/>
              <a:gd name="T73" fmla="*/ 28333497 h 587"/>
              <a:gd name="T74" fmla="*/ 54367579 w 510"/>
              <a:gd name="T75" fmla="*/ 39330657 h 587"/>
              <a:gd name="T76" fmla="*/ 54367579 w 510"/>
              <a:gd name="T77" fmla="*/ 39330657 h 587"/>
              <a:gd name="T78" fmla="*/ 47066212 w 510"/>
              <a:gd name="T79" fmla="*/ 46575532 h 587"/>
              <a:gd name="T80" fmla="*/ 31421045 w 510"/>
              <a:gd name="T81" fmla="*/ 24711059 h 587"/>
              <a:gd name="T82" fmla="*/ 31421045 w 510"/>
              <a:gd name="T83" fmla="*/ 24711059 h 587"/>
              <a:gd name="T84" fmla="*/ 27770542 w 510"/>
              <a:gd name="T85" fmla="*/ 20959133 h 587"/>
              <a:gd name="T86" fmla="*/ 27770542 w 510"/>
              <a:gd name="T87" fmla="*/ 13713899 h 587"/>
              <a:gd name="T88" fmla="*/ 27770542 w 510"/>
              <a:gd name="T89" fmla="*/ 0 h 587"/>
              <a:gd name="T90" fmla="*/ 27770542 w 510"/>
              <a:gd name="T91" fmla="*/ 0 h 587"/>
              <a:gd name="T92" fmla="*/ 54367579 w 510"/>
              <a:gd name="T93" fmla="*/ 24711059 h 587"/>
              <a:gd name="T94" fmla="*/ 38722051 w 510"/>
              <a:gd name="T95" fmla="*/ 24711059 h 587"/>
              <a:gd name="T96" fmla="*/ 31421045 w 510"/>
              <a:gd name="T97" fmla="*/ 24711059 h 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0" h="587">
                <a:moveTo>
                  <a:pt x="502" y="509"/>
                </a:moveTo>
                <a:lnTo>
                  <a:pt x="502" y="509"/>
                </a:lnTo>
                <a:cubicBezTo>
                  <a:pt x="439" y="572"/>
                  <a:pt x="439" y="572"/>
                  <a:pt x="439" y="572"/>
                </a:cubicBezTo>
                <a:cubicBezTo>
                  <a:pt x="432" y="579"/>
                  <a:pt x="424" y="586"/>
                  <a:pt x="417" y="586"/>
                </a:cubicBezTo>
                <a:cubicBezTo>
                  <a:pt x="410" y="586"/>
                  <a:pt x="403" y="579"/>
                  <a:pt x="396" y="572"/>
                </a:cubicBezTo>
                <a:cubicBezTo>
                  <a:pt x="333" y="509"/>
                  <a:pt x="333" y="509"/>
                  <a:pt x="333" y="509"/>
                </a:cubicBezTo>
                <a:cubicBezTo>
                  <a:pt x="326" y="502"/>
                  <a:pt x="326" y="495"/>
                  <a:pt x="326" y="487"/>
                </a:cubicBezTo>
                <a:cubicBezTo>
                  <a:pt x="326" y="473"/>
                  <a:pt x="333" y="459"/>
                  <a:pt x="354" y="459"/>
                </a:cubicBezTo>
                <a:cubicBezTo>
                  <a:pt x="361" y="459"/>
                  <a:pt x="368" y="466"/>
                  <a:pt x="368" y="473"/>
                </a:cubicBezTo>
                <a:cubicBezTo>
                  <a:pt x="389" y="487"/>
                  <a:pt x="389" y="487"/>
                  <a:pt x="389" y="487"/>
                </a:cubicBezTo>
                <a:cubicBezTo>
                  <a:pt x="389" y="360"/>
                  <a:pt x="389" y="360"/>
                  <a:pt x="389" y="360"/>
                </a:cubicBezTo>
                <a:cubicBezTo>
                  <a:pt x="389" y="339"/>
                  <a:pt x="403" y="332"/>
                  <a:pt x="417" y="332"/>
                </a:cubicBezTo>
                <a:cubicBezTo>
                  <a:pt x="432" y="332"/>
                  <a:pt x="446" y="339"/>
                  <a:pt x="446" y="360"/>
                </a:cubicBezTo>
                <a:cubicBezTo>
                  <a:pt x="446" y="487"/>
                  <a:pt x="446" y="487"/>
                  <a:pt x="446" y="487"/>
                </a:cubicBezTo>
                <a:cubicBezTo>
                  <a:pt x="467" y="473"/>
                  <a:pt x="467" y="473"/>
                  <a:pt x="467" y="473"/>
                </a:cubicBezTo>
                <a:cubicBezTo>
                  <a:pt x="467" y="466"/>
                  <a:pt x="474" y="459"/>
                  <a:pt x="481" y="459"/>
                </a:cubicBezTo>
                <a:cubicBezTo>
                  <a:pt x="502" y="459"/>
                  <a:pt x="509" y="473"/>
                  <a:pt x="509" y="487"/>
                </a:cubicBezTo>
                <a:cubicBezTo>
                  <a:pt x="509" y="495"/>
                  <a:pt x="509" y="502"/>
                  <a:pt x="502" y="509"/>
                </a:cubicBezTo>
                <a:close/>
                <a:moveTo>
                  <a:pt x="361" y="360"/>
                </a:moveTo>
                <a:lnTo>
                  <a:pt x="361" y="360"/>
                </a:lnTo>
                <a:cubicBezTo>
                  <a:pt x="361" y="431"/>
                  <a:pt x="361" y="431"/>
                  <a:pt x="361" y="431"/>
                </a:cubicBezTo>
                <a:lnTo>
                  <a:pt x="354" y="431"/>
                </a:lnTo>
                <a:cubicBezTo>
                  <a:pt x="319" y="431"/>
                  <a:pt x="297" y="459"/>
                  <a:pt x="297" y="487"/>
                </a:cubicBezTo>
                <a:cubicBezTo>
                  <a:pt x="297" y="509"/>
                  <a:pt x="304" y="523"/>
                  <a:pt x="311" y="530"/>
                </a:cubicBezTo>
                <a:cubicBezTo>
                  <a:pt x="326" y="544"/>
                  <a:pt x="326" y="544"/>
                  <a:pt x="326" y="544"/>
                </a:cubicBezTo>
                <a:cubicBezTo>
                  <a:pt x="29" y="544"/>
                  <a:pt x="29" y="544"/>
                  <a:pt x="29" y="544"/>
                </a:cubicBezTo>
                <a:cubicBezTo>
                  <a:pt x="15" y="544"/>
                  <a:pt x="0" y="537"/>
                  <a:pt x="0" y="516"/>
                </a:cubicBezTo>
                <a:cubicBezTo>
                  <a:pt x="0" y="28"/>
                  <a:pt x="0" y="28"/>
                  <a:pt x="0" y="28"/>
                </a:cubicBezTo>
                <a:cubicBezTo>
                  <a:pt x="0" y="14"/>
                  <a:pt x="15" y="0"/>
                  <a:pt x="29"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6" y="219"/>
                  <a:pt x="241" y="219"/>
                </a:cubicBezTo>
                <a:cubicBezTo>
                  <a:pt x="297" y="219"/>
                  <a:pt x="297" y="219"/>
                  <a:pt x="297" y="219"/>
                </a:cubicBezTo>
                <a:cubicBezTo>
                  <a:pt x="417" y="219"/>
                  <a:pt x="417" y="219"/>
                  <a:pt x="417" y="219"/>
                </a:cubicBezTo>
                <a:cubicBezTo>
                  <a:pt x="417" y="304"/>
                  <a:pt x="417" y="304"/>
                  <a:pt x="417" y="304"/>
                </a:cubicBezTo>
                <a:cubicBezTo>
                  <a:pt x="389" y="304"/>
                  <a:pt x="361" y="325"/>
                  <a:pt x="361" y="360"/>
                </a:cubicBezTo>
                <a:close/>
                <a:moveTo>
                  <a:pt x="241" y="191"/>
                </a:moveTo>
                <a:lnTo>
                  <a:pt x="241" y="191"/>
                </a:lnTo>
                <a:cubicBezTo>
                  <a:pt x="220" y="191"/>
                  <a:pt x="213" y="176"/>
                  <a:pt x="213" y="162"/>
                </a:cubicBezTo>
                <a:cubicBezTo>
                  <a:pt x="213" y="106"/>
                  <a:pt x="213" y="106"/>
                  <a:pt x="213" y="106"/>
                </a:cubicBezTo>
                <a:cubicBezTo>
                  <a:pt x="213" y="0"/>
                  <a:pt x="213" y="0"/>
                  <a:pt x="213" y="0"/>
                </a:cubicBezTo>
                <a:cubicBezTo>
                  <a:pt x="417" y="191"/>
                  <a:pt x="417" y="191"/>
                  <a:pt x="417" y="191"/>
                </a:cubicBezTo>
                <a:cubicBezTo>
                  <a:pt x="297" y="191"/>
                  <a:pt x="297" y="191"/>
                  <a:pt x="297" y="191"/>
                </a:cubicBezTo>
                <a:lnTo>
                  <a:pt x="241" y="19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9"/>
          <p:cNvSpPr>
            <a:spLocks noChangeArrowheads="1"/>
          </p:cNvSpPr>
          <p:nvPr userDrawn="1"/>
        </p:nvSpPr>
        <p:spPr bwMode="auto">
          <a:xfrm>
            <a:off x="406838" y="1239389"/>
            <a:ext cx="575583" cy="579968"/>
          </a:xfrm>
          <a:custGeom>
            <a:avLst/>
            <a:gdLst>
              <a:gd name="T0" fmla="*/ 39230934 w 601"/>
              <a:gd name="T1" fmla="*/ 78442719 h 602"/>
              <a:gd name="T2" fmla="*/ 39230934 w 601"/>
              <a:gd name="T3" fmla="*/ 78442719 h 602"/>
              <a:gd name="T4" fmla="*/ 0 w 601"/>
              <a:gd name="T5" fmla="*/ 39678193 h 602"/>
              <a:gd name="T6" fmla="*/ 39230934 w 601"/>
              <a:gd name="T7" fmla="*/ 0 h 602"/>
              <a:gd name="T8" fmla="*/ 77429787 w 601"/>
              <a:gd name="T9" fmla="*/ 39678193 h 602"/>
              <a:gd name="T10" fmla="*/ 39230934 w 601"/>
              <a:gd name="T11" fmla="*/ 78442719 h 602"/>
              <a:gd name="T12" fmla="*/ 39230934 w 601"/>
              <a:gd name="T13" fmla="*/ 7439751 h 602"/>
              <a:gd name="T14" fmla="*/ 39230934 w 601"/>
              <a:gd name="T15" fmla="*/ 7439751 h 602"/>
              <a:gd name="T16" fmla="*/ 7226723 w 601"/>
              <a:gd name="T17" fmla="*/ 39678193 h 602"/>
              <a:gd name="T18" fmla="*/ 39230934 w 601"/>
              <a:gd name="T19" fmla="*/ 71133388 h 602"/>
              <a:gd name="T20" fmla="*/ 70203064 w 601"/>
              <a:gd name="T21" fmla="*/ 39678193 h 602"/>
              <a:gd name="T22" fmla="*/ 39230934 w 601"/>
              <a:gd name="T23" fmla="*/ 7439751 h 602"/>
              <a:gd name="T24" fmla="*/ 50974673 w 601"/>
              <a:gd name="T25" fmla="*/ 48031249 h 602"/>
              <a:gd name="T26" fmla="*/ 50974673 w 601"/>
              <a:gd name="T27" fmla="*/ 48031249 h 602"/>
              <a:gd name="T28" fmla="*/ 47361132 w 601"/>
              <a:gd name="T29" fmla="*/ 51685915 h 602"/>
              <a:gd name="T30" fmla="*/ 43747950 w 601"/>
              <a:gd name="T31" fmla="*/ 48031249 h 602"/>
              <a:gd name="T32" fmla="*/ 43747950 w 601"/>
              <a:gd name="T33" fmla="*/ 48031249 h 602"/>
              <a:gd name="T34" fmla="*/ 43747950 w 601"/>
              <a:gd name="T35" fmla="*/ 42549612 h 602"/>
              <a:gd name="T36" fmla="*/ 32778721 w 601"/>
              <a:gd name="T37" fmla="*/ 50772248 h 602"/>
              <a:gd name="T38" fmla="*/ 32778721 w 601"/>
              <a:gd name="T39" fmla="*/ 50772248 h 602"/>
              <a:gd name="T40" fmla="*/ 30068655 w 601"/>
              <a:gd name="T41" fmla="*/ 51685915 h 602"/>
              <a:gd name="T42" fmla="*/ 26326149 w 601"/>
              <a:gd name="T43" fmla="*/ 48031249 h 602"/>
              <a:gd name="T44" fmla="*/ 26326149 w 601"/>
              <a:gd name="T45" fmla="*/ 48031249 h 602"/>
              <a:gd name="T46" fmla="*/ 26326149 w 601"/>
              <a:gd name="T47" fmla="*/ 30541890 h 602"/>
              <a:gd name="T48" fmla="*/ 26326149 w 601"/>
              <a:gd name="T49" fmla="*/ 30541890 h 602"/>
              <a:gd name="T50" fmla="*/ 30068655 w 601"/>
              <a:gd name="T51" fmla="*/ 26756804 h 602"/>
              <a:gd name="T52" fmla="*/ 32778721 w 601"/>
              <a:gd name="T53" fmla="*/ 27800891 h 602"/>
              <a:gd name="T54" fmla="*/ 32778721 w 601"/>
              <a:gd name="T55" fmla="*/ 27800891 h 602"/>
              <a:gd name="T56" fmla="*/ 43747950 w 601"/>
              <a:gd name="T57" fmla="*/ 36023527 h 602"/>
              <a:gd name="T58" fmla="*/ 43747950 w 601"/>
              <a:gd name="T59" fmla="*/ 30541890 h 602"/>
              <a:gd name="T60" fmla="*/ 43747950 w 601"/>
              <a:gd name="T61" fmla="*/ 30541890 h 602"/>
              <a:gd name="T62" fmla="*/ 47361132 w 601"/>
              <a:gd name="T63" fmla="*/ 26756804 h 602"/>
              <a:gd name="T64" fmla="*/ 50974673 w 601"/>
              <a:gd name="T65" fmla="*/ 30541890 h 602"/>
              <a:gd name="T66" fmla="*/ 50974673 w 601"/>
              <a:gd name="T67" fmla="*/ 30541890 h 602"/>
              <a:gd name="T68" fmla="*/ 50974673 w 601"/>
              <a:gd name="T69" fmla="*/ 48031249 h 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1" h="602">
                <a:moveTo>
                  <a:pt x="304" y="601"/>
                </a:moveTo>
                <a:lnTo>
                  <a:pt x="304" y="601"/>
                </a:lnTo>
                <a:cubicBezTo>
                  <a:pt x="134" y="601"/>
                  <a:pt x="0" y="467"/>
                  <a:pt x="0" y="304"/>
                </a:cubicBezTo>
                <a:cubicBezTo>
                  <a:pt x="0" y="135"/>
                  <a:pt x="134" y="0"/>
                  <a:pt x="304" y="0"/>
                </a:cubicBezTo>
                <a:cubicBezTo>
                  <a:pt x="466" y="0"/>
                  <a:pt x="600" y="135"/>
                  <a:pt x="600" y="304"/>
                </a:cubicBezTo>
                <a:cubicBezTo>
                  <a:pt x="600" y="467"/>
                  <a:pt x="466" y="601"/>
                  <a:pt x="304" y="601"/>
                </a:cubicBezTo>
                <a:close/>
                <a:moveTo>
                  <a:pt x="304" y="57"/>
                </a:moveTo>
                <a:lnTo>
                  <a:pt x="304" y="57"/>
                </a:lnTo>
                <a:cubicBezTo>
                  <a:pt x="169" y="57"/>
                  <a:pt x="56" y="170"/>
                  <a:pt x="56" y="304"/>
                </a:cubicBezTo>
                <a:cubicBezTo>
                  <a:pt x="56" y="439"/>
                  <a:pt x="169" y="545"/>
                  <a:pt x="304" y="545"/>
                </a:cubicBezTo>
                <a:cubicBezTo>
                  <a:pt x="438" y="545"/>
                  <a:pt x="544" y="439"/>
                  <a:pt x="544" y="304"/>
                </a:cubicBezTo>
                <a:cubicBezTo>
                  <a:pt x="544" y="170"/>
                  <a:pt x="438" y="57"/>
                  <a:pt x="304" y="57"/>
                </a:cubicBezTo>
                <a:close/>
                <a:moveTo>
                  <a:pt x="395" y="368"/>
                </a:moveTo>
                <a:lnTo>
                  <a:pt x="395" y="368"/>
                </a:lnTo>
                <a:cubicBezTo>
                  <a:pt x="395" y="382"/>
                  <a:pt x="381" y="396"/>
                  <a:pt x="367" y="396"/>
                </a:cubicBezTo>
                <a:cubicBezTo>
                  <a:pt x="353" y="396"/>
                  <a:pt x="339" y="382"/>
                  <a:pt x="339" y="368"/>
                </a:cubicBezTo>
                <a:cubicBezTo>
                  <a:pt x="339" y="326"/>
                  <a:pt x="339" y="326"/>
                  <a:pt x="339" y="326"/>
                </a:cubicBezTo>
                <a:cubicBezTo>
                  <a:pt x="254" y="389"/>
                  <a:pt x="254" y="389"/>
                  <a:pt x="254" y="389"/>
                </a:cubicBezTo>
                <a:cubicBezTo>
                  <a:pt x="247" y="396"/>
                  <a:pt x="240" y="396"/>
                  <a:pt x="233" y="396"/>
                </a:cubicBezTo>
                <a:cubicBezTo>
                  <a:pt x="219" y="396"/>
                  <a:pt x="204" y="382"/>
                  <a:pt x="204" y="368"/>
                </a:cubicBezTo>
                <a:cubicBezTo>
                  <a:pt x="204" y="234"/>
                  <a:pt x="204" y="234"/>
                  <a:pt x="204" y="234"/>
                </a:cubicBezTo>
                <a:cubicBezTo>
                  <a:pt x="204" y="220"/>
                  <a:pt x="219" y="205"/>
                  <a:pt x="233" y="205"/>
                </a:cubicBezTo>
                <a:cubicBezTo>
                  <a:pt x="240" y="205"/>
                  <a:pt x="247" y="213"/>
                  <a:pt x="254" y="213"/>
                </a:cubicBezTo>
                <a:cubicBezTo>
                  <a:pt x="339" y="276"/>
                  <a:pt x="339" y="276"/>
                  <a:pt x="339" y="276"/>
                </a:cubicBezTo>
                <a:cubicBezTo>
                  <a:pt x="339" y="234"/>
                  <a:pt x="339" y="234"/>
                  <a:pt x="339" y="234"/>
                </a:cubicBezTo>
                <a:cubicBezTo>
                  <a:pt x="339" y="220"/>
                  <a:pt x="353" y="205"/>
                  <a:pt x="367" y="205"/>
                </a:cubicBezTo>
                <a:cubicBezTo>
                  <a:pt x="381" y="205"/>
                  <a:pt x="395" y="220"/>
                  <a:pt x="395" y="234"/>
                </a:cubicBezTo>
                <a:cubicBezTo>
                  <a:pt x="395" y="368"/>
                  <a:pt x="395" y="368"/>
                  <a:pt x="395" y="36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10"/>
          <p:cNvSpPr>
            <a:spLocks noChangeArrowheads="1"/>
          </p:cNvSpPr>
          <p:nvPr userDrawn="1"/>
        </p:nvSpPr>
        <p:spPr bwMode="auto">
          <a:xfrm>
            <a:off x="411071" y="282655"/>
            <a:ext cx="562885" cy="503768"/>
          </a:xfrm>
          <a:custGeom>
            <a:avLst/>
            <a:gdLst>
              <a:gd name="T0" fmla="*/ 72191589 w 587"/>
              <a:gd name="T1" fmla="*/ 56019554 h 524"/>
              <a:gd name="T2" fmla="*/ 72191589 w 587"/>
              <a:gd name="T3" fmla="*/ 56019554 h 524"/>
              <a:gd name="T4" fmla="*/ 53949640 w 587"/>
              <a:gd name="T5" fmla="*/ 56019554 h 524"/>
              <a:gd name="T6" fmla="*/ 49292037 w 587"/>
              <a:gd name="T7" fmla="*/ 56019554 h 524"/>
              <a:gd name="T8" fmla="*/ 49292037 w 587"/>
              <a:gd name="T9" fmla="*/ 62388158 h 524"/>
              <a:gd name="T10" fmla="*/ 53949640 w 587"/>
              <a:gd name="T11" fmla="*/ 67067360 h 524"/>
              <a:gd name="T12" fmla="*/ 53949640 w 587"/>
              <a:gd name="T13" fmla="*/ 67976954 h 524"/>
              <a:gd name="T14" fmla="*/ 21864369 w 587"/>
              <a:gd name="T15" fmla="*/ 67976954 h 524"/>
              <a:gd name="T16" fmla="*/ 21864369 w 587"/>
              <a:gd name="T17" fmla="*/ 67067360 h 524"/>
              <a:gd name="T18" fmla="*/ 27427667 w 587"/>
              <a:gd name="T19" fmla="*/ 62388158 h 524"/>
              <a:gd name="T20" fmla="*/ 27427667 w 587"/>
              <a:gd name="T21" fmla="*/ 56019554 h 524"/>
              <a:gd name="T22" fmla="*/ 21864369 w 587"/>
              <a:gd name="T23" fmla="*/ 56019554 h 524"/>
              <a:gd name="T24" fmla="*/ 3622420 w 587"/>
              <a:gd name="T25" fmla="*/ 56019554 h 524"/>
              <a:gd name="T26" fmla="*/ 0 w 587"/>
              <a:gd name="T27" fmla="*/ 52380095 h 524"/>
              <a:gd name="T28" fmla="*/ 0 w 587"/>
              <a:gd name="T29" fmla="*/ 3639459 h 524"/>
              <a:gd name="T30" fmla="*/ 3622420 w 587"/>
              <a:gd name="T31" fmla="*/ 0 h 524"/>
              <a:gd name="T32" fmla="*/ 72191589 w 587"/>
              <a:gd name="T33" fmla="*/ 0 h 524"/>
              <a:gd name="T34" fmla="*/ 75814009 w 587"/>
              <a:gd name="T35" fmla="*/ 3639459 h 524"/>
              <a:gd name="T36" fmla="*/ 75814009 w 587"/>
              <a:gd name="T37" fmla="*/ 52380095 h 524"/>
              <a:gd name="T38" fmla="*/ 72191589 w 587"/>
              <a:gd name="T39" fmla="*/ 56019554 h 524"/>
              <a:gd name="T40" fmla="*/ 71285894 w 587"/>
              <a:gd name="T41" fmla="*/ 4549054 h 524"/>
              <a:gd name="T42" fmla="*/ 71285894 w 587"/>
              <a:gd name="T43" fmla="*/ 4549054 h 524"/>
              <a:gd name="T44" fmla="*/ 5433810 w 587"/>
              <a:gd name="T45" fmla="*/ 4549054 h 524"/>
              <a:gd name="T46" fmla="*/ 5433810 w 587"/>
              <a:gd name="T47" fmla="*/ 45881344 h 524"/>
              <a:gd name="T48" fmla="*/ 71285894 w 587"/>
              <a:gd name="T49" fmla="*/ 45881344 h 524"/>
              <a:gd name="T50" fmla="*/ 71285894 w 587"/>
              <a:gd name="T51" fmla="*/ 4549054 h 524"/>
              <a:gd name="T52" fmla="*/ 31050088 w 587"/>
              <a:gd name="T53" fmla="*/ 21965823 h 524"/>
              <a:gd name="T54" fmla="*/ 31050088 w 587"/>
              <a:gd name="T55" fmla="*/ 21965823 h 524"/>
              <a:gd name="T56" fmla="*/ 32861478 w 587"/>
              <a:gd name="T57" fmla="*/ 22875778 h 524"/>
              <a:gd name="T58" fmla="*/ 32861478 w 587"/>
              <a:gd name="T59" fmla="*/ 22875778 h 524"/>
              <a:gd name="T60" fmla="*/ 35578203 w 587"/>
              <a:gd name="T61" fmla="*/ 24825476 h 524"/>
              <a:gd name="T62" fmla="*/ 42952532 w 587"/>
              <a:gd name="T63" fmla="*/ 18326364 h 524"/>
              <a:gd name="T64" fmla="*/ 42952532 w 587"/>
              <a:gd name="T65" fmla="*/ 18326364 h 524"/>
              <a:gd name="T66" fmla="*/ 45669617 w 587"/>
              <a:gd name="T67" fmla="*/ 16506814 h 524"/>
              <a:gd name="T68" fmla="*/ 49292037 w 587"/>
              <a:gd name="T69" fmla="*/ 20146274 h 524"/>
              <a:gd name="T70" fmla="*/ 47481007 w 587"/>
              <a:gd name="T71" fmla="*/ 22875778 h 524"/>
              <a:gd name="T72" fmla="*/ 47481007 w 587"/>
              <a:gd name="T73" fmla="*/ 22875778 h 524"/>
              <a:gd name="T74" fmla="*/ 38424416 w 587"/>
              <a:gd name="T75" fmla="*/ 33013628 h 524"/>
              <a:gd name="T76" fmla="*/ 38424416 w 587"/>
              <a:gd name="T77" fmla="*/ 33013628 h 524"/>
              <a:gd name="T78" fmla="*/ 35578203 w 587"/>
              <a:gd name="T79" fmla="*/ 33923583 h 524"/>
              <a:gd name="T80" fmla="*/ 32861478 w 587"/>
              <a:gd name="T81" fmla="*/ 33013628 h 524"/>
              <a:gd name="T82" fmla="*/ 32861478 w 587"/>
              <a:gd name="T83" fmla="*/ 33013628 h 524"/>
              <a:gd name="T84" fmla="*/ 28333362 w 587"/>
              <a:gd name="T85" fmla="*/ 27554619 h 524"/>
              <a:gd name="T86" fmla="*/ 28333362 w 587"/>
              <a:gd name="T87" fmla="*/ 27554619 h 524"/>
              <a:gd name="T88" fmla="*/ 27427667 w 587"/>
              <a:gd name="T89" fmla="*/ 25735070 h 524"/>
              <a:gd name="T90" fmla="*/ 31050088 w 587"/>
              <a:gd name="T91" fmla="*/ 21965823 h 5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87" h="524">
                <a:moveTo>
                  <a:pt x="558" y="431"/>
                </a:moveTo>
                <a:lnTo>
                  <a:pt x="558" y="431"/>
                </a:lnTo>
                <a:cubicBezTo>
                  <a:pt x="417" y="431"/>
                  <a:pt x="417" y="431"/>
                  <a:pt x="417" y="431"/>
                </a:cubicBezTo>
                <a:cubicBezTo>
                  <a:pt x="381" y="431"/>
                  <a:pt x="381" y="431"/>
                  <a:pt x="381" y="431"/>
                </a:cubicBezTo>
                <a:cubicBezTo>
                  <a:pt x="381" y="480"/>
                  <a:pt x="381" y="480"/>
                  <a:pt x="381"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12" y="480"/>
                  <a:pt x="212" y="480"/>
                  <a:pt x="212" y="480"/>
                </a:cubicBezTo>
                <a:cubicBezTo>
                  <a:pt x="212" y="431"/>
                  <a:pt x="212" y="431"/>
                  <a:pt x="212"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51" y="35"/>
                </a:moveTo>
                <a:lnTo>
                  <a:pt x="551" y="35"/>
                </a:lnTo>
                <a:cubicBezTo>
                  <a:pt x="42" y="35"/>
                  <a:pt x="42" y="35"/>
                  <a:pt x="42" y="35"/>
                </a:cubicBezTo>
                <a:cubicBezTo>
                  <a:pt x="42" y="353"/>
                  <a:pt x="42" y="353"/>
                  <a:pt x="42" y="353"/>
                </a:cubicBezTo>
                <a:cubicBezTo>
                  <a:pt x="551" y="353"/>
                  <a:pt x="551" y="353"/>
                  <a:pt x="551" y="353"/>
                </a:cubicBezTo>
                <a:lnTo>
                  <a:pt x="551" y="35"/>
                </a:lnTo>
                <a:close/>
                <a:moveTo>
                  <a:pt x="240" y="169"/>
                </a:moveTo>
                <a:lnTo>
                  <a:pt x="240" y="169"/>
                </a:lnTo>
                <a:cubicBezTo>
                  <a:pt x="247" y="169"/>
                  <a:pt x="254" y="169"/>
                  <a:pt x="254" y="176"/>
                </a:cubicBezTo>
                <a:cubicBezTo>
                  <a:pt x="275" y="191"/>
                  <a:pt x="275" y="191"/>
                  <a:pt x="275" y="191"/>
                </a:cubicBezTo>
                <a:cubicBezTo>
                  <a:pt x="332" y="141"/>
                  <a:pt x="332" y="141"/>
                  <a:pt x="332" y="141"/>
                </a:cubicBezTo>
                <a:cubicBezTo>
                  <a:pt x="339" y="134"/>
                  <a:pt x="346" y="127"/>
                  <a:pt x="353" y="127"/>
                </a:cubicBezTo>
                <a:cubicBezTo>
                  <a:pt x="367" y="127"/>
                  <a:pt x="381" y="141"/>
                  <a:pt x="381" y="155"/>
                </a:cubicBezTo>
                <a:cubicBezTo>
                  <a:pt x="381" y="162"/>
                  <a:pt x="374" y="169"/>
                  <a:pt x="367" y="176"/>
                </a:cubicBezTo>
                <a:cubicBezTo>
                  <a:pt x="297" y="254"/>
                  <a:pt x="297" y="254"/>
                  <a:pt x="297" y="254"/>
                </a:cubicBezTo>
                <a:cubicBezTo>
                  <a:pt x="290" y="261"/>
                  <a:pt x="282" y="261"/>
                  <a:pt x="275" y="261"/>
                </a:cubicBezTo>
                <a:cubicBezTo>
                  <a:pt x="268" y="261"/>
                  <a:pt x="261" y="261"/>
                  <a:pt x="254" y="254"/>
                </a:cubicBezTo>
                <a:cubicBezTo>
                  <a:pt x="219" y="212"/>
                  <a:pt x="219" y="212"/>
                  <a:pt x="219" y="212"/>
                </a:cubicBezTo>
                <a:cubicBezTo>
                  <a:pt x="212" y="212"/>
                  <a:pt x="212" y="205"/>
                  <a:pt x="212" y="198"/>
                </a:cubicBezTo>
                <a:cubicBezTo>
                  <a:pt x="212" y="176"/>
                  <a:pt x="219" y="169"/>
                  <a:pt x="240" y="169"/>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1"/>
          <p:cNvSpPr>
            <a:spLocks noChangeArrowheads="1"/>
          </p:cNvSpPr>
          <p:nvPr userDrawn="1"/>
        </p:nvSpPr>
        <p:spPr bwMode="auto">
          <a:xfrm>
            <a:off x="8318306" y="1235157"/>
            <a:ext cx="584048" cy="584200"/>
          </a:xfrm>
          <a:custGeom>
            <a:avLst/>
            <a:gdLst>
              <a:gd name="T0" fmla="*/ 75172271 w 608"/>
              <a:gd name="T1" fmla="*/ 78678142 h 609"/>
              <a:gd name="T2" fmla="*/ 0 w 608"/>
              <a:gd name="T3" fmla="*/ 75054951 h 609"/>
              <a:gd name="T4" fmla="*/ 3635276 w 608"/>
              <a:gd name="T5" fmla="*/ 10093638 h 609"/>
              <a:gd name="T6" fmla="*/ 10905827 w 608"/>
              <a:gd name="T7" fmla="*/ 13716829 h 609"/>
              <a:gd name="T8" fmla="*/ 28432908 w 608"/>
              <a:gd name="T9" fmla="*/ 13716829 h 609"/>
              <a:gd name="T10" fmla="*/ 50374278 w 608"/>
              <a:gd name="T11" fmla="*/ 10093638 h 609"/>
              <a:gd name="T12" fmla="*/ 58683635 w 608"/>
              <a:gd name="T13" fmla="*/ 21998871 h 609"/>
              <a:gd name="T14" fmla="*/ 67901720 w 608"/>
              <a:gd name="T15" fmla="*/ 10093638 h 609"/>
              <a:gd name="T16" fmla="*/ 78807547 w 608"/>
              <a:gd name="T17" fmla="*/ 13716829 h 609"/>
              <a:gd name="T18" fmla="*/ 75172271 w 608"/>
              <a:gd name="T19" fmla="*/ 78678142 h 609"/>
              <a:gd name="T20" fmla="*/ 71536996 w 608"/>
              <a:gd name="T21" fmla="*/ 29245613 h 609"/>
              <a:gd name="T22" fmla="*/ 7270552 w 608"/>
              <a:gd name="T23" fmla="*/ 71302258 h 609"/>
              <a:gd name="T24" fmla="*/ 71536996 w 608"/>
              <a:gd name="T25" fmla="*/ 29245613 h 609"/>
              <a:gd name="T26" fmla="*/ 24667917 w 608"/>
              <a:gd name="T27" fmla="*/ 54867675 h 609"/>
              <a:gd name="T28" fmla="*/ 29341637 w 608"/>
              <a:gd name="T29" fmla="*/ 51244484 h 609"/>
              <a:gd name="T30" fmla="*/ 32068184 w 608"/>
              <a:gd name="T31" fmla="*/ 48526731 h 609"/>
              <a:gd name="T32" fmla="*/ 33886002 w 608"/>
              <a:gd name="T33" fmla="*/ 45679835 h 609"/>
              <a:gd name="T34" fmla="*/ 31159455 w 608"/>
              <a:gd name="T35" fmla="*/ 42056644 h 609"/>
              <a:gd name="T36" fmla="*/ 28432908 w 608"/>
              <a:gd name="T37" fmla="*/ 43868240 h 609"/>
              <a:gd name="T38" fmla="*/ 27524179 w 608"/>
              <a:gd name="T39" fmla="*/ 46585633 h 609"/>
              <a:gd name="T40" fmla="*/ 23759188 w 608"/>
              <a:gd name="T41" fmla="*/ 43868240 h 609"/>
              <a:gd name="T42" fmla="*/ 27524179 w 608"/>
              <a:gd name="T43" fmla="*/ 38433453 h 609"/>
              <a:gd name="T44" fmla="*/ 33886002 w 608"/>
              <a:gd name="T45" fmla="*/ 38433453 h 609"/>
              <a:gd name="T46" fmla="*/ 37650993 w 608"/>
              <a:gd name="T47" fmla="*/ 42056644 h 609"/>
              <a:gd name="T48" fmla="*/ 38559722 w 608"/>
              <a:gd name="T49" fmla="*/ 47491791 h 609"/>
              <a:gd name="T50" fmla="*/ 34794731 w 608"/>
              <a:gd name="T51" fmla="*/ 52150282 h 609"/>
              <a:gd name="T52" fmla="*/ 30250726 w 608"/>
              <a:gd name="T53" fmla="*/ 54867675 h 609"/>
              <a:gd name="T54" fmla="*/ 38559722 w 608"/>
              <a:gd name="T55" fmla="*/ 56679271 h 609"/>
              <a:gd name="T56" fmla="*/ 21941370 w 608"/>
              <a:gd name="T57" fmla="*/ 60431965 h 609"/>
              <a:gd name="T58" fmla="*/ 24667917 w 608"/>
              <a:gd name="T59" fmla="*/ 54867675 h 609"/>
              <a:gd name="T60" fmla="*/ 45830274 w 608"/>
              <a:gd name="T61" fmla="*/ 56679271 h 609"/>
              <a:gd name="T62" fmla="*/ 49465550 w 608"/>
              <a:gd name="T63" fmla="*/ 56679271 h 609"/>
              <a:gd name="T64" fmla="*/ 51283368 w 608"/>
              <a:gd name="T65" fmla="*/ 54867675 h 609"/>
              <a:gd name="T66" fmla="*/ 51283368 w 608"/>
              <a:gd name="T67" fmla="*/ 51244484 h 609"/>
              <a:gd name="T68" fmla="*/ 49465550 w 608"/>
              <a:gd name="T69" fmla="*/ 49432889 h 609"/>
              <a:gd name="T70" fmla="*/ 45830274 w 608"/>
              <a:gd name="T71" fmla="*/ 49432889 h 609"/>
              <a:gd name="T72" fmla="*/ 40377540 w 608"/>
              <a:gd name="T73" fmla="*/ 51244484 h 609"/>
              <a:gd name="T74" fmla="*/ 55048359 w 608"/>
              <a:gd name="T75" fmla="*/ 38433453 h 609"/>
              <a:gd name="T76" fmla="*/ 45830274 w 608"/>
              <a:gd name="T77" fmla="*/ 42056644 h 609"/>
              <a:gd name="T78" fmla="*/ 44921545 w 608"/>
              <a:gd name="T79" fmla="*/ 47491791 h 609"/>
              <a:gd name="T80" fmla="*/ 49465550 w 608"/>
              <a:gd name="T81" fmla="*/ 45679835 h 609"/>
              <a:gd name="T82" fmla="*/ 55048359 w 608"/>
              <a:gd name="T83" fmla="*/ 47491791 h 609"/>
              <a:gd name="T84" fmla="*/ 56865817 w 608"/>
              <a:gd name="T85" fmla="*/ 53056080 h 609"/>
              <a:gd name="T86" fmla="*/ 54139630 w 608"/>
              <a:gd name="T87" fmla="*/ 58491226 h 609"/>
              <a:gd name="T88" fmla="*/ 48556821 w 608"/>
              <a:gd name="T89" fmla="*/ 61338122 h 609"/>
              <a:gd name="T90" fmla="*/ 42194998 w 608"/>
              <a:gd name="T91" fmla="*/ 59526167 h 609"/>
              <a:gd name="T92" fmla="*/ 40377540 w 608"/>
              <a:gd name="T93" fmla="*/ 53961878 h 609"/>
              <a:gd name="T94" fmla="*/ 45830274 w 608"/>
              <a:gd name="T95" fmla="*/ 56679271 h 609"/>
              <a:gd name="T96" fmla="*/ 58683635 w 608"/>
              <a:gd name="T97" fmla="*/ 17340380 h 609"/>
              <a:gd name="T98" fmla="*/ 55048359 w 608"/>
              <a:gd name="T99" fmla="*/ 3623191 h 609"/>
              <a:gd name="T100" fmla="*/ 62318910 w 608"/>
              <a:gd name="T101" fmla="*/ 3623191 h 609"/>
              <a:gd name="T102" fmla="*/ 58683635 w 608"/>
              <a:gd name="T103" fmla="*/ 17340380 h 609"/>
              <a:gd name="T104" fmla="*/ 20123912 w 608"/>
              <a:gd name="T105" fmla="*/ 17340380 h 609"/>
              <a:gd name="T106" fmla="*/ 16488637 w 608"/>
              <a:gd name="T107" fmla="*/ 3623191 h 609"/>
              <a:gd name="T108" fmla="*/ 23759188 w 608"/>
              <a:gd name="T109" fmla="*/ 3623191 h 609"/>
              <a:gd name="T110" fmla="*/ 20123912 w 608"/>
              <a:gd name="T111" fmla="*/ 17340380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8" h="609">
                <a:moveTo>
                  <a:pt x="579" y="608"/>
                </a:moveTo>
                <a:lnTo>
                  <a:pt x="579"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20" y="170"/>
                  <a:pt x="155" y="170"/>
                </a:cubicBezTo>
                <a:cubicBezTo>
                  <a:pt x="190"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23" y="141"/>
                  <a:pt x="523" y="106"/>
                </a:cubicBezTo>
                <a:cubicBezTo>
                  <a:pt x="523" y="78"/>
                  <a:pt x="523" y="78"/>
                  <a:pt x="523" y="78"/>
                </a:cubicBezTo>
                <a:cubicBezTo>
                  <a:pt x="579" y="78"/>
                  <a:pt x="579" y="78"/>
                  <a:pt x="579" y="78"/>
                </a:cubicBezTo>
                <a:cubicBezTo>
                  <a:pt x="593" y="78"/>
                  <a:pt x="607" y="92"/>
                  <a:pt x="607" y="106"/>
                </a:cubicBezTo>
                <a:cubicBezTo>
                  <a:pt x="607" y="580"/>
                  <a:pt x="607" y="580"/>
                  <a:pt x="607" y="580"/>
                </a:cubicBezTo>
                <a:cubicBezTo>
                  <a:pt x="607" y="594"/>
                  <a:pt x="593" y="608"/>
                  <a:pt x="579" y="608"/>
                </a:cubicBezTo>
                <a:close/>
                <a:moveTo>
                  <a:pt x="551" y="226"/>
                </a:moveTo>
                <a:lnTo>
                  <a:pt x="551" y="226"/>
                </a:lnTo>
                <a:cubicBezTo>
                  <a:pt x="56" y="226"/>
                  <a:pt x="56" y="226"/>
                  <a:pt x="56" y="226"/>
                </a:cubicBezTo>
                <a:cubicBezTo>
                  <a:pt x="56" y="551"/>
                  <a:pt x="56" y="551"/>
                  <a:pt x="56" y="551"/>
                </a:cubicBezTo>
                <a:cubicBezTo>
                  <a:pt x="551" y="551"/>
                  <a:pt x="551" y="551"/>
                  <a:pt x="551" y="551"/>
                </a:cubicBezTo>
                <a:lnTo>
                  <a:pt x="551" y="226"/>
                </a:lnTo>
                <a:close/>
                <a:moveTo>
                  <a:pt x="190" y="424"/>
                </a:moveTo>
                <a:lnTo>
                  <a:pt x="190" y="424"/>
                </a:lnTo>
                <a:cubicBezTo>
                  <a:pt x="190" y="417"/>
                  <a:pt x="197" y="410"/>
                  <a:pt x="205" y="410"/>
                </a:cubicBezTo>
                <a:cubicBezTo>
                  <a:pt x="212" y="403"/>
                  <a:pt x="219" y="396"/>
                  <a:pt x="226" y="396"/>
                </a:cubicBezTo>
                <a:cubicBezTo>
                  <a:pt x="233" y="389"/>
                  <a:pt x="233" y="389"/>
                  <a:pt x="240" y="382"/>
                </a:cubicBezTo>
                <a:cubicBezTo>
                  <a:pt x="240" y="382"/>
                  <a:pt x="247" y="382"/>
                  <a:pt x="247" y="375"/>
                </a:cubicBezTo>
                <a:cubicBezTo>
                  <a:pt x="254" y="375"/>
                  <a:pt x="254" y="367"/>
                  <a:pt x="261" y="367"/>
                </a:cubicBezTo>
                <a:cubicBezTo>
                  <a:pt x="261" y="360"/>
                  <a:pt x="261" y="353"/>
                  <a:pt x="261" y="353"/>
                </a:cubicBezTo>
                <a:cubicBezTo>
                  <a:pt x="261" y="339"/>
                  <a:pt x="261" y="339"/>
                  <a:pt x="254" y="332"/>
                </a:cubicBezTo>
                <a:cubicBezTo>
                  <a:pt x="254" y="325"/>
                  <a:pt x="247" y="325"/>
                  <a:pt x="240" y="325"/>
                </a:cubicBezTo>
                <a:cubicBezTo>
                  <a:pt x="233" y="325"/>
                  <a:pt x="226" y="325"/>
                  <a:pt x="226" y="325"/>
                </a:cubicBezTo>
                <a:cubicBezTo>
                  <a:pt x="219" y="332"/>
                  <a:pt x="219" y="332"/>
                  <a:pt x="219" y="339"/>
                </a:cubicBezTo>
                <a:cubicBezTo>
                  <a:pt x="212" y="339"/>
                  <a:pt x="212" y="346"/>
                  <a:pt x="212" y="353"/>
                </a:cubicBezTo>
                <a:lnTo>
                  <a:pt x="212" y="360"/>
                </a:lnTo>
                <a:cubicBezTo>
                  <a:pt x="176" y="360"/>
                  <a:pt x="176" y="360"/>
                  <a:pt x="176" y="360"/>
                </a:cubicBezTo>
                <a:cubicBezTo>
                  <a:pt x="176" y="353"/>
                  <a:pt x="176" y="346"/>
                  <a:pt x="183" y="339"/>
                </a:cubicBezTo>
                <a:cubicBezTo>
                  <a:pt x="183" y="325"/>
                  <a:pt x="183" y="318"/>
                  <a:pt x="190" y="311"/>
                </a:cubicBezTo>
                <a:cubicBezTo>
                  <a:pt x="197" y="311"/>
                  <a:pt x="205" y="304"/>
                  <a:pt x="212" y="297"/>
                </a:cubicBezTo>
                <a:cubicBezTo>
                  <a:pt x="219" y="297"/>
                  <a:pt x="226" y="297"/>
                  <a:pt x="240" y="297"/>
                </a:cubicBezTo>
                <a:cubicBezTo>
                  <a:pt x="247" y="297"/>
                  <a:pt x="254" y="297"/>
                  <a:pt x="261" y="297"/>
                </a:cubicBezTo>
                <a:cubicBezTo>
                  <a:pt x="268" y="304"/>
                  <a:pt x="275" y="304"/>
                  <a:pt x="282" y="311"/>
                </a:cubicBezTo>
                <a:cubicBezTo>
                  <a:pt x="282" y="311"/>
                  <a:pt x="290" y="318"/>
                  <a:pt x="290" y="325"/>
                </a:cubicBezTo>
                <a:cubicBezTo>
                  <a:pt x="297" y="332"/>
                  <a:pt x="297" y="339"/>
                  <a:pt x="297" y="346"/>
                </a:cubicBezTo>
                <a:cubicBezTo>
                  <a:pt x="297" y="353"/>
                  <a:pt x="297" y="367"/>
                  <a:pt x="297" y="367"/>
                </a:cubicBezTo>
                <a:cubicBezTo>
                  <a:pt x="290" y="375"/>
                  <a:pt x="290" y="382"/>
                  <a:pt x="282" y="389"/>
                </a:cubicBezTo>
                <a:cubicBezTo>
                  <a:pt x="275" y="389"/>
                  <a:pt x="275" y="396"/>
                  <a:pt x="268" y="403"/>
                </a:cubicBezTo>
                <a:cubicBezTo>
                  <a:pt x="261" y="403"/>
                  <a:pt x="254" y="410"/>
                  <a:pt x="247" y="410"/>
                </a:cubicBezTo>
                <a:cubicBezTo>
                  <a:pt x="240" y="417"/>
                  <a:pt x="240" y="417"/>
                  <a:pt x="233" y="424"/>
                </a:cubicBezTo>
                <a:cubicBezTo>
                  <a:pt x="226" y="431"/>
                  <a:pt x="219" y="431"/>
                  <a:pt x="219" y="438"/>
                </a:cubicBezTo>
                <a:cubicBezTo>
                  <a:pt x="297" y="438"/>
                  <a:pt x="297" y="438"/>
                  <a:pt x="297" y="438"/>
                </a:cubicBezTo>
                <a:cubicBezTo>
                  <a:pt x="297" y="467"/>
                  <a:pt x="297" y="467"/>
                  <a:pt x="297" y="467"/>
                </a:cubicBezTo>
                <a:cubicBezTo>
                  <a:pt x="169" y="467"/>
                  <a:pt x="169" y="467"/>
                  <a:pt x="169" y="467"/>
                </a:cubicBezTo>
                <a:cubicBezTo>
                  <a:pt x="169" y="460"/>
                  <a:pt x="176" y="452"/>
                  <a:pt x="176" y="445"/>
                </a:cubicBezTo>
                <a:cubicBezTo>
                  <a:pt x="176" y="438"/>
                  <a:pt x="183" y="431"/>
                  <a:pt x="190" y="424"/>
                </a:cubicBezTo>
                <a:close/>
                <a:moveTo>
                  <a:pt x="353" y="438"/>
                </a:moveTo>
                <a:lnTo>
                  <a:pt x="353" y="438"/>
                </a:lnTo>
                <a:cubicBezTo>
                  <a:pt x="360" y="445"/>
                  <a:pt x="360" y="445"/>
                  <a:pt x="374" y="445"/>
                </a:cubicBezTo>
                <a:cubicBezTo>
                  <a:pt x="374" y="445"/>
                  <a:pt x="381" y="445"/>
                  <a:pt x="381" y="438"/>
                </a:cubicBezTo>
                <a:cubicBezTo>
                  <a:pt x="388" y="438"/>
                  <a:pt x="388" y="438"/>
                  <a:pt x="395" y="431"/>
                </a:cubicBezTo>
                <a:lnTo>
                  <a:pt x="395" y="424"/>
                </a:lnTo>
                <a:cubicBezTo>
                  <a:pt x="403" y="417"/>
                  <a:pt x="403" y="417"/>
                  <a:pt x="403" y="410"/>
                </a:cubicBezTo>
                <a:cubicBezTo>
                  <a:pt x="403" y="410"/>
                  <a:pt x="403" y="403"/>
                  <a:pt x="395" y="396"/>
                </a:cubicBezTo>
                <a:lnTo>
                  <a:pt x="395" y="389"/>
                </a:lnTo>
                <a:cubicBezTo>
                  <a:pt x="388" y="389"/>
                  <a:pt x="388" y="382"/>
                  <a:pt x="381" y="382"/>
                </a:cubicBezTo>
                <a:lnTo>
                  <a:pt x="374" y="382"/>
                </a:lnTo>
                <a:cubicBezTo>
                  <a:pt x="367" y="382"/>
                  <a:pt x="360" y="382"/>
                  <a:pt x="353" y="382"/>
                </a:cubicBezTo>
                <a:cubicBezTo>
                  <a:pt x="353" y="382"/>
                  <a:pt x="346" y="389"/>
                  <a:pt x="346" y="396"/>
                </a:cubicBezTo>
                <a:cubicBezTo>
                  <a:pt x="311" y="396"/>
                  <a:pt x="311" y="396"/>
                  <a:pt x="311" y="396"/>
                </a:cubicBezTo>
                <a:cubicBezTo>
                  <a:pt x="332" y="297"/>
                  <a:pt x="332" y="297"/>
                  <a:pt x="332" y="297"/>
                </a:cubicBezTo>
                <a:cubicBezTo>
                  <a:pt x="424" y="297"/>
                  <a:pt x="424" y="297"/>
                  <a:pt x="424" y="297"/>
                </a:cubicBezTo>
                <a:cubicBezTo>
                  <a:pt x="424" y="325"/>
                  <a:pt x="424" y="325"/>
                  <a:pt x="424" y="325"/>
                </a:cubicBezTo>
                <a:cubicBezTo>
                  <a:pt x="353" y="325"/>
                  <a:pt x="353" y="325"/>
                  <a:pt x="353" y="325"/>
                </a:cubicBezTo>
                <a:cubicBezTo>
                  <a:pt x="346" y="367"/>
                  <a:pt x="346" y="367"/>
                  <a:pt x="346" y="367"/>
                </a:cubicBezTo>
                <a:cubicBezTo>
                  <a:pt x="353" y="360"/>
                  <a:pt x="360" y="360"/>
                  <a:pt x="367" y="353"/>
                </a:cubicBezTo>
                <a:cubicBezTo>
                  <a:pt x="367" y="353"/>
                  <a:pt x="374" y="353"/>
                  <a:pt x="381" y="353"/>
                </a:cubicBezTo>
                <a:cubicBezTo>
                  <a:pt x="388" y="353"/>
                  <a:pt x="395" y="353"/>
                  <a:pt x="403" y="360"/>
                </a:cubicBezTo>
                <a:cubicBezTo>
                  <a:pt x="410" y="360"/>
                  <a:pt x="417" y="367"/>
                  <a:pt x="424" y="367"/>
                </a:cubicBezTo>
                <a:cubicBezTo>
                  <a:pt x="424" y="375"/>
                  <a:pt x="431" y="382"/>
                  <a:pt x="431" y="389"/>
                </a:cubicBezTo>
                <a:cubicBezTo>
                  <a:pt x="438" y="396"/>
                  <a:pt x="438" y="403"/>
                  <a:pt x="438" y="410"/>
                </a:cubicBezTo>
                <a:cubicBezTo>
                  <a:pt x="438" y="417"/>
                  <a:pt x="431" y="431"/>
                  <a:pt x="431" y="438"/>
                </a:cubicBezTo>
                <a:cubicBezTo>
                  <a:pt x="424" y="445"/>
                  <a:pt x="424" y="452"/>
                  <a:pt x="417" y="452"/>
                </a:cubicBezTo>
                <a:cubicBezTo>
                  <a:pt x="410" y="460"/>
                  <a:pt x="403" y="467"/>
                  <a:pt x="395" y="467"/>
                </a:cubicBezTo>
                <a:cubicBezTo>
                  <a:pt x="388" y="474"/>
                  <a:pt x="381" y="474"/>
                  <a:pt x="374" y="474"/>
                </a:cubicBezTo>
                <a:cubicBezTo>
                  <a:pt x="360" y="474"/>
                  <a:pt x="353" y="474"/>
                  <a:pt x="346" y="467"/>
                </a:cubicBezTo>
                <a:cubicBezTo>
                  <a:pt x="339" y="467"/>
                  <a:pt x="332" y="467"/>
                  <a:pt x="325" y="460"/>
                </a:cubicBezTo>
                <a:cubicBezTo>
                  <a:pt x="325" y="452"/>
                  <a:pt x="318" y="452"/>
                  <a:pt x="311" y="445"/>
                </a:cubicBezTo>
                <a:cubicBezTo>
                  <a:pt x="311" y="438"/>
                  <a:pt x="311" y="424"/>
                  <a:pt x="311" y="417"/>
                </a:cubicBezTo>
                <a:cubicBezTo>
                  <a:pt x="346" y="417"/>
                  <a:pt x="346" y="417"/>
                  <a:pt x="346" y="417"/>
                </a:cubicBezTo>
                <a:cubicBezTo>
                  <a:pt x="346" y="424"/>
                  <a:pt x="346" y="431"/>
                  <a:pt x="353" y="438"/>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73" y="0"/>
                  <a:pt x="480" y="14"/>
                  <a:pt x="480" y="28"/>
                </a:cubicBezTo>
                <a:cubicBezTo>
                  <a:pt x="480" y="106"/>
                  <a:pt x="480" y="106"/>
                  <a:pt x="480" y="106"/>
                </a:cubicBezTo>
                <a:cubicBezTo>
                  <a:pt x="480" y="120"/>
                  <a:pt x="473" y="134"/>
                  <a:pt x="452" y="134"/>
                </a:cubicBezTo>
                <a:close/>
                <a:moveTo>
                  <a:pt x="155" y="134"/>
                </a:moveTo>
                <a:lnTo>
                  <a:pt x="155" y="134"/>
                </a:lnTo>
                <a:cubicBezTo>
                  <a:pt x="134" y="134"/>
                  <a:pt x="127" y="120"/>
                  <a:pt x="127" y="106"/>
                </a:cubicBezTo>
                <a:cubicBezTo>
                  <a:pt x="127" y="28"/>
                  <a:pt x="127" y="28"/>
                  <a:pt x="127" y="28"/>
                </a:cubicBezTo>
                <a:cubicBezTo>
                  <a:pt x="127" y="14"/>
                  <a:pt x="134" y="0"/>
                  <a:pt x="155" y="0"/>
                </a:cubicBezTo>
                <a:cubicBezTo>
                  <a:pt x="169" y="0"/>
                  <a:pt x="183" y="14"/>
                  <a:pt x="183" y="28"/>
                </a:cubicBezTo>
                <a:cubicBezTo>
                  <a:pt x="183" y="106"/>
                  <a:pt x="183" y="106"/>
                  <a:pt x="183" y="106"/>
                </a:cubicBezTo>
                <a:cubicBezTo>
                  <a:pt x="183" y="120"/>
                  <a:pt x="169" y="134"/>
                  <a:pt x="155" y="13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12"/>
          <p:cNvSpPr>
            <a:spLocks noChangeArrowheads="1"/>
          </p:cNvSpPr>
          <p:nvPr userDrawn="1"/>
        </p:nvSpPr>
        <p:spPr bwMode="auto">
          <a:xfrm>
            <a:off x="7306802" y="1235157"/>
            <a:ext cx="575583" cy="584200"/>
          </a:xfrm>
          <a:custGeom>
            <a:avLst/>
            <a:gdLst>
              <a:gd name="T0" fmla="*/ 73816246 w 601"/>
              <a:gd name="T1" fmla="*/ 78678142 h 609"/>
              <a:gd name="T2" fmla="*/ 0 w 601"/>
              <a:gd name="T3" fmla="*/ 75054951 h 609"/>
              <a:gd name="T4" fmla="*/ 3613541 w 601"/>
              <a:gd name="T5" fmla="*/ 10093638 h 609"/>
              <a:gd name="T6" fmla="*/ 10840264 w 601"/>
              <a:gd name="T7" fmla="*/ 13716829 h 609"/>
              <a:gd name="T8" fmla="*/ 28261705 w 601"/>
              <a:gd name="T9" fmla="*/ 13716829 h 609"/>
              <a:gd name="T10" fmla="*/ 50071198 w 601"/>
              <a:gd name="T11" fmla="*/ 10093638 h 609"/>
              <a:gd name="T12" fmla="*/ 58330360 w 601"/>
              <a:gd name="T13" fmla="*/ 21998871 h 609"/>
              <a:gd name="T14" fmla="*/ 66460558 w 601"/>
              <a:gd name="T15" fmla="*/ 10093638 h 609"/>
              <a:gd name="T16" fmla="*/ 77429787 w 601"/>
              <a:gd name="T17" fmla="*/ 13716829 h 609"/>
              <a:gd name="T18" fmla="*/ 73816246 w 601"/>
              <a:gd name="T19" fmla="*/ 78678142 h 609"/>
              <a:gd name="T20" fmla="*/ 70203064 w 601"/>
              <a:gd name="T21" fmla="*/ 29245613 h 609"/>
              <a:gd name="T22" fmla="*/ 7226723 w 601"/>
              <a:gd name="T23" fmla="*/ 71302258 h 609"/>
              <a:gd name="T24" fmla="*/ 70203064 w 601"/>
              <a:gd name="T25" fmla="*/ 29245613 h 609"/>
              <a:gd name="T26" fmla="*/ 30068655 w 601"/>
              <a:gd name="T27" fmla="*/ 46585633 h 609"/>
              <a:gd name="T28" fmla="*/ 35488787 w 601"/>
              <a:gd name="T29" fmla="*/ 42056644 h 609"/>
              <a:gd name="T30" fmla="*/ 42844475 w 601"/>
              <a:gd name="T31" fmla="*/ 42056644 h 609"/>
              <a:gd name="T32" fmla="*/ 47361132 w 601"/>
              <a:gd name="T33" fmla="*/ 46585633 h 609"/>
              <a:gd name="T34" fmla="*/ 47361132 w 601"/>
              <a:gd name="T35" fmla="*/ 53961878 h 609"/>
              <a:gd name="T36" fmla="*/ 42844475 w 601"/>
              <a:gd name="T37" fmla="*/ 58491226 h 609"/>
              <a:gd name="T38" fmla="*/ 35488787 w 601"/>
              <a:gd name="T39" fmla="*/ 58491226 h 609"/>
              <a:gd name="T40" fmla="*/ 30068655 w 601"/>
              <a:gd name="T41" fmla="*/ 53961878 h 609"/>
              <a:gd name="T42" fmla="*/ 30068655 w 601"/>
              <a:gd name="T43" fmla="*/ 46585633 h 609"/>
              <a:gd name="T44" fmla="*/ 30971771 w 601"/>
              <a:gd name="T45" fmla="*/ 38433453 h 609"/>
              <a:gd name="T46" fmla="*/ 30068655 w 601"/>
              <a:gd name="T47" fmla="*/ 38433453 h 609"/>
              <a:gd name="T48" fmla="*/ 58330360 w 601"/>
              <a:gd name="T49" fmla="*/ 17340380 h 609"/>
              <a:gd name="T50" fmla="*/ 54716819 w 601"/>
              <a:gd name="T51" fmla="*/ 13716829 h 609"/>
              <a:gd name="T52" fmla="*/ 58330360 w 601"/>
              <a:gd name="T53" fmla="*/ 0 h 609"/>
              <a:gd name="T54" fmla="*/ 61943901 w 601"/>
              <a:gd name="T55" fmla="*/ 13716829 h 609"/>
              <a:gd name="T56" fmla="*/ 19099426 w 601"/>
              <a:gd name="T57" fmla="*/ 17340380 h 609"/>
              <a:gd name="T58" fmla="*/ 15485886 w 601"/>
              <a:gd name="T59" fmla="*/ 13716829 h 609"/>
              <a:gd name="T60" fmla="*/ 19099426 w 601"/>
              <a:gd name="T61" fmla="*/ 0 h 609"/>
              <a:gd name="T62" fmla="*/ 22712608 w 601"/>
              <a:gd name="T63" fmla="*/ 13716829 h 6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1" h="609">
                <a:moveTo>
                  <a:pt x="572" y="608"/>
                </a:moveTo>
                <a:lnTo>
                  <a:pt x="572"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13" y="170"/>
                  <a:pt x="148" y="170"/>
                </a:cubicBezTo>
                <a:cubicBezTo>
                  <a:pt x="183"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15" y="141"/>
                  <a:pt x="515" y="106"/>
                </a:cubicBezTo>
                <a:cubicBezTo>
                  <a:pt x="515" y="78"/>
                  <a:pt x="515" y="78"/>
                  <a:pt x="515" y="78"/>
                </a:cubicBezTo>
                <a:cubicBezTo>
                  <a:pt x="572" y="78"/>
                  <a:pt x="572" y="78"/>
                  <a:pt x="572" y="78"/>
                </a:cubicBezTo>
                <a:cubicBezTo>
                  <a:pt x="593" y="78"/>
                  <a:pt x="600" y="92"/>
                  <a:pt x="600" y="106"/>
                </a:cubicBezTo>
                <a:cubicBezTo>
                  <a:pt x="600" y="580"/>
                  <a:pt x="600" y="580"/>
                  <a:pt x="600" y="580"/>
                </a:cubicBezTo>
                <a:cubicBezTo>
                  <a:pt x="600" y="594"/>
                  <a:pt x="593"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33" y="360"/>
                </a:moveTo>
                <a:lnTo>
                  <a:pt x="233" y="360"/>
                </a:lnTo>
                <a:cubicBezTo>
                  <a:pt x="275" y="360"/>
                  <a:pt x="275" y="360"/>
                  <a:pt x="275" y="360"/>
                </a:cubicBezTo>
                <a:cubicBezTo>
                  <a:pt x="275" y="325"/>
                  <a:pt x="275" y="325"/>
                  <a:pt x="275" y="325"/>
                </a:cubicBezTo>
                <a:cubicBezTo>
                  <a:pt x="275" y="304"/>
                  <a:pt x="282" y="297"/>
                  <a:pt x="304" y="297"/>
                </a:cubicBezTo>
                <a:cubicBezTo>
                  <a:pt x="318" y="297"/>
                  <a:pt x="332" y="304"/>
                  <a:pt x="332" y="325"/>
                </a:cubicBezTo>
                <a:cubicBezTo>
                  <a:pt x="332" y="360"/>
                  <a:pt x="332" y="360"/>
                  <a:pt x="332" y="360"/>
                </a:cubicBezTo>
                <a:cubicBezTo>
                  <a:pt x="367" y="360"/>
                  <a:pt x="367" y="360"/>
                  <a:pt x="367" y="360"/>
                </a:cubicBezTo>
                <a:cubicBezTo>
                  <a:pt x="381" y="360"/>
                  <a:pt x="395" y="375"/>
                  <a:pt x="395" y="389"/>
                </a:cubicBezTo>
                <a:cubicBezTo>
                  <a:pt x="395" y="403"/>
                  <a:pt x="381" y="417"/>
                  <a:pt x="367" y="417"/>
                </a:cubicBezTo>
                <a:cubicBezTo>
                  <a:pt x="332" y="417"/>
                  <a:pt x="332" y="417"/>
                  <a:pt x="332" y="417"/>
                </a:cubicBezTo>
                <a:cubicBezTo>
                  <a:pt x="332" y="452"/>
                  <a:pt x="332" y="452"/>
                  <a:pt x="332" y="452"/>
                </a:cubicBezTo>
                <a:cubicBezTo>
                  <a:pt x="332" y="474"/>
                  <a:pt x="318" y="481"/>
                  <a:pt x="304" y="481"/>
                </a:cubicBezTo>
                <a:cubicBezTo>
                  <a:pt x="282" y="481"/>
                  <a:pt x="275" y="474"/>
                  <a:pt x="275" y="452"/>
                </a:cubicBezTo>
                <a:cubicBezTo>
                  <a:pt x="275" y="417"/>
                  <a:pt x="275" y="417"/>
                  <a:pt x="275" y="417"/>
                </a:cubicBezTo>
                <a:cubicBezTo>
                  <a:pt x="233" y="417"/>
                  <a:pt x="233" y="417"/>
                  <a:pt x="233" y="417"/>
                </a:cubicBezTo>
                <a:cubicBezTo>
                  <a:pt x="219" y="417"/>
                  <a:pt x="204" y="403"/>
                  <a:pt x="204" y="389"/>
                </a:cubicBezTo>
                <a:cubicBezTo>
                  <a:pt x="204" y="375"/>
                  <a:pt x="219" y="360"/>
                  <a:pt x="233" y="360"/>
                </a:cubicBezTo>
                <a:close/>
                <a:moveTo>
                  <a:pt x="240" y="297"/>
                </a:moveTo>
                <a:lnTo>
                  <a:pt x="240" y="297"/>
                </a:lnTo>
                <a:cubicBezTo>
                  <a:pt x="233" y="297"/>
                  <a:pt x="233" y="297"/>
                  <a:pt x="233" y="297"/>
                </a:cubicBezTo>
                <a:cubicBezTo>
                  <a:pt x="233" y="297"/>
                  <a:pt x="233" y="297"/>
                  <a:pt x="240" y="297"/>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9" y="0"/>
                  <a:pt x="176" y="14"/>
                  <a:pt x="176" y="28"/>
                </a:cubicBezTo>
                <a:cubicBezTo>
                  <a:pt x="176" y="106"/>
                  <a:pt x="176" y="106"/>
                  <a:pt x="176" y="106"/>
                </a:cubicBezTo>
                <a:cubicBezTo>
                  <a:pt x="176" y="120"/>
                  <a:pt x="169" y="134"/>
                  <a:pt x="148" y="13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3"/>
          <p:cNvSpPr>
            <a:spLocks noChangeArrowheads="1"/>
          </p:cNvSpPr>
          <p:nvPr userDrawn="1"/>
        </p:nvSpPr>
        <p:spPr bwMode="auto">
          <a:xfrm>
            <a:off x="6295300" y="1235157"/>
            <a:ext cx="575583" cy="584200"/>
          </a:xfrm>
          <a:custGeom>
            <a:avLst/>
            <a:gdLst>
              <a:gd name="T0" fmla="*/ 73816246 w 601"/>
              <a:gd name="T1" fmla="*/ 78678142 h 609"/>
              <a:gd name="T2" fmla="*/ 73816246 w 601"/>
              <a:gd name="T3" fmla="*/ 78678142 h 609"/>
              <a:gd name="T4" fmla="*/ 3613541 w 601"/>
              <a:gd name="T5" fmla="*/ 78678142 h 609"/>
              <a:gd name="T6" fmla="*/ 0 w 601"/>
              <a:gd name="T7" fmla="*/ 75054951 h 609"/>
              <a:gd name="T8" fmla="*/ 0 w 601"/>
              <a:gd name="T9" fmla="*/ 13716829 h 609"/>
              <a:gd name="T10" fmla="*/ 3613541 w 601"/>
              <a:gd name="T11" fmla="*/ 10093638 h 609"/>
              <a:gd name="T12" fmla="*/ 10840264 w 601"/>
              <a:gd name="T13" fmla="*/ 10093638 h 609"/>
              <a:gd name="T14" fmla="*/ 10840264 w 601"/>
              <a:gd name="T15" fmla="*/ 13716829 h 609"/>
              <a:gd name="T16" fmla="*/ 19099426 w 601"/>
              <a:gd name="T17" fmla="*/ 21998871 h 609"/>
              <a:gd name="T18" fmla="*/ 27229624 w 601"/>
              <a:gd name="T19" fmla="*/ 13716829 h 609"/>
              <a:gd name="T20" fmla="*/ 27229624 w 601"/>
              <a:gd name="T21" fmla="*/ 10093638 h 609"/>
              <a:gd name="T22" fmla="*/ 49167722 w 601"/>
              <a:gd name="T23" fmla="*/ 10093638 h 609"/>
              <a:gd name="T24" fmla="*/ 49167722 w 601"/>
              <a:gd name="T25" fmla="*/ 13716829 h 609"/>
              <a:gd name="T26" fmla="*/ 58330360 w 601"/>
              <a:gd name="T27" fmla="*/ 21998871 h 609"/>
              <a:gd name="T28" fmla="*/ 66460558 w 601"/>
              <a:gd name="T29" fmla="*/ 13716829 h 609"/>
              <a:gd name="T30" fmla="*/ 66460558 w 601"/>
              <a:gd name="T31" fmla="*/ 10093638 h 609"/>
              <a:gd name="T32" fmla="*/ 73816246 w 601"/>
              <a:gd name="T33" fmla="*/ 10093638 h 609"/>
              <a:gd name="T34" fmla="*/ 77429787 w 601"/>
              <a:gd name="T35" fmla="*/ 13716829 h 609"/>
              <a:gd name="T36" fmla="*/ 77429787 w 601"/>
              <a:gd name="T37" fmla="*/ 75054951 h 609"/>
              <a:gd name="T38" fmla="*/ 73816246 w 601"/>
              <a:gd name="T39" fmla="*/ 78678142 h 609"/>
              <a:gd name="T40" fmla="*/ 70203064 w 601"/>
              <a:gd name="T41" fmla="*/ 29245613 h 609"/>
              <a:gd name="T42" fmla="*/ 70203064 w 601"/>
              <a:gd name="T43" fmla="*/ 29245613 h 609"/>
              <a:gd name="T44" fmla="*/ 7226723 w 601"/>
              <a:gd name="T45" fmla="*/ 29245613 h 609"/>
              <a:gd name="T46" fmla="*/ 7226723 w 601"/>
              <a:gd name="T47" fmla="*/ 71302258 h 609"/>
              <a:gd name="T48" fmla="*/ 70203064 w 601"/>
              <a:gd name="T49" fmla="*/ 71302258 h 609"/>
              <a:gd name="T50" fmla="*/ 70203064 w 601"/>
              <a:gd name="T51" fmla="*/ 29245613 h 609"/>
              <a:gd name="T52" fmla="*/ 26326149 w 601"/>
              <a:gd name="T53" fmla="*/ 46585633 h 609"/>
              <a:gd name="T54" fmla="*/ 26326149 w 601"/>
              <a:gd name="T55" fmla="*/ 46585633 h 609"/>
              <a:gd name="T56" fmla="*/ 29165180 w 601"/>
              <a:gd name="T57" fmla="*/ 47491791 h 609"/>
              <a:gd name="T58" fmla="*/ 34585312 w 601"/>
              <a:gd name="T59" fmla="*/ 53961878 h 609"/>
              <a:gd name="T60" fmla="*/ 49167722 w 601"/>
              <a:gd name="T61" fmla="*/ 39339251 h 609"/>
              <a:gd name="T62" fmla="*/ 51877788 w 601"/>
              <a:gd name="T63" fmla="*/ 38433453 h 609"/>
              <a:gd name="T64" fmla="*/ 55620295 w 601"/>
              <a:gd name="T65" fmla="*/ 42056644 h 609"/>
              <a:gd name="T66" fmla="*/ 54716819 w 601"/>
              <a:gd name="T67" fmla="*/ 43868240 h 609"/>
              <a:gd name="T68" fmla="*/ 37295378 w 601"/>
              <a:gd name="T69" fmla="*/ 61338122 h 609"/>
              <a:gd name="T70" fmla="*/ 34585312 w 601"/>
              <a:gd name="T71" fmla="*/ 62243920 h 609"/>
              <a:gd name="T72" fmla="*/ 32778721 w 601"/>
              <a:gd name="T73" fmla="*/ 61338122 h 609"/>
              <a:gd name="T74" fmla="*/ 23616083 w 601"/>
              <a:gd name="T75" fmla="*/ 53056080 h 609"/>
              <a:gd name="T76" fmla="*/ 22712608 w 601"/>
              <a:gd name="T77" fmla="*/ 50338687 h 609"/>
              <a:gd name="T78" fmla="*/ 26326149 w 601"/>
              <a:gd name="T79" fmla="*/ 46585633 h 609"/>
              <a:gd name="T80" fmla="*/ 58330360 w 601"/>
              <a:gd name="T81" fmla="*/ 17340380 h 609"/>
              <a:gd name="T82" fmla="*/ 58330360 w 601"/>
              <a:gd name="T83" fmla="*/ 17340380 h 609"/>
              <a:gd name="T84" fmla="*/ 54716819 w 601"/>
              <a:gd name="T85" fmla="*/ 13716829 h 609"/>
              <a:gd name="T86" fmla="*/ 54716819 w 601"/>
              <a:gd name="T87" fmla="*/ 3623191 h 609"/>
              <a:gd name="T88" fmla="*/ 58330360 w 601"/>
              <a:gd name="T89" fmla="*/ 0 h 609"/>
              <a:gd name="T90" fmla="*/ 61943901 w 601"/>
              <a:gd name="T91" fmla="*/ 3623191 h 609"/>
              <a:gd name="T92" fmla="*/ 61943901 w 601"/>
              <a:gd name="T93" fmla="*/ 13716829 h 609"/>
              <a:gd name="T94" fmla="*/ 58330360 w 601"/>
              <a:gd name="T95" fmla="*/ 17340380 h 609"/>
              <a:gd name="T96" fmla="*/ 19099426 w 601"/>
              <a:gd name="T97" fmla="*/ 17340380 h 609"/>
              <a:gd name="T98" fmla="*/ 19099426 w 601"/>
              <a:gd name="T99" fmla="*/ 17340380 h 609"/>
              <a:gd name="T100" fmla="*/ 15485886 w 601"/>
              <a:gd name="T101" fmla="*/ 13716829 h 609"/>
              <a:gd name="T102" fmla="*/ 15485886 w 601"/>
              <a:gd name="T103" fmla="*/ 3623191 h 609"/>
              <a:gd name="T104" fmla="*/ 19099426 w 601"/>
              <a:gd name="T105" fmla="*/ 0 h 609"/>
              <a:gd name="T106" fmla="*/ 22712608 w 601"/>
              <a:gd name="T107" fmla="*/ 3623191 h 609"/>
              <a:gd name="T108" fmla="*/ 22712608 w 601"/>
              <a:gd name="T109" fmla="*/ 13716829 h 609"/>
              <a:gd name="T110" fmla="*/ 19099426 w 601"/>
              <a:gd name="T111" fmla="*/ 17340380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01" h="609">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4"/>
          <p:cNvSpPr>
            <a:spLocks noChangeArrowheads="1"/>
          </p:cNvSpPr>
          <p:nvPr userDrawn="1"/>
        </p:nvSpPr>
        <p:spPr bwMode="auto">
          <a:xfrm>
            <a:off x="5304959" y="1235157"/>
            <a:ext cx="558654" cy="584200"/>
          </a:xfrm>
          <a:custGeom>
            <a:avLst/>
            <a:gdLst>
              <a:gd name="T0" fmla="*/ 71923702 w 580"/>
              <a:gd name="T1" fmla="*/ 71302258 h 609"/>
              <a:gd name="T2" fmla="*/ 53518347 w 580"/>
              <a:gd name="T3" fmla="*/ 67678707 h 609"/>
              <a:gd name="T4" fmla="*/ 71923702 w 580"/>
              <a:gd name="T5" fmla="*/ 64055516 h 609"/>
              <a:gd name="T6" fmla="*/ 71923702 w 580"/>
              <a:gd name="T7" fmla="*/ 71302258 h 609"/>
              <a:gd name="T8" fmla="*/ 57173188 w 580"/>
              <a:gd name="T9" fmla="*/ 60431965 h 609"/>
              <a:gd name="T10" fmla="*/ 57173188 w 580"/>
              <a:gd name="T11" fmla="*/ 75054951 h 609"/>
              <a:gd name="T12" fmla="*/ 58086899 w 580"/>
              <a:gd name="T13" fmla="*/ 75054951 h 609"/>
              <a:gd name="T14" fmla="*/ 68268500 w 580"/>
              <a:gd name="T15" fmla="*/ 78678142 h 609"/>
              <a:gd name="T16" fmla="*/ 0 w 580"/>
              <a:gd name="T17" fmla="*/ 75054951 h 609"/>
              <a:gd name="T18" fmla="*/ 3654841 w 580"/>
              <a:gd name="T19" fmla="*/ 7246742 h 609"/>
              <a:gd name="T20" fmla="*/ 10051174 w 580"/>
              <a:gd name="T21" fmla="*/ 10999436 h 609"/>
              <a:gd name="T22" fmla="*/ 24801326 w 580"/>
              <a:gd name="T23" fmla="*/ 10999436 h 609"/>
              <a:gd name="T24" fmla="*/ 28586594 w 580"/>
              <a:gd name="T25" fmla="*/ 7246742 h 609"/>
              <a:gd name="T26" fmla="*/ 35896638 w 580"/>
              <a:gd name="T27" fmla="*/ 18246178 h 609"/>
              <a:gd name="T28" fmla="*/ 43336746 w 580"/>
              <a:gd name="T29" fmla="*/ 7246742 h 609"/>
              <a:gd name="T30" fmla="*/ 46991949 w 580"/>
              <a:gd name="T31" fmla="*/ 10999436 h 609"/>
              <a:gd name="T32" fmla="*/ 61742101 w 580"/>
              <a:gd name="T33" fmla="*/ 10999436 h 609"/>
              <a:gd name="T34" fmla="*/ 68268500 w 580"/>
              <a:gd name="T35" fmla="*/ 7246742 h 609"/>
              <a:gd name="T36" fmla="*/ 71923702 w 580"/>
              <a:gd name="T37" fmla="*/ 60431965 h 609"/>
              <a:gd name="T38" fmla="*/ 57173188 w 580"/>
              <a:gd name="T39" fmla="*/ 60431965 h 609"/>
              <a:gd name="T40" fmla="*/ 12922732 w 580"/>
              <a:gd name="T41" fmla="*/ 65867111 h 609"/>
              <a:gd name="T42" fmla="*/ 39681905 w 580"/>
              <a:gd name="T43" fmla="*/ 63149718 h 609"/>
              <a:gd name="T44" fmla="*/ 12922732 w 580"/>
              <a:gd name="T45" fmla="*/ 60431965 h 609"/>
              <a:gd name="T46" fmla="*/ 12922732 w 580"/>
              <a:gd name="T47" fmla="*/ 65867111 h 609"/>
              <a:gd name="T48" fmla="*/ 58086899 w 580"/>
              <a:gd name="T49" fmla="*/ 28339815 h 609"/>
              <a:gd name="T50" fmla="*/ 10051174 w 580"/>
              <a:gd name="T51" fmla="*/ 31963007 h 609"/>
              <a:gd name="T52" fmla="*/ 58086899 w 580"/>
              <a:gd name="T53" fmla="*/ 35715700 h 609"/>
              <a:gd name="T54" fmla="*/ 58086899 w 580"/>
              <a:gd name="T55" fmla="*/ 28339815 h 609"/>
              <a:gd name="T56" fmla="*/ 58086899 w 580"/>
              <a:gd name="T57" fmla="*/ 43868240 h 609"/>
              <a:gd name="T58" fmla="*/ 29500304 w 580"/>
              <a:gd name="T59" fmla="*/ 43868240 h 609"/>
              <a:gd name="T60" fmla="*/ 13836442 w 580"/>
              <a:gd name="T61" fmla="*/ 43868240 h 609"/>
              <a:gd name="T62" fmla="*/ 13836442 w 580"/>
              <a:gd name="T63" fmla="*/ 51244484 h 609"/>
              <a:gd name="T64" fmla="*/ 29500304 w 580"/>
              <a:gd name="T65" fmla="*/ 51244484 h 609"/>
              <a:gd name="T66" fmla="*/ 58086899 w 580"/>
              <a:gd name="T67" fmla="*/ 51244484 h 609"/>
              <a:gd name="T68" fmla="*/ 58086899 w 580"/>
              <a:gd name="T69" fmla="*/ 43868240 h 609"/>
              <a:gd name="T70" fmla="*/ 54432058 w 580"/>
              <a:gd name="T71" fmla="*/ 14622627 h 609"/>
              <a:gd name="T72" fmla="*/ 50646790 w 580"/>
              <a:gd name="T73" fmla="*/ 3623191 h 609"/>
              <a:gd name="T74" fmla="*/ 58086899 w 580"/>
              <a:gd name="T75" fmla="*/ 3623191 h 609"/>
              <a:gd name="T76" fmla="*/ 54432058 w 580"/>
              <a:gd name="T77" fmla="*/ 14622627 h 609"/>
              <a:gd name="T78" fmla="*/ 35896638 w 580"/>
              <a:gd name="T79" fmla="*/ 14622627 h 609"/>
              <a:gd name="T80" fmla="*/ 32241435 w 580"/>
              <a:gd name="T81" fmla="*/ 3623191 h 609"/>
              <a:gd name="T82" fmla="*/ 39681905 w 580"/>
              <a:gd name="T83" fmla="*/ 3623191 h 609"/>
              <a:gd name="T84" fmla="*/ 35896638 w 580"/>
              <a:gd name="T85" fmla="*/ 14622627 h 609"/>
              <a:gd name="T86" fmla="*/ 17491283 w 580"/>
              <a:gd name="T87" fmla="*/ 14622627 h 609"/>
              <a:gd name="T88" fmla="*/ 13836442 w 580"/>
              <a:gd name="T89" fmla="*/ 3623191 h 609"/>
              <a:gd name="T90" fmla="*/ 21146124 w 580"/>
              <a:gd name="T91" fmla="*/ 3623191 h 609"/>
              <a:gd name="T92" fmla="*/ 17491283 w 580"/>
              <a:gd name="T93" fmla="*/ 14622627 h 6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80" h="609">
                <a:moveTo>
                  <a:pt x="551" y="551"/>
                </a:moveTo>
                <a:lnTo>
                  <a:pt x="551" y="551"/>
                </a:lnTo>
                <a:cubicBezTo>
                  <a:pt x="438" y="551"/>
                  <a:pt x="438" y="551"/>
                  <a:pt x="438" y="551"/>
                </a:cubicBezTo>
                <a:cubicBezTo>
                  <a:pt x="417" y="551"/>
                  <a:pt x="410" y="537"/>
                  <a:pt x="410" y="523"/>
                </a:cubicBezTo>
                <a:cubicBezTo>
                  <a:pt x="410" y="502"/>
                  <a:pt x="417" y="495"/>
                  <a:pt x="438" y="495"/>
                </a:cubicBezTo>
                <a:cubicBezTo>
                  <a:pt x="551" y="495"/>
                  <a:pt x="551" y="495"/>
                  <a:pt x="551" y="495"/>
                </a:cubicBezTo>
                <a:cubicBezTo>
                  <a:pt x="565" y="495"/>
                  <a:pt x="579" y="502"/>
                  <a:pt x="579" y="523"/>
                </a:cubicBezTo>
                <a:cubicBezTo>
                  <a:pt x="579" y="537"/>
                  <a:pt x="565" y="551"/>
                  <a:pt x="551" y="551"/>
                </a:cubicBezTo>
                <a:close/>
                <a:moveTo>
                  <a:pt x="438" y="467"/>
                </a:moveTo>
                <a:lnTo>
                  <a:pt x="438" y="467"/>
                </a:lnTo>
                <a:cubicBezTo>
                  <a:pt x="403" y="467"/>
                  <a:pt x="381" y="488"/>
                  <a:pt x="381" y="523"/>
                </a:cubicBezTo>
                <a:cubicBezTo>
                  <a:pt x="381" y="551"/>
                  <a:pt x="403" y="580"/>
                  <a:pt x="438" y="580"/>
                </a:cubicBezTo>
                <a:cubicBezTo>
                  <a:pt x="445" y="580"/>
                  <a:pt x="445" y="580"/>
                  <a:pt x="445" y="580"/>
                </a:cubicBezTo>
                <a:cubicBezTo>
                  <a:pt x="551" y="580"/>
                  <a:pt x="551" y="580"/>
                  <a:pt x="551" y="580"/>
                </a:cubicBezTo>
                <a:cubicBezTo>
                  <a:pt x="551" y="594"/>
                  <a:pt x="537" y="608"/>
                  <a:pt x="523"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106"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7"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8" y="141"/>
                  <a:pt x="417" y="141"/>
                </a:cubicBezTo>
                <a:cubicBezTo>
                  <a:pt x="445" y="141"/>
                  <a:pt x="473" y="120"/>
                  <a:pt x="473" y="85"/>
                </a:cubicBezTo>
                <a:cubicBezTo>
                  <a:pt x="473" y="56"/>
                  <a:pt x="473" y="56"/>
                  <a:pt x="473" y="56"/>
                </a:cubicBezTo>
                <a:cubicBezTo>
                  <a:pt x="523" y="56"/>
                  <a:pt x="523" y="56"/>
                  <a:pt x="523" y="56"/>
                </a:cubicBezTo>
                <a:cubicBezTo>
                  <a:pt x="537" y="56"/>
                  <a:pt x="551" y="71"/>
                  <a:pt x="551" y="85"/>
                </a:cubicBezTo>
                <a:cubicBezTo>
                  <a:pt x="551" y="467"/>
                  <a:pt x="551" y="467"/>
                  <a:pt x="551" y="467"/>
                </a:cubicBezTo>
                <a:cubicBezTo>
                  <a:pt x="523" y="467"/>
                  <a:pt x="523" y="467"/>
                  <a:pt x="523" y="467"/>
                </a:cubicBezTo>
                <a:lnTo>
                  <a:pt x="438" y="467"/>
                </a:lnTo>
                <a:close/>
                <a:moveTo>
                  <a:pt x="99" y="509"/>
                </a:moveTo>
                <a:lnTo>
                  <a:pt x="99" y="509"/>
                </a:lnTo>
                <a:cubicBezTo>
                  <a:pt x="282" y="509"/>
                  <a:pt x="282" y="509"/>
                  <a:pt x="282" y="509"/>
                </a:cubicBezTo>
                <a:cubicBezTo>
                  <a:pt x="297" y="509"/>
                  <a:pt x="304" y="502"/>
                  <a:pt x="304" y="488"/>
                </a:cubicBezTo>
                <a:cubicBezTo>
                  <a:pt x="304" y="474"/>
                  <a:pt x="297" y="467"/>
                  <a:pt x="282" y="467"/>
                </a:cubicBezTo>
                <a:cubicBezTo>
                  <a:pt x="99" y="467"/>
                  <a:pt x="99" y="467"/>
                  <a:pt x="99" y="467"/>
                </a:cubicBezTo>
                <a:cubicBezTo>
                  <a:pt x="84" y="467"/>
                  <a:pt x="77" y="474"/>
                  <a:pt x="77" y="488"/>
                </a:cubicBezTo>
                <a:cubicBezTo>
                  <a:pt x="77" y="502"/>
                  <a:pt x="84" y="509"/>
                  <a:pt x="99" y="509"/>
                </a:cubicBezTo>
                <a:close/>
                <a:moveTo>
                  <a:pt x="445" y="219"/>
                </a:moveTo>
                <a:lnTo>
                  <a:pt x="445" y="219"/>
                </a:lnTo>
                <a:cubicBezTo>
                  <a:pt x="106" y="219"/>
                  <a:pt x="106" y="219"/>
                  <a:pt x="106" y="219"/>
                </a:cubicBezTo>
                <a:cubicBezTo>
                  <a:pt x="92" y="219"/>
                  <a:pt x="77" y="233"/>
                  <a:pt x="77" y="247"/>
                </a:cubicBezTo>
                <a:cubicBezTo>
                  <a:pt x="77" y="262"/>
                  <a:pt x="92" y="276"/>
                  <a:pt x="106" y="276"/>
                </a:cubicBezTo>
                <a:cubicBezTo>
                  <a:pt x="445" y="276"/>
                  <a:pt x="445" y="276"/>
                  <a:pt x="445" y="276"/>
                </a:cubicBezTo>
                <a:cubicBezTo>
                  <a:pt x="459" y="276"/>
                  <a:pt x="473" y="262"/>
                  <a:pt x="473" y="247"/>
                </a:cubicBezTo>
                <a:cubicBezTo>
                  <a:pt x="473" y="233"/>
                  <a:pt x="459" y="219"/>
                  <a:pt x="445" y="219"/>
                </a:cubicBezTo>
                <a:close/>
                <a:moveTo>
                  <a:pt x="445" y="339"/>
                </a:moveTo>
                <a:lnTo>
                  <a:pt x="445" y="339"/>
                </a:lnTo>
                <a:cubicBezTo>
                  <a:pt x="275" y="339"/>
                  <a:pt x="275" y="339"/>
                  <a:pt x="275" y="339"/>
                </a:cubicBezTo>
                <a:cubicBezTo>
                  <a:pt x="226" y="339"/>
                  <a:pt x="226" y="339"/>
                  <a:pt x="226" y="339"/>
                </a:cubicBezTo>
                <a:cubicBezTo>
                  <a:pt x="219" y="339"/>
                  <a:pt x="219" y="339"/>
                  <a:pt x="219" y="339"/>
                </a:cubicBezTo>
                <a:cubicBezTo>
                  <a:pt x="106" y="339"/>
                  <a:pt x="106" y="339"/>
                  <a:pt x="106" y="339"/>
                </a:cubicBezTo>
                <a:cubicBezTo>
                  <a:pt x="92" y="339"/>
                  <a:pt x="77" y="353"/>
                  <a:pt x="77" y="367"/>
                </a:cubicBezTo>
                <a:cubicBezTo>
                  <a:pt x="77" y="389"/>
                  <a:pt x="92" y="396"/>
                  <a:pt x="106" y="396"/>
                </a:cubicBezTo>
                <a:cubicBezTo>
                  <a:pt x="219" y="396"/>
                  <a:pt x="219" y="396"/>
                  <a:pt x="219" y="396"/>
                </a:cubicBezTo>
                <a:cubicBezTo>
                  <a:pt x="226" y="396"/>
                  <a:pt x="226" y="396"/>
                  <a:pt x="226" y="396"/>
                </a:cubicBezTo>
                <a:cubicBezTo>
                  <a:pt x="275" y="396"/>
                  <a:pt x="275" y="396"/>
                  <a:pt x="275" y="396"/>
                </a:cubicBezTo>
                <a:cubicBezTo>
                  <a:pt x="445" y="396"/>
                  <a:pt x="445" y="396"/>
                  <a:pt x="445" y="396"/>
                </a:cubicBezTo>
                <a:cubicBezTo>
                  <a:pt x="459" y="396"/>
                  <a:pt x="473" y="389"/>
                  <a:pt x="473" y="367"/>
                </a:cubicBezTo>
                <a:cubicBezTo>
                  <a:pt x="473" y="353"/>
                  <a:pt x="459" y="339"/>
                  <a:pt x="445" y="339"/>
                </a:cubicBezTo>
                <a:close/>
                <a:moveTo>
                  <a:pt x="417" y="113"/>
                </a:moveTo>
                <a:lnTo>
                  <a:pt x="417" y="113"/>
                </a:lnTo>
                <a:cubicBezTo>
                  <a:pt x="403" y="113"/>
                  <a:pt x="388" y="106"/>
                  <a:pt x="388" y="85"/>
                </a:cubicBezTo>
                <a:cubicBezTo>
                  <a:pt x="388" y="28"/>
                  <a:pt x="388" y="28"/>
                  <a:pt x="388" y="28"/>
                </a:cubicBezTo>
                <a:cubicBezTo>
                  <a:pt x="388" y="14"/>
                  <a:pt x="403"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61" y="113"/>
                  <a:pt x="247" y="106"/>
                  <a:pt x="247" y="85"/>
                </a:cubicBezTo>
                <a:cubicBezTo>
                  <a:pt x="247" y="28"/>
                  <a:pt x="247" y="28"/>
                  <a:pt x="247" y="28"/>
                </a:cubicBezTo>
                <a:cubicBezTo>
                  <a:pt x="247" y="14"/>
                  <a:pt x="261"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20" y="113"/>
                  <a:pt x="106" y="106"/>
                  <a:pt x="106" y="85"/>
                </a:cubicBezTo>
                <a:cubicBezTo>
                  <a:pt x="106" y="28"/>
                  <a:pt x="106" y="28"/>
                  <a:pt x="106" y="28"/>
                </a:cubicBezTo>
                <a:cubicBezTo>
                  <a:pt x="106" y="14"/>
                  <a:pt x="120" y="0"/>
                  <a:pt x="134" y="0"/>
                </a:cubicBezTo>
                <a:cubicBezTo>
                  <a:pt x="148" y="0"/>
                  <a:pt x="162" y="14"/>
                  <a:pt x="162" y="28"/>
                </a:cubicBezTo>
                <a:cubicBezTo>
                  <a:pt x="162" y="85"/>
                  <a:pt x="162" y="85"/>
                  <a:pt x="162" y="85"/>
                </a:cubicBezTo>
                <a:cubicBezTo>
                  <a:pt x="162" y="106"/>
                  <a:pt x="148" y="113"/>
                  <a:pt x="134" y="11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5"/>
          <p:cNvSpPr>
            <a:spLocks noChangeArrowheads="1"/>
          </p:cNvSpPr>
          <p:nvPr userDrawn="1"/>
        </p:nvSpPr>
        <p:spPr bwMode="auto">
          <a:xfrm>
            <a:off x="4293454" y="1235157"/>
            <a:ext cx="550190" cy="584200"/>
          </a:xfrm>
          <a:custGeom>
            <a:avLst/>
            <a:gdLst>
              <a:gd name="T0" fmla="*/ 70567284 w 573"/>
              <a:gd name="T1" fmla="*/ 71302258 h 609"/>
              <a:gd name="T2" fmla="*/ 66805352 w 573"/>
              <a:gd name="T3" fmla="*/ 75054951 h 609"/>
              <a:gd name="T4" fmla="*/ 59541168 w 573"/>
              <a:gd name="T5" fmla="*/ 75054951 h 609"/>
              <a:gd name="T6" fmla="*/ 55908896 w 573"/>
              <a:gd name="T7" fmla="*/ 71302258 h 609"/>
              <a:gd name="T8" fmla="*/ 55908896 w 573"/>
              <a:gd name="T9" fmla="*/ 64055516 h 609"/>
              <a:gd name="T10" fmla="*/ 59541168 w 573"/>
              <a:gd name="T11" fmla="*/ 60431965 h 609"/>
              <a:gd name="T12" fmla="*/ 66805352 w 573"/>
              <a:gd name="T13" fmla="*/ 60431965 h 609"/>
              <a:gd name="T14" fmla="*/ 70567284 w 573"/>
              <a:gd name="T15" fmla="*/ 64055516 h 609"/>
              <a:gd name="T16" fmla="*/ 70567284 w 573"/>
              <a:gd name="T17" fmla="*/ 71302258 h 609"/>
              <a:gd name="T18" fmla="*/ 63173440 w 573"/>
              <a:gd name="T19" fmla="*/ 53056080 h 609"/>
              <a:gd name="T20" fmla="*/ 48515053 w 573"/>
              <a:gd name="T21" fmla="*/ 67678707 h 609"/>
              <a:gd name="T22" fmla="*/ 55908896 w 573"/>
              <a:gd name="T23" fmla="*/ 78678142 h 609"/>
              <a:gd name="T24" fmla="*/ 0 w 573"/>
              <a:gd name="T25" fmla="*/ 75054951 h 609"/>
              <a:gd name="T26" fmla="*/ 3632272 w 573"/>
              <a:gd name="T27" fmla="*/ 7246742 h 609"/>
              <a:gd name="T28" fmla="*/ 9988478 w 573"/>
              <a:gd name="T29" fmla="*/ 10999436 h 609"/>
              <a:gd name="T30" fmla="*/ 24646866 w 573"/>
              <a:gd name="T31" fmla="*/ 10999436 h 609"/>
              <a:gd name="T32" fmla="*/ 28408437 w 573"/>
              <a:gd name="T33" fmla="*/ 7246742 h 609"/>
              <a:gd name="T34" fmla="*/ 35672981 w 573"/>
              <a:gd name="T35" fmla="*/ 18246178 h 609"/>
              <a:gd name="T36" fmla="*/ 43066825 w 573"/>
              <a:gd name="T37" fmla="*/ 7246742 h 609"/>
              <a:gd name="T38" fmla="*/ 46699097 w 573"/>
              <a:gd name="T39" fmla="*/ 10999436 h 609"/>
              <a:gd name="T40" fmla="*/ 61357124 w 573"/>
              <a:gd name="T41" fmla="*/ 10999436 h 609"/>
              <a:gd name="T42" fmla="*/ 66805352 w 573"/>
              <a:gd name="T43" fmla="*/ 7246742 h 609"/>
              <a:gd name="T44" fmla="*/ 70567284 w 573"/>
              <a:gd name="T45" fmla="*/ 60431965 h 609"/>
              <a:gd name="T46" fmla="*/ 9988478 w 573"/>
              <a:gd name="T47" fmla="*/ 63149718 h 609"/>
              <a:gd name="T48" fmla="*/ 9988478 w 573"/>
              <a:gd name="T49" fmla="*/ 63149718 h 609"/>
              <a:gd name="T50" fmla="*/ 35672981 w 573"/>
              <a:gd name="T51" fmla="*/ 65867111 h 609"/>
              <a:gd name="T52" fmla="*/ 39434553 w 573"/>
              <a:gd name="T53" fmla="*/ 63149718 h 609"/>
              <a:gd name="T54" fmla="*/ 39434553 w 573"/>
              <a:gd name="T55" fmla="*/ 63149718 h 609"/>
              <a:gd name="T56" fmla="*/ 35672981 w 573"/>
              <a:gd name="T57" fmla="*/ 60431965 h 609"/>
              <a:gd name="T58" fmla="*/ 9988478 w 573"/>
              <a:gd name="T59" fmla="*/ 63149718 h 609"/>
              <a:gd name="T60" fmla="*/ 13750410 w 573"/>
              <a:gd name="T61" fmla="*/ 51244484 h 609"/>
              <a:gd name="T62" fmla="*/ 35672981 w 573"/>
              <a:gd name="T63" fmla="*/ 51244484 h 609"/>
              <a:gd name="T64" fmla="*/ 41250869 w 573"/>
              <a:gd name="T65" fmla="*/ 51244484 h 609"/>
              <a:gd name="T66" fmla="*/ 48515053 w 573"/>
              <a:gd name="T67" fmla="*/ 47491791 h 609"/>
              <a:gd name="T68" fmla="*/ 36580959 w 573"/>
              <a:gd name="T69" fmla="*/ 43868240 h 609"/>
              <a:gd name="T70" fmla="*/ 29316415 w 573"/>
              <a:gd name="T71" fmla="*/ 43868240 h 609"/>
              <a:gd name="T72" fmla="*/ 9988478 w 573"/>
              <a:gd name="T73" fmla="*/ 47491791 h 609"/>
              <a:gd name="T74" fmla="*/ 57725212 w 573"/>
              <a:gd name="T75" fmla="*/ 28339815 h 609"/>
              <a:gd name="T76" fmla="*/ 13750410 w 573"/>
              <a:gd name="T77" fmla="*/ 28339815 h 609"/>
              <a:gd name="T78" fmla="*/ 13750410 w 573"/>
              <a:gd name="T79" fmla="*/ 35715700 h 609"/>
              <a:gd name="T80" fmla="*/ 61357124 w 573"/>
              <a:gd name="T81" fmla="*/ 31963007 h 609"/>
              <a:gd name="T82" fmla="*/ 54092940 w 573"/>
              <a:gd name="T83" fmla="*/ 14622627 h 609"/>
              <a:gd name="T84" fmla="*/ 50331009 w 573"/>
              <a:gd name="T85" fmla="*/ 10999436 h 609"/>
              <a:gd name="T86" fmla="*/ 54092940 w 573"/>
              <a:gd name="T87" fmla="*/ 0 h 609"/>
              <a:gd name="T88" fmla="*/ 57725212 w 573"/>
              <a:gd name="T89" fmla="*/ 10999436 h 609"/>
              <a:gd name="T90" fmla="*/ 35672981 w 573"/>
              <a:gd name="T91" fmla="*/ 14622627 h 609"/>
              <a:gd name="T92" fmla="*/ 32040709 w 573"/>
              <a:gd name="T93" fmla="*/ 10999436 h 609"/>
              <a:gd name="T94" fmla="*/ 35672981 w 573"/>
              <a:gd name="T95" fmla="*/ 0 h 609"/>
              <a:gd name="T96" fmla="*/ 39434553 w 573"/>
              <a:gd name="T97" fmla="*/ 10999436 h 609"/>
              <a:gd name="T98" fmla="*/ 17382322 w 573"/>
              <a:gd name="T99" fmla="*/ 14622627 h 609"/>
              <a:gd name="T100" fmla="*/ 13750410 w 573"/>
              <a:gd name="T101" fmla="*/ 10999436 h 609"/>
              <a:gd name="T102" fmla="*/ 17382322 w 573"/>
              <a:gd name="T103" fmla="*/ 0 h 609"/>
              <a:gd name="T104" fmla="*/ 21014594 w 573"/>
              <a:gd name="T105" fmla="*/ 10999436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609">
                <a:moveTo>
                  <a:pt x="544" y="551"/>
                </a:moveTo>
                <a:lnTo>
                  <a:pt x="544" y="551"/>
                </a:lnTo>
                <a:cubicBezTo>
                  <a:pt x="515" y="551"/>
                  <a:pt x="515" y="551"/>
                  <a:pt x="515" y="551"/>
                </a:cubicBezTo>
                <a:cubicBezTo>
                  <a:pt x="515" y="580"/>
                  <a:pt x="515" y="580"/>
                  <a:pt x="515" y="580"/>
                </a:cubicBezTo>
                <a:cubicBezTo>
                  <a:pt x="515" y="594"/>
                  <a:pt x="508" y="608"/>
                  <a:pt x="487" y="608"/>
                </a:cubicBezTo>
                <a:cubicBezTo>
                  <a:pt x="473" y="608"/>
                  <a:pt x="459" y="594"/>
                  <a:pt x="459" y="580"/>
                </a:cubicBezTo>
                <a:cubicBezTo>
                  <a:pt x="459" y="551"/>
                  <a:pt x="459" y="551"/>
                  <a:pt x="459" y="551"/>
                </a:cubicBezTo>
                <a:cubicBezTo>
                  <a:pt x="431" y="551"/>
                  <a:pt x="431" y="551"/>
                  <a:pt x="431" y="551"/>
                </a:cubicBezTo>
                <a:cubicBezTo>
                  <a:pt x="417" y="551"/>
                  <a:pt x="402" y="537"/>
                  <a:pt x="402" y="523"/>
                </a:cubicBezTo>
                <a:cubicBezTo>
                  <a:pt x="402" y="502"/>
                  <a:pt x="417" y="495"/>
                  <a:pt x="431" y="495"/>
                </a:cubicBezTo>
                <a:cubicBezTo>
                  <a:pt x="459" y="495"/>
                  <a:pt x="459" y="495"/>
                  <a:pt x="459" y="495"/>
                </a:cubicBezTo>
                <a:cubicBezTo>
                  <a:pt x="459" y="467"/>
                  <a:pt x="459" y="467"/>
                  <a:pt x="459" y="467"/>
                </a:cubicBezTo>
                <a:cubicBezTo>
                  <a:pt x="459" y="445"/>
                  <a:pt x="473" y="438"/>
                  <a:pt x="487" y="438"/>
                </a:cubicBezTo>
                <a:cubicBezTo>
                  <a:pt x="508" y="438"/>
                  <a:pt x="515" y="445"/>
                  <a:pt x="515" y="467"/>
                </a:cubicBezTo>
                <a:cubicBezTo>
                  <a:pt x="515" y="495"/>
                  <a:pt x="515" y="495"/>
                  <a:pt x="515" y="495"/>
                </a:cubicBezTo>
                <a:cubicBezTo>
                  <a:pt x="544" y="495"/>
                  <a:pt x="544" y="495"/>
                  <a:pt x="544" y="495"/>
                </a:cubicBezTo>
                <a:cubicBezTo>
                  <a:pt x="565" y="495"/>
                  <a:pt x="572" y="502"/>
                  <a:pt x="572" y="523"/>
                </a:cubicBezTo>
                <a:cubicBezTo>
                  <a:pt x="572" y="537"/>
                  <a:pt x="565" y="551"/>
                  <a:pt x="544" y="551"/>
                </a:cubicBezTo>
                <a:close/>
                <a:moveTo>
                  <a:pt x="487" y="410"/>
                </a:moveTo>
                <a:lnTo>
                  <a:pt x="487" y="410"/>
                </a:lnTo>
                <a:cubicBezTo>
                  <a:pt x="459" y="410"/>
                  <a:pt x="431" y="431"/>
                  <a:pt x="431" y="467"/>
                </a:cubicBezTo>
                <a:cubicBezTo>
                  <a:pt x="402" y="467"/>
                  <a:pt x="374" y="488"/>
                  <a:pt x="374" y="523"/>
                </a:cubicBezTo>
                <a:cubicBezTo>
                  <a:pt x="374" y="551"/>
                  <a:pt x="402" y="580"/>
                  <a:pt x="431" y="580"/>
                </a:cubicBezTo>
                <a:cubicBezTo>
                  <a:pt x="431" y="608"/>
                  <a:pt x="431" y="608"/>
                  <a:pt x="431"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99"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0"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1" y="141"/>
                  <a:pt x="417" y="141"/>
                </a:cubicBezTo>
                <a:cubicBezTo>
                  <a:pt x="445" y="141"/>
                  <a:pt x="473" y="120"/>
                  <a:pt x="473" y="85"/>
                </a:cubicBezTo>
                <a:cubicBezTo>
                  <a:pt x="473" y="56"/>
                  <a:pt x="473" y="56"/>
                  <a:pt x="473" y="56"/>
                </a:cubicBezTo>
                <a:cubicBezTo>
                  <a:pt x="515" y="56"/>
                  <a:pt x="515" y="56"/>
                  <a:pt x="515" y="56"/>
                </a:cubicBezTo>
                <a:cubicBezTo>
                  <a:pt x="537" y="56"/>
                  <a:pt x="544" y="71"/>
                  <a:pt x="544" y="85"/>
                </a:cubicBezTo>
                <a:cubicBezTo>
                  <a:pt x="544" y="467"/>
                  <a:pt x="544" y="467"/>
                  <a:pt x="544" y="467"/>
                </a:cubicBezTo>
                <a:cubicBezTo>
                  <a:pt x="544" y="431"/>
                  <a:pt x="523" y="410"/>
                  <a:pt x="487" y="410"/>
                </a:cubicBezTo>
                <a:close/>
                <a:moveTo>
                  <a:pt x="77" y="488"/>
                </a:moveTo>
                <a:lnTo>
                  <a:pt x="77" y="488"/>
                </a:lnTo>
                <a:cubicBezTo>
                  <a:pt x="77" y="502"/>
                  <a:pt x="84" y="509"/>
                  <a:pt x="99" y="509"/>
                </a:cubicBezTo>
                <a:cubicBezTo>
                  <a:pt x="275" y="509"/>
                  <a:pt x="275" y="509"/>
                  <a:pt x="275" y="509"/>
                </a:cubicBezTo>
                <a:cubicBezTo>
                  <a:pt x="289" y="509"/>
                  <a:pt x="304" y="502"/>
                  <a:pt x="304" y="488"/>
                </a:cubicBezTo>
                <a:cubicBezTo>
                  <a:pt x="304" y="474"/>
                  <a:pt x="289" y="467"/>
                  <a:pt x="275" y="467"/>
                </a:cubicBezTo>
                <a:cubicBezTo>
                  <a:pt x="99" y="467"/>
                  <a:pt x="99" y="467"/>
                  <a:pt x="99" y="467"/>
                </a:cubicBezTo>
                <a:cubicBezTo>
                  <a:pt x="84" y="467"/>
                  <a:pt x="77" y="474"/>
                  <a:pt x="77" y="488"/>
                </a:cubicBezTo>
                <a:close/>
                <a:moveTo>
                  <a:pt x="106" y="396"/>
                </a:moveTo>
                <a:lnTo>
                  <a:pt x="106" y="396"/>
                </a:lnTo>
                <a:cubicBezTo>
                  <a:pt x="226" y="396"/>
                  <a:pt x="226" y="396"/>
                  <a:pt x="226" y="396"/>
                </a:cubicBezTo>
                <a:cubicBezTo>
                  <a:pt x="275" y="396"/>
                  <a:pt x="275" y="396"/>
                  <a:pt x="275" y="396"/>
                </a:cubicBezTo>
                <a:cubicBezTo>
                  <a:pt x="282" y="396"/>
                  <a:pt x="282" y="396"/>
                  <a:pt x="282" y="396"/>
                </a:cubicBezTo>
                <a:cubicBezTo>
                  <a:pt x="318" y="396"/>
                  <a:pt x="318" y="396"/>
                  <a:pt x="318" y="396"/>
                </a:cubicBezTo>
                <a:cubicBezTo>
                  <a:pt x="346" y="396"/>
                  <a:pt x="346" y="396"/>
                  <a:pt x="346" y="396"/>
                </a:cubicBezTo>
                <a:cubicBezTo>
                  <a:pt x="367" y="396"/>
                  <a:pt x="374" y="389"/>
                  <a:pt x="374" y="367"/>
                </a:cubicBezTo>
                <a:cubicBezTo>
                  <a:pt x="374" y="353"/>
                  <a:pt x="367" y="339"/>
                  <a:pt x="346" y="339"/>
                </a:cubicBezTo>
                <a:cubicBezTo>
                  <a:pt x="282" y="339"/>
                  <a:pt x="282" y="339"/>
                  <a:pt x="282" y="339"/>
                </a:cubicBezTo>
                <a:cubicBezTo>
                  <a:pt x="275" y="339"/>
                  <a:pt x="275" y="339"/>
                  <a:pt x="275" y="339"/>
                </a:cubicBezTo>
                <a:cubicBezTo>
                  <a:pt x="226" y="339"/>
                  <a:pt x="226" y="339"/>
                  <a:pt x="226" y="339"/>
                </a:cubicBezTo>
                <a:cubicBezTo>
                  <a:pt x="106" y="339"/>
                  <a:pt x="106" y="339"/>
                  <a:pt x="106" y="339"/>
                </a:cubicBezTo>
                <a:cubicBezTo>
                  <a:pt x="84" y="339"/>
                  <a:pt x="77" y="353"/>
                  <a:pt x="77" y="367"/>
                </a:cubicBezTo>
                <a:cubicBezTo>
                  <a:pt x="77" y="389"/>
                  <a:pt x="84" y="396"/>
                  <a:pt x="106" y="396"/>
                </a:cubicBezTo>
                <a:close/>
                <a:moveTo>
                  <a:pt x="445" y="219"/>
                </a:moveTo>
                <a:lnTo>
                  <a:pt x="445" y="219"/>
                </a:lnTo>
                <a:cubicBezTo>
                  <a:pt x="106" y="219"/>
                  <a:pt x="106" y="219"/>
                  <a:pt x="106" y="219"/>
                </a:cubicBezTo>
                <a:cubicBezTo>
                  <a:pt x="84" y="219"/>
                  <a:pt x="77" y="233"/>
                  <a:pt x="77" y="247"/>
                </a:cubicBezTo>
                <a:cubicBezTo>
                  <a:pt x="77" y="262"/>
                  <a:pt x="84" y="276"/>
                  <a:pt x="106" y="276"/>
                </a:cubicBezTo>
                <a:cubicBezTo>
                  <a:pt x="445" y="276"/>
                  <a:pt x="445" y="276"/>
                  <a:pt x="445" y="276"/>
                </a:cubicBezTo>
                <a:cubicBezTo>
                  <a:pt x="459" y="276"/>
                  <a:pt x="473" y="262"/>
                  <a:pt x="473" y="247"/>
                </a:cubicBezTo>
                <a:cubicBezTo>
                  <a:pt x="473" y="233"/>
                  <a:pt x="459" y="219"/>
                  <a:pt x="445" y="219"/>
                </a:cubicBezTo>
                <a:close/>
                <a:moveTo>
                  <a:pt x="417" y="113"/>
                </a:moveTo>
                <a:lnTo>
                  <a:pt x="417" y="113"/>
                </a:lnTo>
                <a:cubicBezTo>
                  <a:pt x="395" y="113"/>
                  <a:pt x="388" y="106"/>
                  <a:pt x="388" y="85"/>
                </a:cubicBezTo>
                <a:cubicBezTo>
                  <a:pt x="388" y="28"/>
                  <a:pt x="388" y="28"/>
                  <a:pt x="388" y="28"/>
                </a:cubicBezTo>
                <a:cubicBezTo>
                  <a:pt x="388" y="14"/>
                  <a:pt x="395"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54" y="113"/>
                  <a:pt x="247" y="106"/>
                  <a:pt x="247" y="85"/>
                </a:cubicBezTo>
                <a:cubicBezTo>
                  <a:pt x="247" y="28"/>
                  <a:pt x="247" y="28"/>
                  <a:pt x="247" y="28"/>
                </a:cubicBezTo>
                <a:cubicBezTo>
                  <a:pt x="247" y="14"/>
                  <a:pt x="254"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13" y="113"/>
                  <a:pt x="106" y="106"/>
                  <a:pt x="106" y="85"/>
                </a:cubicBezTo>
                <a:cubicBezTo>
                  <a:pt x="106" y="28"/>
                  <a:pt x="106" y="28"/>
                  <a:pt x="106" y="28"/>
                </a:cubicBezTo>
                <a:cubicBezTo>
                  <a:pt x="106" y="14"/>
                  <a:pt x="113" y="0"/>
                  <a:pt x="134" y="0"/>
                </a:cubicBezTo>
                <a:cubicBezTo>
                  <a:pt x="148" y="0"/>
                  <a:pt x="162" y="14"/>
                  <a:pt x="162" y="28"/>
                </a:cubicBezTo>
                <a:cubicBezTo>
                  <a:pt x="162" y="85"/>
                  <a:pt x="162" y="85"/>
                  <a:pt x="162" y="85"/>
                </a:cubicBezTo>
                <a:cubicBezTo>
                  <a:pt x="162" y="106"/>
                  <a:pt x="148" y="113"/>
                  <a:pt x="134" y="11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6"/>
          <p:cNvSpPr>
            <a:spLocks noChangeArrowheads="1"/>
          </p:cNvSpPr>
          <p:nvPr userDrawn="1"/>
        </p:nvSpPr>
        <p:spPr bwMode="auto">
          <a:xfrm>
            <a:off x="3286184" y="1230923"/>
            <a:ext cx="550190" cy="579968"/>
          </a:xfrm>
          <a:custGeom>
            <a:avLst/>
            <a:gdLst>
              <a:gd name="T0" fmla="*/ 68751328 w 573"/>
              <a:gd name="T1" fmla="*/ 67348302 h 602"/>
              <a:gd name="T2" fmla="*/ 74199556 w 573"/>
              <a:gd name="T3" fmla="*/ 74657633 h 602"/>
              <a:gd name="T4" fmla="*/ 67713690 w 573"/>
              <a:gd name="T5" fmla="*/ 77529053 h 602"/>
              <a:gd name="T6" fmla="*/ 58633190 w 573"/>
              <a:gd name="T7" fmla="*/ 77529053 h 602"/>
              <a:gd name="T8" fmla="*/ 52147325 w 573"/>
              <a:gd name="T9" fmla="*/ 74657633 h 602"/>
              <a:gd name="T10" fmla="*/ 57725212 w 573"/>
              <a:gd name="T11" fmla="*/ 67348302 h 602"/>
              <a:gd name="T12" fmla="*/ 52147325 w 573"/>
              <a:gd name="T13" fmla="*/ 59908912 h 602"/>
              <a:gd name="T14" fmla="*/ 58633190 w 573"/>
              <a:gd name="T15" fmla="*/ 58081579 h 602"/>
              <a:gd name="T16" fmla="*/ 67713690 w 573"/>
              <a:gd name="T17" fmla="*/ 58081579 h 602"/>
              <a:gd name="T18" fmla="*/ 74199556 w 573"/>
              <a:gd name="T19" fmla="*/ 59908912 h 602"/>
              <a:gd name="T20" fmla="*/ 68751328 w 573"/>
              <a:gd name="T21" fmla="*/ 67348302 h 602"/>
              <a:gd name="T22" fmla="*/ 64989396 w 573"/>
              <a:gd name="T23" fmla="*/ 55340580 h 602"/>
              <a:gd name="T24" fmla="*/ 61357124 w 573"/>
              <a:gd name="T25" fmla="*/ 55340580 h 602"/>
              <a:gd name="T26" fmla="*/ 48515053 w 573"/>
              <a:gd name="T27" fmla="*/ 59908912 h 602"/>
              <a:gd name="T28" fmla="*/ 53055303 w 573"/>
              <a:gd name="T29" fmla="*/ 67348302 h 602"/>
              <a:gd name="T30" fmla="*/ 50331009 w 573"/>
              <a:gd name="T31" fmla="*/ 70089301 h 602"/>
              <a:gd name="T32" fmla="*/ 49423031 w 573"/>
              <a:gd name="T33" fmla="*/ 78442719 h 602"/>
              <a:gd name="T34" fmla="*/ 0 w 573"/>
              <a:gd name="T35" fmla="*/ 74657633 h 602"/>
              <a:gd name="T36" fmla="*/ 3632272 w 573"/>
              <a:gd name="T37" fmla="*/ 7308970 h 602"/>
              <a:gd name="T38" fmla="*/ 9080500 w 573"/>
              <a:gd name="T39" fmla="*/ 11094056 h 602"/>
              <a:gd name="T40" fmla="*/ 23738527 w 573"/>
              <a:gd name="T41" fmla="*/ 11094056 h 602"/>
              <a:gd name="T42" fmla="*/ 27370800 w 573"/>
              <a:gd name="T43" fmla="*/ 7308970 h 602"/>
              <a:gd name="T44" fmla="*/ 34764643 w 573"/>
              <a:gd name="T45" fmla="*/ 18403387 h 602"/>
              <a:gd name="T46" fmla="*/ 42158847 w 573"/>
              <a:gd name="T47" fmla="*/ 7308970 h 602"/>
              <a:gd name="T48" fmla="*/ 45791119 w 573"/>
              <a:gd name="T49" fmla="*/ 11094056 h 602"/>
              <a:gd name="T50" fmla="*/ 60449146 w 573"/>
              <a:gd name="T51" fmla="*/ 11094056 h 602"/>
              <a:gd name="T52" fmla="*/ 66805352 w 573"/>
              <a:gd name="T53" fmla="*/ 7308970 h 602"/>
              <a:gd name="T54" fmla="*/ 70567284 w 573"/>
              <a:gd name="T55" fmla="*/ 52599581 h 602"/>
              <a:gd name="T56" fmla="*/ 45791119 w 573"/>
              <a:gd name="T57" fmla="*/ 47900829 h 602"/>
              <a:gd name="T58" fmla="*/ 42158847 w 573"/>
              <a:gd name="T59" fmla="*/ 44246163 h 602"/>
              <a:gd name="T60" fmla="*/ 29316415 w 573"/>
              <a:gd name="T61" fmla="*/ 44246163 h 602"/>
              <a:gd name="T62" fmla="*/ 9080500 w 573"/>
              <a:gd name="T63" fmla="*/ 47900829 h 602"/>
              <a:gd name="T64" fmla="*/ 29316415 w 573"/>
              <a:gd name="T65" fmla="*/ 51685915 h 602"/>
              <a:gd name="T66" fmla="*/ 42158847 w 573"/>
              <a:gd name="T67" fmla="*/ 51685915 h 602"/>
              <a:gd name="T68" fmla="*/ 9080500 w 573"/>
              <a:gd name="T69" fmla="*/ 63693998 h 602"/>
              <a:gd name="T70" fmla="*/ 12712412 w 573"/>
              <a:gd name="T71" fmla="*/ 66434636 h 602"/>
              <a:gd name="T72" fmla="*/ 38396915 w 573"/>
              <a:gd name="T73" fmla="*/ 63693998 h 602"/>
              <a:gd name="T74" fmla="*/ 12712412 w 573"/>
              <a:gd name="T75" fmla="*/ 59908912 h 602"/>
              <a:gd name="T76" fmla="*/ 56817235 w 573"/>
              <a:gd name="T77" fmla="*/ 28583776 h 602"/>
              <a:gd name="T78" fmla="*/ 12712412 w 573"/>
              <a:gd name="T79" fmla="*/ 28583776 h 602"/>
              <a:gd name="T80" fmla="*/ 12712412 w 573"/>
              <a:gd name="T81" fmla="*/ 36023527 h 602"/>
              <a:gd name="T82" fmla="*/ 60449146 w 573"/>
              <a:gd name="T83" fmla="*/ 32238441 h 602"/>
              <a:gd name="T84" fmla="*/ 53055303 w 573"/>
              <a:gd name="T85" fmla="*/ 14748721 h 602"/>
              <a:gd name="T86" fmla="*/ 49423031 w 573"/>
              <a:gd name="T87" fmla="*/ 11094056 h 602"/>
              <a:gd name="T88" fmla="*/ 53055303 w 573"/>
              <a:gd name="T89" fmla="*/ 0 h 602"/>
              <a:gd name="T90" fmla="*/ 56817235 w 573"/>
              <a:gd name="T91" fmla="*/ 11094056 h 602"/>
              <a:gd name="T92" fmla="*/ 34764643 w 573"/>
              <a:gd name="T93" fmla="*/ 14748721 h 602"/>
              <a:gd name="T94" fmla="*/ 31132731 w 573"/>
              <a:gd name="T95" fmla="*/ 11094056 h 602"/>
              <a:gd name="T96" fmla="*/ 34764643 w 573"/>
              <a:gd name="T97" fmla="*/ 0 h 602"/>
              <a:gd name="T98" fmla="*/ 38396915 w 573"/>
              <a:gd name="T99" fmla="*/ 11094056 h 602"/>
              <a:gd name="T100" fmla="*/ 16474344 w 573"/>
              <a:gd name="T101" fmla="*/ 14748721 h 602"/>
              <a:gd name="T102" fmla="*/ 12712412 w 573"/>
              <a:gd name="T103" fmla="*/ 11094056 h 602"/>
              <a:gd name="T104" fmla="*/ 16474344 w 573"/>
              <a:gd name="T105" fmla="*/ 0 h 602"/>
              <a:gd name="T106" fmla="*/ 20106616 w 573"/>
              <a:gd name="T107" fmla="*/ 11094056 h 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3" h="602">
                <a:moveTo>
                  <a:pt x="530" y="516"/>
                </a:moveTo>
                <a:lnTo>
                  <a:pt x="530" y="516"/>
                </a:lnTo>
                <a:cubicBezTo>
                  <a:pt x="565" y="558"/>
                  <a:pt x="565" y="558"/>
                  <a:pt x="565" y="558"/>
                </a:cubicBezTo>
                <a:cubicBezTo>
                  <a:pt x="572" y="558"/>
                  <a:pt x="572" y="565"/>
                  <a:pt x="572" y="572"/>
                </a:cubicBezTo>
                <a:cubicBezTo>
                  <a:pt x="572" y="594"/>
                  <a:pt x="558" y="601"/>
                  <a:pt x="544" y="601"/>
                </a:cubicBezTo>
                <a:cubicBezTo>
                  <a:pt x="537" y="601"/>
                  <a:pt x="530" y="601"/>
                  <a:pt x="522" y="594"/>
                </a:cubicBezTo>
                <a:cubicBezTo>
                  <a:pt x="487" y="558"/>
                  <a:pt x="487" y="558"/>
                  <a:pt x="487" y="558"/>
                </a:cubicBezTo>
                <a:cubicBezTo>
                  <a:pt x="452" y="594"/>
                  <a:pt x="452" y="594"/>
                  <a:pt x="452" y="594"/>
                </a:cubicBezTo>
                <a:cubicBezTo>
                  <a:pt x="445" y="601"/>
                  <a:pt x="438" y="601"/>
                  <a:pt x="431" y="601"/>
                </a:cubicBezTo>
                <a:cubicBezTo>
                  <a:pt x="417" y="601"/>
                  <a:pt x="402" y="594"/>
                  <a:pt x="402" y="572"/>
                </a:cubicBezTo>
                <a:cubicBezTo>
                  <a:pt x="402" y="565"/>
                  <a:pt x="402" y="558"/>
                  <a:pt x="409" y="558"/>
                </a:cubicBezTo>
                <a:cubicBezTo>
                  <a:pt x="445" y="516"/>
                  <a:pt x="445" y="516"/>
                  <a:pt x="445" y="516"/>
                </a:cubicBezTo>
                <a:cubicBezTo>
                  <a:pt x="409" y="481"/>
                  <a:pt x="409" y="481"/>
                  <a:pt x="409" y="481"/>
                </a:cubicBezTo>
                <a:cubicBezTo>
                  <a:pt x="402" y="474"/>
                  <a:pt x="402" y="467"/>
                  <a:pt x="402" y="459"/>
                </a:cubicBezTo>
                <a:cubicBezTo>
                  <a:pt x="402" y="445"/>
                  <a:pt x="417" y="431"/>
                  <a:pt x="431" y="431"/>
                </a:cubicBezTo>
                <a:cubicBezTo>
                  <a:pt x="438" y="431"/>
                  <a:pt x="445" y="438"/>
                  <a:pt x="452" y="445"/>
                </a:cubicBezTo>
                <a:cubicBezTo>
                  <a:pt x="487" y="481"/>
                  <a:pt x="487" y="481"/>
                  <a:pt x="487" y="481"/>
                </a:cubicBezTo>
                <a:cubicBezTo>
                  <a:pt x="522" y="445"/>
                  <a:pt x="522" y="445"/>
                  <a:pt x="522" y="445"/>
                </a:cubicBezTo>
                <a:cubicBezTo>
                  <a:pt x="530" y="438"/>
                  <a:pt x="537" y="431"/>
                  <a:pt x="544" y="431"/>
                </a:cubicBezTo>
                <a:cubicBezTo>
                  <a:pt x="558" y="431"/>
                  <a:pt x="572" y="445"/>
                  <a:pt x="572" y="459"/>
                </a:cubicBezTo>
                <a:cubicBezTo>
                  <a:pt x="572" y="467"/>
                  <a:pt x="572" y="474"/>
                  <a:pt x="565" y="481"/>
                </a:cubicBezTo>
                <a:lnTo>
                  <a:pt x="530" y="516"/>
                </a:lnTo>
                <a:close/>
                <a:moveTo>
                  <a:pt x="501" y="424"/>
                </a:moveTo>
                <a:lnTo>
                  <a:pt x="501" y="424"/>
                </a:lnTo>
                <a:cubicBezTo>
                  <a:pt x="487" y="438"/>
                  <a:pt x="487" y="438"/>
                  <a:pt x="487" y="438"/>
                </a:cubicBezTo>
                <a:cubicBezTo>
                  <a:pt x="473" y="424"/>
                  <a:pt x="473" y="424"/>
                  <a:pt x="473" y="424"/>
                </a:cubicBezTo>
                <a:cubicBezTo>
                  <a:pt x="459" y="410"/>
                  <a:pt x="445" y="403"/>
                  <a:pt x="431" y="403"/>
                </a:cubicBezTo>
                <a:cubicBezTo>
                  <a:pt x="402" y="403"/>
                  <a:pt x="374" y="431"/>
                  <a:pt x="374" y="459"/>
                </a:cubicBezTo>
                <a:cubicBezTo>
                  <a:pt x="374" y="481"/>
                  <a:pt x="381" y="495"/>
                  <a:pt x="388" y="502"/>
                </a:cubicBezTo>
                <a:cubicBezTo>
                  <a:pt x="409" y="516"/>
                  <a:pt x="409" y="516"/>
                  <a:pt x="409" y="516"/>
                </a:cubicBezTo>
                <a:cubicBezTo>
                  <a:pt x="388" y="537"/>
                  <a:pt x="388" y="537"/>
                  <a:pt x="388" y="537"/>
                </a:cubicBezTo>
                <a:cubicBezTo>
                  <a:pt x="381" y="544"/>
                  <a:pt x="374" y="558"/>
                  <a:pt x="374" y="572"/>
                </a:cubicBezTo>
                <a:cubicBezTo>
                  <a:pt x="374" y="587"/>
                  <a:pt x="374" y="594"/>
                  <a:pt x="381" y="601"/>
                </a:cubicBezTo>
                <a:cubicBezTo>
                  <a:pt x="28" y="601"/>
                  <a:pt x="28" y="601"/>
                  <a:pt x="28" y="601"/>
                </a:cubicBezTo>
                <a:cubicBezTo>
                  <a:pt x="7" y="601"/>
                  <a:pt x="0" y="594"/>
                  <a:pt x="0" y="572"/>
                </a:cubicBezTo>
                <a:cubicBezTo>
                  <a:pt x="0" y="85"/>
                  <a:pt x="0" y="85"/>
                  <a:pt x="0" y="85"/>
                </a:cubicBezTo>
                <a:cubicBezTo>
                  <a:pt x="0" y="71"/>
                  <a:pt x="7" y="56"/>
                  <a:pt x="28" y="56"/>
                </a:cubicBezTo>
                <a:cubicBezTo>
                  <a:pt x="70" y="56"/>
                  <a:pt x="70" y="56"/>
                  <a:pt x="70" y="56"/>
                </a:cubicBezTo>
                <a:cubicBezTo>
                  <a:pt x="70" y="85"/>
                  <a:pt x="70" y="85"/>
                  <a:pt x="70" y="85"/>
                </a:cubicBezTo>
                <a:cubicBezTo>
                  <a:pt x="70" y="113"/>
                  <a:pt x="98" y="141"/>
                  <a:pt x="127" y="141"/>
                </a:cubicBezTo>
                <a:cubicBezTo>
                  <a:pt x="162" y="141"/>
                  <a:pt x="183" y="113"/>
                  <a:pt x="183" y="85"/>
                </a:cubicBezTo>
                <a:cubicBezTo>
                  <a:pt x="183" y="56"/>
                  <a:pt x="183" y="56"/>
                  <a:pt x="183" y="56"/>
                </a:cubicBezTo>
                <a:cubicBezTo>
                  <a:pt x="211" y="56"/>
                  <a:pt x="211" y="56"/>
                  <a:pt x="211" y="56"/>
                </a:cubicBezTo>
                <a:cubicBezTo>
                  <a:pt x="211" y="85"/>
                  <a:pt x="211" y="85"/>
                  <a:pt x="211" y="85"/>
                </a:cubicBezTo>
                <a:cubicBezTo>
                  <a:pt x="211" y="113"/>
                  <a:pt x="240" y="141"/>
                  <a:pt x="268" y="141"/>
                </a:cubicBezTo>
                <a:cubicBezTo>
                  <a:pt x="303" y="141"/>
                  <a:pt x="325" y="113"/>
                  <a:pt x="325" y="85"/>
                </a:cubicBezTo>
                <a:cubicBezTo>
                  <a:pt x="325" y="56"/>
                  <a:pt x="325" y="56"/>
                  <a:pt x="325" y="56"/>
                </a:cubicBezTo>
                <a:cubicBezTo>
                  <a:pt x="353" y="56"/>
                  <a:pt x="353" y="56"/>
                  <a:pt x="353" y="56"/>
                </a:cubicBezTo>
                <a:cubicBezTo>
                  <a:pt x="353" y="85"/>
                  <a:pt x="353" y="85"/>
                  <a:pt x="353" y="85"/>
                </a:cubicBezTo>
                <a:cubicBezTo>
                  <a:pt x="353" y="113"/>
                  <a:pt x="381" y="141"/>
                  <a:pt x="409" y="141"/>
                </a:cubicBezTo>
                <a:cubicBezTo>
                  <a:pt x="445" y="141"/>
                  <a:pt x="466" y="113"/>
                  <a:pt x="466" y="85"/>
                </a:cubicBezTo>
                <a:cubicBezTo>
                  <a:pt x="466" y="56"/>
                  <a:pt x="466" y="56"/>
                  <a:pt x="466" y="56"/>
                </a:cubicBezTo>
                <a:cubicBezTo>
                  <a:pt x="515" y="56"/>
                  <a:pt x="515" y="56"/>
                  <a:pt x="515" y="56"/>
                </a:cubicBezTo>
                <a:cubicBezTo>
                  <a:pt x="530" y="56"/>
                  <a:pt x="544" y="71"/>
                  <a:pt x="544" y="85"/>
                </a:cubicBezTo>
                <a:cubicBezTo>
                  <a:pt x="544" y="403"/>
                  <a:pt x="544" y="403"/>
                  <a:pt x="544" y="403"/>
                </a:cubicBezTo>
                <a:cubicBezTo>
                  <a:pt x="530" y="403"/>
                  <a:pt x="515" y="410"/>
                  <a:pt x="501" y="424"/>
                </a:cubicBezTo>
                <a:close/>
                <a:moveTo>
                  <a:pt x="353" y="367"/>
                </a:moveTo>
                <a:lnTo>
                  <a:pt x="353" y="367"/>
                </a:lnTo>
                <a:cubicBezTo>
                  <a:pt x="353" y="353"/>
                  <a:pt x="346" y="339"/>
                  <a:pt x="325" y="339"/>
                </a:cubicBezTo>
                <a:cubicBezTo>
                  <a:pt x="268" y="339"/>
                  <a:pt x="268" y="339"/>
                  <a:pt x="268" y="339"/>
                </a:cubicBezTo>
                <a:cubicBezTo>
                  <a:pt x="226" y="339"/>
                  <a:pt x="226" y="339"/>
                  <a:pt x="226" y="339"/>
                </a:cubicBezTo>
                <a:cubicBezTo>
                  <a:pt x="98" y="339"/>
                  <a:pt x="98" y="339"/>
                  <a:pt x="98" y="339"/>
                </a:cubicBezTo>
                <a:cubicBezTo>
                  <a:pt x="84" y="339"/>
                  <a:pt x="70" y="353"/>
                  <a:pt x="70" y="367"/>
                </a:cubicBezTo>
                <a:cubicBezTo>
                  <a:pt x="70" y="382"/>
                  <a:pt x="84" y="396"/>
                  <a:pt x="98" y="396"/>
                </a:cubicBezTo>
                <a:cubicBezTo>
                  <a:pt x="226" y="396"/>
                  <a:pt x="226" y="396"/>
                  <a:pt x="226" y="396"/>
                </a:cubicBezTo>
                <a:cubicBezTo>
                  <a:pt x="268" y="396"/>
                  <a:pt x="268" y="396"/>
                  <a:pt x="268" y="396"/>
                </a:cubicBezTo>
                <a:cubicBezTo>
                  <a:pt x="325" y="396"/>
                  <a:pt x="325" y="396"/>
                  <a:pt x="325" y="396"/>
                </a:cubicBezTo>
                <a:cubicBezTo>
                  <a:pt x="346" y="396"/>
                  <a:pt x="353" y="382"/>
                  <a:pt x="353" y="367"/>
                </a:cubicBezTo>
                <a:close/>
                <a:moveTo>
                  <a:pt x="70" y="488"/>
                </a:moveTo>
                <a:lnTo>
                  <a:pt x="70" y="488"/>
                </a:lnTo>
                <a:cubicBezTo>
                  <a:pt x="70" y="502"/>
                  <a:pt x="84" y="509"/>
                  <a:pt x="98" y="509"/>
                </a:cubicBezTo>
                <a:cubicBezTo>
                  <a:pt x="275" y="509"/>
                  <a:pt x="275" y="509"/>
                  <a:pt x="275" y="509"/>
                </a:cubicBezTo>
                <a:cubicBezTo>
                  <a:pt x="289" y="509"/>
                  <a:pt x="296" y="502"/>
                  <a:pt x="296" y="488"/>
                </a:cubicBezTo>
                <a:cubicBezTo>
                  <a:pt x="296" y="474"/>
                  <a:pt x="289" y="459"/>
                  <a:pt x="275" y="459"/>
                </a:cubicBezTo>
                <a:cubicBezTo>
                  <a:pt x="98" y="459"/>
                  <a:pt x="98" y="459"/>
                  <a:pt x="98" y="459"/>
                </a:cubicBezTo>
                <a:cubicBezTo>
                  <a:pt x="84" y="459"/>
                  <a:pt x="70" y="474"/>
                  <a:pt x="70" y="488"/>
                </a:cubicBezTo>
                <a:close/>
                <a:moveTo>
                  <a:pt x="438" y="219"/>
                </a:moveTo>
                <a:lnTo>
                  <a:pt x="438" y="219"/>
                </a:lnTo>
                <a:cubicBezTo>
                  <a:pt x="98" y="219"/>
                  <a:pt x="98" y="219"/>
                  <a:pt x="98" y="219"/>
                </a:cubicBezTo>
                <a:cubicBezTo>
                  <a:pt x="84" y="219"/>
                  <a:pt x="70" y="226"/>
                  <a:pt x="70" y="247"/>
                </a:cubicBezTo>
                <a:cubicBezTo>
                  <a:pt x="70" y="261"/>
                  <a:pt x="84" y="276"/>
                  <a:pt x="98" y="276"/>
                </a:cubicBezTo>
                <a:cubicBezTo>
                  <a:pt x="438" y="276"/>
                  <a:pt x="438" y="276"/>
                  <a:pt x="438" y="276"/>
                </a:cubicBezTo>
                <a:cubicBezTo>
                  <a:pt x="459" y="276"/>
                  <a:pt x="466" y="261"/>
                  <a:pt x="466" y="247"/>
                </a:cubicBezTo>
                <a:cubicBezTo>
                  <a:pt x="466" y="226"/>
                  <a:pt x="459" y="219"/>
                  <a:pt x="438" y="219"/>
                </a:cubicBezTo>
                <a:close/>
                <a:moveTo>
                  <a:pt x="409" y="113"/>
                </a:moveTo>
                <a:lnTo>
                  <a:pt x="409" y="113"/>
                </a:lnTo>
                <a:cubicBezTo>
                  <a:pt x="395" y="113"/>
                  <a:pt x="381" y="99"/>
                  <a:pt x="381" y="85"/>
                </a:cubicBezTo>
                <a:cubicBezTo>
                  <a:pt x="381" y="28"/>
                  <a:pt x="381" y="28"/>
                  <a:pt x="381" y="28"/>
                </a:cubicBezTo>
                <a:cubicBezTo>
                  <a:pt x="381" y="14"/>
                  <a:pt x="395" y="0"/>
                  <a:pt x="409" y="0"/>
                </a:cubicBezTo>
                <a:cubicBezTo>
                  <a:pt x="431" y="0"/>
                  <a:pt x="438" y="14"/>
                  <a:pt x="438" y="28"/>
                </a:cubicBezTo>
                <a:cubicBezTo>
                  <a:pt x="438" y="85"/>
                  <a:pt x="438" y="85"/>
                  <a:pt x="438" y="85"/>
                </a:cubicBezTo>
                <a:cubicBezTo>
                  <a:pt x="438" y="99"/>
                  <a:pt x="431" y="113"/>
                  <a:pt x="409" y="113"/>
                </a:cubicBezTo>
                <a:close/>
                <a:moveTo>
                  <a:pt x="268" y="113"/>
                </a:moveTo>
                <a:lnTo>
                  <a:pt x="268" y="113"/>
                </a:lnTo>
                <a:cubicBezTo>
                  <a:pt x="254" y="113"/>
                  <a:pt x="240" y="99"/>
                  <a:pt x="240" y="85"/>
                </a:cubicBezTo>
                <a:cubicBezTo>
                  <a:pt x="240" y="28"/>
                  <a:pt x="240" y="28"/>
                  <a:pt x="240" y="28"/>
                </a:cubicBezTo>
                <a:cubicBezTo>
                  <a:pt x="240" y="14"/>
                  <a:pt x="254" y="0"/>
                  <a:pt x="268" y="0"/>
                </a:cubicBezTo>
                <a:cubicBezTo>
                  <a:pt x="289" y="0"/>
                  <a:pt x="296" y="14"/>
                  <a:pt x="296" y="28"/>
                </a:cubicBezTo>
                <a:cubicBezTo>
                  <a:pt x="296" y="85"/>
                  <a:pt x="296" y="85"/>
                  <a:pt x="296" y="85"/>
                </a:cubicBezTo>
                <a:cubicBezTo>
                  <a:pt x="296" y="99"/>
                  <a:pt x="289" y="113"/>
                  <a:pt x="268" y="113"/>
                </a:cubicBezTo>
                <a:close/>
                <a:moveTo>
                  <a:pt x="127" y="113"/>
                </a:moveTo>
                <a:lnTo>
                  <a:pt x="127" y="113"/>
                </a:lnTo>
                <a:cubicBezTo>
                  <a:pt x="113" y="113"/>
                  <a:pt x="98" y="99"/>
                  <a:pt x="98" y="85"/>
                </a:cubicBezTo>
                <a:cubicBezTo>
                  <a:pt x="98" y="28"/>
                  <a:pt x="98" y="28"/>
                  <a:pt x="98" y="28"/>
                </a:cubicBezTo>
                <a:cubicBezTo>
                  <a:pt x="98" y="14"/>
                  <a:pt x="113" y="0"/>
                  <a:pt x="127" y="0"/>
                </a:cubicBezTo>
                <a:cubicBezTo>
                  <a:pt x="148" y="0"/>
                  <a:pt x="155" y="14"/>
                  <a:pt x="155" y="28"/>
                </a:cubicBezTo>
                <a:cubicBezTo>
                  <a:pt x="155" y="85"/>
                  <a:pt x="155" y="85"/>
                  <a:pt x="155" y="85"/>
                </a:cubicBezTo>
                <a:cubicBezTo>
                  <a:pt x="155" y="99"/>
                  <a:pt x="148" y="113"/>
                  <a:pt x="127" y="11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7"/>
          <p:cNvSpPr>
            <a:spLocks noChangeArrowheads="1"/>
          </p:cNvSpPr>
          <p:nvPr userDrawn="1"/>
        </p:nvSpPr>
        <p:spPr bwMode="auto">
          <a:xfrm>
            <a:off x="2266218" y="1235157"/>
            <a:ext cx="558654" cy="584200"/>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8"/>
          <p:cNvSpPr>
            <a:spLocks noChangeArrowheads="1"/>
          </p:cNvSpPr>
          <p:nvPr userDrawn="1"/>
        </p:nvSpPr>
        <p:spPr bwMode="auto">
          <a:xfrm>
            <a:off x="1254713" y="1235157"/>
            <a:ext cx="524796" cy="584200"/>
          </a:xfrm>
          <a:custGeom>
            <a:avLst/>
            <a:gdLst>
              <a:gd name="T0" fmla="*/ 67317282 w 545"/>
              <a:gd name="T1" fmla="*/ 78678142 h 609"/>
              <a:gd name="T2" fmla="*/ 0 w 545"/>
              <a:gd name="T3" fmla="*/ 75054951 h 609"/>
              <a:gd name="T4" fmla="*/ 3783493 w 545"/>
              <a:gd name="T5" fmla="*/ 7246742 h 609"/>
              <a:gd name="T6" fmla="*/ 10175881 w 545"/>
              <a:gd name="T7" fmla="*/ 10999436 h 609"/>
              <a:gd name="T8" fmla="*/ 24917959 w 545"/>
              <a:gd name="T9" fmla="*/ 10999436 h 609"/>
              <a:gd name="T10" fmla="*/ 28570701 w 545"/>
              <a:gd name="T11" fmla="*/ 7246742 h 609"/>
              <a:gd name="T12" fmla="*/ 36006935 w 545"/>
              <a:gd name="T13" fmla="*/ 18246178 h 609"/>
              <a:gd name="T14" fmla="*/ 43443170 w 545"/>
              <a:gd name="T15" fmla="*/ 7246742 h 609"/>
              <a:gd name="T16" fmla="*/ 47096272 w 545"/>
              <a:gd name="T17" fmla="*/ 10999436 h 609"/>
              <a:gd name="T18" fmla="*/ 61837989 w 545"/>
              <a:gd name="T19" fmla="*/ 10999436 h 609"/>
              <a:gd name="T20" fmla="*/ 67317282 w 545"/>
              <a:gd name="T21" fmla="*/ 7246742 h 609"/>
              <a:gd name="T22" fmla="*/ 70970385 w 545"/>
              <a:gd name="T23" fmla="*/ 75054951 h 609"/>
              <a:gd name="T24" fmla="*/ 58185248 w 545"/>
              <a:gd name="T25" fmla="*/ 28339815 h 609"/>
              <a:gd name="T26" fmla="*/ 13828622 w 545"/>
              <a:gd name="T27" fmla="*/ 28339815 h 609"/>
              <a:gd name="T28" fmla="*/ 13828622 w 545"/>
              <a:gd name="T29" fmla="*/ 35715700 h 609"/>
              <a:gd name="T30" fmla="*/ 61837989 w 545"/>
              <a:gd name="T31" fmla="*/ 31963007 h 609"/>
              <a:gd name="T32" fmla="*/ 58185248 w 545"/>
              <a:gd name="T33" fmla="*/ 43868240 h 609"/>
              <a:gd name="T34" fmla="*/ 13828622 w 545"/>
              <a:gd name="T35" fmla="*/ 43868240 h 609"/>
              <a:gd name="T36" fmla="*/ 13828622 w 545"/>
              <a:gd name="T37" fmla="*/ 51244484 h 609"/>
              <a:gd name="T38" fmla="*/ 61837989 w 545"/>
              <a:gd name="T39" fmla="*/ 47491791 h 609"/>
              <a:gd name="T40" fmla="*/ 58185248 w 545"/>
              <a:gd name="T41" fmla="*/ 60431965 h 609"/>
              <a:gd name="T42" fmla="*/ 12915527 w 545"/>
              <a:gd name="T43" fmla="*/ 60431965 h 609"/>
              <a:gd name="T44" fmla="*/ 12915527 w 545"/>
              <a:gd name="T45" fmla="*/ 65867111 h 609"/>
              <a:gd name="T46" fmla="*/ 61837989 w 545"/>
              <a:gd name="T47" fmla="*/ 63149718 h 609"/>
              <a:gd name="T48" fmla="*/ 54401755 w 545"/>
              <a:gd name="T49" fmla="*/ 14622627 h 609"/>
              <a:gd name="T50" fmla="*/ 50749014 w 545"/>
              <a:gd name="T51" fmla="*/ 10999436 h 609"/>
              <a:gd name="T52" fmla="*/ 54401755 w 545"/>
              <a:gd name="T53" fmla="*/ 0 h 609"/>
              <a:gd name="T54" fmla="*/ 58185248 w 545"/>
              <a:gd name="T55" fmla="*/ 10999436 h 609"/>
              <a:gd name="T56" fmla="*/ 36006935 w 545"/>
              <a:gd name="T57" fmla="*/ 14622627 h 609"/>
              <a:gd name="T58" fmla="*/ 32354194 w 545"/>
              <a:gd name="T59" fmla="*/ 10999436 h 609"/>
              <a:gd name="T60" fmla="*/ 36006935 w 545"/>
              <a:gd name="T61" fmla="*/ 0 h 609"/>
              <a:gd name="T62" fmla="*/ 39660038 w 545"/>
              <a:gd name="T63" fmla="*/ 10999436 h 609"/>
              <a:gd name="T64" fmla="*/ 17612115 w 545"/>
              <a:gd name="T65" fmla="*/ 14622627 h 609"/>
              <a:gd name="T66" fmla="*/ 13828622 w 545"/>
              <a:gd name="T67" fmla="*/ 10999436 h 609"/>
              <a:gd name="T68" fmla="*/ 17612115 w 545"/>
              <a:gd name="T69" fmla="*/ 0 h 609"/>
              <a:gd name="T70" fmla="*/ 21264857 w 545"/>
              <a:gd name="T71" fmla="*/ 10999436 h 6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5" h="609">
                <a:moveTo>
                  <a:pt x="516" y="608"/>
                </a:moveTo>
                <a:lnTo>
                  <a:pt x="516" y="608"/>
                </a:lnTo>
                <a:cubicBezTo>
                  <a:pt x="29" y="608"/>
                  <a:pt x="29" y="608"/>
                  <a:pt x="29" y="608"/>
                </a:cubicBezTo>
                <a:cubicBezTo>
                  <a:pt x="14" y="608"/>
                  <a:pt x="0" y="594"/>
                  <a:pt x="0" y="580"/>
                </a:cubicBezTo>
                <a:cubicBezTo>
                  <a:pt x="0" y="85"/>
                  <a:pt x="0" y="85"/>
                  <a:pt x="0" y="85"/>
                </a:cubicBezTo>
                <a:cubicBezTo>
                  <a:pt x="0" y="71"/>
                  <a:pt x="14" y="56"/>
                  <a:pt x="29" y="56"/>
                </a:cubicBezTo>
                <a:cubicBezTo>
                  <a:pt x="78" y="56"/>
                  <a:pt x="78" y="56"/>
                  <a:pt x="78" y="56"/>
                </a:cubicBezTo>
                <a:cubicBezTo>
                  <a:pt x="78" y="85"/>
                  <a:pt x="78" y="85"/>
                  <a:pt x="78" y="85"/>
                </a:cubicBezTo>
                <a:cubicBezTo>
                  <a:pt x="78" y="120"/>
                  <a:pt x="99"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1"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2" y="141"/>
                  <a:pt x="417" y="141"/>
                </a:cubicBezTo>
                <a:cubicBezTo>
                  <a:pt x="446" y="141"/>
                  <a:pt x="474" y="120"/>
                  <a:pt x="474" y="85"/>
                </a:cubicBezTo>
                <a:cubicBezTo>
                  <a:pt x="474" y="56"/>
                  <a:pt x="474" y="56"/>
                  <a:pt x="474" y="56"/>
                </a:cubicBezTo>
                <a:cubicBezTo>
                  <a:pt x="516" y="56"/>
                  <a:pt x="516" y="56"/>
                  <a:pt x="516" y="56"/>
                </a:cubicBezTo>
                <a:cubicBezTo>
                  <a:pt x="537" y="56"/>
                  <a:pt x="544" y="71"/>
                  <a:pt x="544" y="85"/>
                </a:cubicBezTo>
                <a:cubicBezTo>
                  <a:pt x="544" y="580"/>
                  <a:pt x="544" y="580"/>
                  <a:pt x="544" y="580"/>
                </a:cubicBezTo>
                <a:cubicBezTo>
                  <a:pt x="544" y="594"/>
                  <a:pt x="537" y="608"/>
                  <a:pt x="516" y="608"/>
                </a:cubicBezTo>
                <a:close/>
                <a:moveTo>
                  <a:pt x="446" y="219"/>
                </a:moveTo>
                <a:lnTo>
                  <a:pt x="446" y="219"/>
                </a:lnTo>
                <a:cubicBezTo>
                  <a:pt x="106" y="219"/>
                  <a:pt x="106" y="219"/>
                  <a:pt x="106" y="219"/>
                </a:cubicBezTo>
                <a:cubicBezTo>
                  <a:pt x="85" y="219"/>
                  <a:pt x="78" y="233"/>
                  <a:pt x="78" y="247"/>
                </a:cubicBezTo>
                <a:cubicBezTo>
                  <a:pt x="78" y="262"/>
                  <a:pt x="85"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106" y="339"/>
                  <a:pt x="106" y="339"/>
                  <a:pt x="106" y="339"/>
                </a:cubicBezTo>
                <a:cubicBezTo>
                  <a:pt x="85" y="339"/>
                  <a:pt x="78" y="353"/>
                  <a:pt x="78" y="367"/>
                </a:cubicBezTo>
                <a:cubicBezTo>
                  <a:pt x="78" y="389"/>
                  <a:pt x="85" y="396"/>
                  <a:pt x="106" y="396"/>
                </a:cubicBezTo>
                <a:cubicBezTo>
                  <a:pt x="446" y="396"/>
                  <a:pt x="446" y="396"/>
                  <a:pt x="446" y="396"/>
                </a:cubicBezTo>
                <a:cubicBezTo>
                  <a:pt x="460" y="396"/>
                  <a:pt x="474" y="389"/>
                  <a:pt x="474" y="367"/>
                </a:cubicBezTo>
                <a:cubicBezTo>
                  <a:pt x="474" y="353"/>
                  <a:pt x="460" y="339"/>
                  <a:pt x="446" y="339"/>
                </a:cubicBezTo>
                <a:close/>
                <a:moveTo>
                  <a:pt x="446" y="467"/>
                </a:moveTo>
                <a:lnTo>
                  <a:pt x="446" y="467"/>
                </a:lnTo>
                <a:cubicBezTo>
                  <a:pt x="99" y="467"/>
                  <a:pt x="99" y="467"/>
                  <a:pt x="99" y="467"/>
                </a:cubicBezTo>
                <a:cubicBezTo>
                  <a:pt x="85" y="467"/>
                  <a:pt x="78" y="474"/>
                  <a:pt x="78" y="488"/>
                </a:cubicBezTo>
                <a:cubicBezTo>
                  <a:pt x="78" y="502"/>
                  <a:pt x="85" y="509"/>
                  <a:pt x="99" y="509"/>
                </a:cubicBezTo>
                <a:cubicBezTo>
                  <a:pt x="446" y="509"/>
                  <a:pt x="446" y="509"/>
                  <a:pt x="446" y="509"/>
                </a:cubicBezTo>
                <a:cubicBezTo>
                  <a:pt x="460" y="509"/>
                  <a:pt x="474" y="502"/>
                  <a:pt x="474" y="488"/>
                </a:cubicBezTo>
                <a:cubicBezTo>
                  <a:pt x="474" y="474"/>
                  <a:pt x="460" y="467"/>
                  <a:pt x="446" y="467"/>
                </a:cubicBezTo>
                <a:close/>
                <a:moveTo>
                  <a:pt x="417" y="113"/>
                </a:moveTo>
                <a:lnTo>
                  <a:pt x="417" y="113"/>
                </a:lnTo>
                <a:cubicBezTo>
                  <a:pt x="396" y="113"/>
                  <a:pt x="389" y="106"/>
                  <a:pt x="389" y="85"/>
                </a:cubicBezTo>
                <a:cubicBezTo>
                  <a:pt x="389" y="28"/>
                  <a:pt x="389" y="28"/>
                  <a:pt x="389" y="28"/>
                </a:cubicBezTo>
                <a:cubicBezTo>
                  <a:pt x="389" y="14"/>
                  <a:pt x="396"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55" y="113"/>
                  <a:pt x="248" y="106"/>
                  <a:pt x="248" y="85"/>
                </a:cubicBezTo>
                <a:cubicBezTo>
                  <a:pt x="248" y="28"/>
                  <a:pt x="248" y="28"/>
                  <a:pt x="248" y="28"/>
                </a:cubicBezTo>
                <a:cubicBezTo>
                  <a:pt x="248" y="14"/>
                  <a:pt x="255"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13" y="113"/>
                  <a:pt x="106" y="106"/>
                  <a:pt x="106" y="85"/>
                </a:cubicBezTo>
                <a:cubicBezTo>
                  <a:pt x="106" y="28"/>
                  <a:pt x="106" y="28"/>
                  <a:pt x="106" y="28"/>
                </a:cubicBezTo>
                <a:cubicBezTo>
                  <a:pt x="106" y="14"/>
                  <a:pt x="113"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9"/>
          <p:cNvSpPr>
            <a:spLocks noChangeArrowheads="1"/>
          </p:cNvSpPr>
          <p:nvPr userDrawn="1"/>
        </p:nvSpPr>
        <p:spPr bwMode="auto">
          <a:xfrm>
            <a:off x="8500291" y="392723"/>
            <a:ext cx="220076" cy="237067"/>
          </a:xfrm>
          <a:custGeom>
            <a:avLst/>
            <a:gdLst>
              <a:gd name="T0" fmla="*/ 0 w 228"/>
              <a:gd name="T1" fmla="*/ 3597941 h 248"/>
              <a:gd name="T2" fmla="*/ 0 w 228"/>
              <a:gd name="T3" fmla="*/ 3597941 h 248"/>
              <a:gd name="T4" fmla="*/ 0 w 228"/>
              <a:gd name="T5" fmla="*/ 28141152 h 248"/>
              <a:gd name="T6" fmla="*/ 0 w 228"/>
              <a:gd name="T7" fmla="*/ 28141152 h 248"/>
              <a:gd name="T8" fmla="*/ 3801645 w 228"/>
              <a:gd name="T9" fmla="*/ 31739451 h 248"/>
              <a:gd name="T10" fmla="*/ 5636934 w 228"/>
              <a:gd name="T11" fmla="*/ 30839697 h 248"/>
              <a:gd name="T12" fmla="*/ 5636934 w 228"/>
              <a:gd name="T13" fmla="*/ 30839697 h 248"/>
              <a:gd name="T14" fmla="*/ 22284879 w 228"/>
              <a:gd name="T15" fmla="*/ 20816939 h 248"/>
              <a:gd name="T16" fmla="*/ 22284879 w 228"/>
              <a:gd name="T17" fmla="*/ 28141152 h 248"/>
              <a:gd name="T18" fmla="*/ 25955458 w 228"/>
              <a:gd name="T19" fmla="*/ 31739451 h 248"/>
              <a:gd name="T20" fmla="*/ 29757103 w 228"/>
              <a:gd name="T21" fmla="*/ 28141152 h 248"/>
              <a:gd name="T22" fmla="*/ 29757103 w 228"/>
              <a:gd name="T23" fmla="*/ 3597941 h 248"/>
              <a:gd name="T24" fmla="*/ 25955458 w 228"/>
              <a:gd name="T25" fmla="*/ 0 h 248"/>
              <a:gd name="T26" fmla="*/ 22284879 w 228"/>
              <a:gd name="T27" fmla="*/ 3597941 h 248"/>
              <a:gd name="T28" fmla="*/ 22284879 w 228"/>
              <a:gd name="T29" fmla="*/ 10793822 h 248"/>
              <a:gd name="T30" fmla="*/ 5636934 w 228"/>
              <a:gd name="T31" fmla="*/ 899396 h 248"/>
              <a:gd name="T32" fmla="*/ 5636934 w 228"/>
              <a:gd name="T33" fmla="*/ 899396 h 248"/>
              <a:gd name="T34" fmla="*/ 3801645 w 228"/>
              <a:gd name="T35" fmla="*/ 0 h 248"/>
              <a:gd name="T36" fmla="*/ 0 w 228"/>
              <a:gd name="T37" fmla="*/ 3597941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0" y="28"/>
                </a:moveTo>
                <a:lnTo>
                  <a:pt x="0" y="28"/>
                </a:lnTo>
                <a:cubicBezTo>
                  <a:pt x="0" y="219"/>
                  <a:pt x="0" y="219"/>
                  <a:pt x="0" y="219"/>
                </a:cubicBezTo>
                <a:cubicBezTo>
                  <a:pt x="0" y="233"/>
                  <a:pt x="15" y="247"/>
                  <a:pt x="29" y="247"/>
                </a:cubicBezTo>
                <a:cubicBezTo>
                  <a:pt x="36" y="247"/>
                  <a:pt x="43" y="247"/>
                  <a:pt x="43" y="240"/>
                </a:cubicBezTo>
                <a:cubicBezTo>
                  <a:pt x="170" y="162"/>
                  <a:pt x="170" y="162"/>
                  <a:pt x="170" y="162"/>
                </a:cubicBezTo>
                <a:cubicBezTo>
                  <a:pt x="170" y="219"/>
                  <a:pt x="170" y="219"/>
                  <a:pt x="170" y="219"/>
                </a:cubicBezTo>
                <a:cubicBezTo>
                  <a:pt x="170" y="233"/>
                  <a:pt x="184" y="247"/>
                  <a:pt x="198" y="247"/>
                </a:cubicBezTo>
                <a:cubicBezTo>
                  <a:pt x="213" y="247"/>
                  <a:pt x="227" y="233"/>
                  <a:pt x="227" y="219"/>
                </a:cubicBezTo>
                <a:cubicBezTo>
                  <a:pt x="227" y="28"/>
                  <a:pt x="227" y="28"/>
                  <a:pt x="227" y="28"/>
                </a:cubicBezTo>
                <a:cubicBezTo>
                  <a:pt x="227" y="14"/>
                  <a:pt x="213" y="0"/>
                  <a:pt x="198" y="0"/>
                </a:cubicBezTo>
                <a:cubicBezTo>
                  <a:pt x="184" y="0"/>
                  <a:pt x="170" y="14"/>
                  <a:pt x="170" y="28"/>
                </a:cubicBezTo>
                <a:cubicBezTo>
                  <a:pt x="170" y="84"/>
                  <a:pt x="170" y="84"/>
                  <a:pt x="170" y="84"/>
                </a:cubicBezTo>
                <a:cubicBezTo>
                  <a:pt x="43" y="7"/>
                  <a:pt x="43" y="7"/>
                  <a:pt x="43" y="7"/>
                </a:cubicBezTo>
                <a:cubicBezTo>
                  <a:pt x="43" y="7"/>
                  <a:pt x="36" y="0"/>
                  <a:pt x="29" y="0"/>
                </a:cubicBezTo>
                <a:cubicBezTo>
                  <a:pt x="15" y="0"/>
                  <a:pt x="0" y="14"/>
                  <a:pt x="0" y="28"/>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20"/>
          <p:cNvSpPr>
            <a:spLocks noChangeArrowheads="1"/>
          </p:cNvSpPr>
          <p:nvPr userDrawn="1"/>
        </p:nvSpPr>
        <p:spPr bwMode="auto">
          <a:xfrm>
            <a:off x="7488789" y="392723"/>
            <a:ext cx="220076" cy="237067"/>
          </a:xfrm>
          <a:custGeom>
            <a:avLst/>
            <a:gdLst>
              <a:gd name="T0" fmla="*/ 29757103 w 228"/>
              <a:gd name="T1" fmla="*/ 3597941 h 248"/>
              <a:gd name="T2" fmla="*/ 29757103 w 228"/>
              <a:gd name="T3" fmla="*/ 3597941 h 248"/>
              <a:gd name="T4" fmla="*/ 29757103 w 228"/>
              <a:gd name="T5" fmla="*/ 28141152 h 248"/>
              <a:gd name="T6" fmla="*/ 29757103 w 228"/>
              <a:gd name="T7" fmla="*/ 28141152 h 248"/>
              <a:gd name="T8" fmla="*/ 25955458 w 228"/>
              <a:gd name="T9" fmla="*/ 31739451 h 248"/>
              <a:gd name="T10" fmla="*/ 24120169 w 228"/>
              <a:gd name="T11" fmla="*/ 30839697 h 248"/>
              <a:gd name="T12" fmla="*/ 24120169 w 228"/>
              <a:gd name="T13" fmla="*/ 30839697 h 248"/>
              <a:gd name="T14" fmla="*/ 7472223 w 228"/>
              <a:gd name="T15" fmla="*/ 20816939 h 248"/>
              <a:gd name="T16" fmla="*/ 7472223 w 228"/>
              <a:gd name="T17" fmla="*/ 28141152 h 248"/>
              <a:gd name="T18" fmla="*/ 3801645 w 228"/>
              <a:gd name="T19" fmla="*/ 31739451 h 248"/>
              <a:gd name="T20" fmla="*/ 0 w 228"/>
              <a:gd name="T21" fmla="*/ 28141152 h 248"/>
              <a:gd name="T22" fmla="*/ 0 w 228"/>
              <a:gd name="T23" fmla="*/ 3597941 h 248"/>
              <a:gd name="T24" fmla="*/ 3801645 w 228"/>
              <a:gd name="T25" fmla="*/ 0 h 248"/>
              <a:gd name="T26" fmla="*/ 7472223 w 228"/>
              <a:gd name="T27" fmla="*/ 3597941 h 248"/>
              <a:gd name="T28" fmla="*/ 7472223 w 228"/>
              <a:gd name="T29" fmla="*/ 10793822 h 248"/>
              <a:gd name="T30" fmla="*/ 24120169 w 228"/>
              <a:gd name="T31" fmla="*/ 899396 h 248"/>
              <a:gd name="T32" fmla="*/ 24120169 w 228"/>
              <a:gd name="T33" fmla="*/ 899396 h 248"/>
              <a:gd name="T34" fmla="*/ 25955458 w 228"/>
              <a:gd name="T35" fmla="*/ 0 h 248"/>
              <a:gd name="T36" fmla="*/ 29757103 w 228"/>
              <a:gd name="T37" fmla="*/ 3597941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8" h="248">
                <a:moveTo>
                  <a:pt x="227" y="28"/>
                </a:moveTo>
                <a:lnTo>
                  <a:pt x="227" y="28"/>
                </a:lnTo>
                <a:cubicBezTo>
                  <a:pt x="227" y="219"/>
                  <a:pt x="227" y="219"/>
                  <a:pt x="227" y="219"/>
                </a:cubicBezTo>
                <a:cubicBezTo>
                  <a:pt x="227" y="233"/>
                  <a:pt x="212" y="247"/>
                  <a:pt x="198" y="247"/>
                </a:cubicBezTo>
                <a:cubicBezTo>
                  <a:pt x="191" y="247"/>
                  <a:pt x="184" y="247"/>
                  <a:pt x="184" y="240"/>
                </a:cubicBezTo>
                <a:cubicBezTo>
                  <a:pt x="57" y="162"/>
                  <a:pt x="57" y="162"/>
                  <a:pt x="57" y="162"/>
                </a:cubicBezTo>
                <a:cubicBezTo>
                  <a:pt x="57" y="219"/>
                  <a:pt x="57" y="219"/>
                  <a:pt x="57" y="219"/>
                </a:cubicBezTo>
                <a:cubicBezTo>
                  <a:pt x="57" y="233"/>
                  <a:pt x="43" y="247"/>
                  <a:pt x="29" y="247"/>
                </a:cubicBezTo>
                <a:cubicBezTo>
                  <a:pt x="7" y="247"/>
                  <a:pt x="0" y="233"/>
                  <a:pt x="0" y="219"/>
                </a:cubicBezTo>
                <a:cubicBezTo>
                  <a:pt x="0" y="28"/>
                  <a:pt x="0" y="28"/>
                  <a:pt x="0" y="28"/>
                </a:cubicBezTo>
                <a:cubicBezTo>
                  <a:pt x="0" y="14"/>
                  <a:pt x="7" y="0"/>
                  <a:pt x="29" y="0"/>
                </a:cubicBezTo>
                <a:cubicBezTo>
                  <a:pt x="43" y="0"/>
                  <a:pt x="57" y="14"/>
                  <a:pt x="57" y="28"/>
                </a:cubicBezTo>
                <a:cubicBezTo>
                  <a:pt x="57" y="84"/>
                  <a:pt x="57" y="84"/>
                  <a:pt x="57" y="84"/>
                </a:cubicBezTo>
                <a:cubicBezTo>
                  <a:pt x="184" y="7"/>
                  <a:pt x="184" y="7"/>
                  <a:pt x="184" y="7"/>
                </a:cubicBezTo>
                <a:cubicBezTo>
                  <a:pt x="184" y="7"/>
                  <a:pt x="191" y="0"/>
                  <a:pt x="198" y="0"/>
                </a:cubicBezTo>
                <a:cubicBezTo>
                  <a:pt x="212" y="0"/>
                  <a:pt x="227" y="14"/>
                  <a:pt x="227" y="28"/>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21"/>
          <p:cNvSpPr>
            <a:spLocks noChangeArrowheads="1"/>
          </p:cNvSpPr>
          <p:nvPr userDrawn="1"/>
        </p:nvSpPr>
        <p:spPr bwMode="auto">
          <a:xfrm>
            <a:off x="6409569" y="392723"/>
            <a:ext cx="347043" cy="237067"/>
          </a:xfrm>
          <a:custGeom>
            <a:avLst/>
            <a:gdLst>
              <a:gd name="T0" fmla="*/ 0 w 361"/>
              <a:gd name="T1" fmla="*/ 3597941 h 248"/>
              <a:gd name="T2" fmla="*/ 0 w 361"/>
              <a:gd name="T3" fmla="*/ 3597941 h 248"/>
              <a:gd name="T4" fmla="*/ 0 w 361"/>
              <a:gd name="T5" fmla="*/ 28141152 h 248"/>
              <a:gd name="T6" fmla="*/ 3640933 w 361"/>
              <a:gd name="T7" fmla="*/ 31739451 h 248"/>
              <a:gd name="T8" fmla="*/ 5461220 w 361"/>
              <a:gd name="T9" fmla="*/ 30839697 h 248"/>
              <a:gd name="T10" fmla="*/ 5461220 w 361"/>
              <a:gd name="T11" fmla="*/ 30839697 h 248"/>
              <a:gd name="T12" fmla="*/ 19244264 w 361"/>
              <a:gd name="T13" fmla="*/ 22615730 h 248"/>
              <a:gd name="T14" fmla="*/ 19244264 w 361"/>
              <a:gd name="T15" fmla="*/ 28141152 h 248"/>
              <a:gd name="T16" fmla="*/ 22885198 w 361"/>
              <a:gd name="T17" fmla="*/ 31739451 h 248"/>
              <a:gd name="T18" fmla="*/ 24835659 w 361"/>
              <a:gd name="T19" fmla="*/ 30839697 h 248"/>
              <a:gd name="T20" fmla="*/ 24835659 w 361"/>
              <a:gd name="T21" fmla="*/ 30839697 h 248"/>
              <a:gd name="T22" fmla="*/ 44990067 w 361"/>
              <a:gd name="T23" fmla="*/ 19017789 h 248"/>
              <a:gd name="T24" fmla="*/ 44990067 w 361"/>
              <a:gd name="T25" fmla="*/ 19017789 h 248"/>
              <a:gd name="T26" fmla="*/ 44990067 w 361"/>
              <a:gd name="T27" fmla="*/ 19017789 h 248"/>
              <a:gd name="T28" fmla="*/ 44990067 w 361"/>
              <a:gd name="T29" fmla="*/ 19017789 h 248"/>
              <a:gd name="T30" fmla="*/ 46810353 w 361"/>
              <a:gd name="T31" fmla="*/ 16319244 h 248"/>
              <a:gd name="T32" fmla="*/ 44990067 w 361"/>
              <a:gd name="T33" fmla="*/ 12721303 h 248"/>
              <a:gd name="T34" fmla="*/ 44990067 w 361"/>
              <a:gd name="T35" fmla="*/ 12721303 h 248"/>
              <a:gd name="T36" fmla="*/ 44990067 w 361"/>
              <a:gd name="T37" fmla="*/ 12721303 h 248"/>
              <a:gd name="T38" fmla="*/ 44990067 w 361"/>
              <a:gd name="T39" fmla="*/ 12721303 h 248"/>
              <a:gd name="T40" fmla="*/ 24835659 w 361"/>
              <a:gd name="T41" fmla="*/ 899396 h 248"/>
              <a:gd name="T42" fmla="*/ 24835659 w 361"/>
              <a:gd name="T43" fmla="*/ 899396 h 248"/>
              <a:gd name="T44" fmla="*/ 22885198 w 361"/>
              <a:gd name="T45" fmla="*/ 0 h 248"/>
              <a:gd name="T46" fmla="*/ 19244264 w 361"/>
              <a:gd name="T47" fmla="*/ 3597941 h 248"/>
              <a:gd name="T48" fmla="*/ 19244264 w 361"/>
              <a:gd name="T49" fmla="*/ 3597941 h 248"/>
              <a:gd name="T50" fmla="*/ 19244264 w 361"/>
              <a:gd name="T51" fmla="*/ 8995031 h 248"/>
              <a:gd name="T52" fmla="*/ 5461220 w 361"/>
              <a:gd name="T53" fmla="*/ 899396 h 248"/>
              <a:gd name="T54" fmla="*/ 5461220 w 361"/>
              <a:gd name="T55" fmla="*/ 899396 h 248"/>
              <a:gd name="T56" fmla="*/ 3640933 w 361"/>
              <a:gd name="T57" fmla="*/ 0 h 248"/>
              <a:gd name="T58" fmla="*/ 0 w 361"/>
              <a:gd name="T59" fmla="*/ 3597941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1" h="248">
                <a:moveTo>
                  <a:pt x="0" y="28"/>
                </a:moveTo>
                <a:lnTo>
                  <a:pt x="0" y="28"/>
                </a:lnTo>
                <a:cubicBezTo>
                  <a:pt x="0" y="219"/>
                  <a:pt x="0" y="219"/>
                  <a:pt x="0" y="219"/>
                </a:cubicBezTo>
                <a:cubicBezTo>
                  <a:pt x="0" y="233"/>
                  <a:pt x="14" y="247"/>
                  <a:pt x="28" y="247"/>
                </a:cubicBezTo>
                <a:cubicBezTo>
                  <a:pt x="35" y="247"/>
                  <a:pt x="42" y="247"/>
                  <a:pt x="42" y="240"/>
                </a:cubicBezTo>
                <a:cubicBezTo>
                  <a:pt x="148" y="176"/>
                  <a:pt x="148" y="176"/>
                  <a:pt x="148" y="176"/>
                </a:cubicBezTo>
                <a:cubicBezTo>
                  <a:pt x="148" y="219"/>
                  <a:pt x="148" y="219"/>
                  <a:pt x="148" y="219"/>
                </a:cubicBezTo>
                <a:cubicBezTo>
                  <a:pt x="148" y="233"/>
                  <a:pt x="162" y="247"/>
                  <a:pt x="176" y="247"/>
                </a:cubicBezTo>
                <a:cubicBezTo>
                  <a:pt x="183" y="247"/>
                  <a:pt x="191" y="247"/>
                  <a:pt x="191" y="240"/>
                </a:cubicBezTo>
                <a:cubicBezTo>
                  <a:pt x="346" y="148"/>
                  <a:pt x="346" y="148"/>
                  <a:pt x="346" y="148"/>
                </a:cubicBezTo>
                <a:cubicBezTo>
                  <a:pt x="353" y="141"/>
                  <a:pt x="360" y="134"/>
                  <a:pt x="360" y="127"/>
                </a:cubicBezTo>
                <a:cubicBezTo>
                  <a:pt x="360" y="113"/>
                  <a:pt x="353" y="106"/>
                  <a:pt x="346" y="99"/>
                </a:cubicBezTo>
                <a:cubicBezTo>
                  <a:pt x="191" y="7"/>
                  <a:pt x="191" y="7"/>
                  <a:pt x="191" y="7"/>
                </a:cubicBezTo>
                <a:cubicBezTo>
                  <a:pt x="191" y="7"/>
                  <a:pt x="183" y="0"/>
                  <a:pt x="176" y="0"/>
                </a:cubicBezTo>
                <a:cubicBezTo>
                  <a:pt x="162" y="0"/>
                  <a:pt x="148" y="14"/>
                  <a:pt x="148" y="28"/>
                </a:cubicBezTo>
                <a:cubicBezTo>
                  <a:pt x="148" y="70"/>
                  <a:pt x="148" y="70"/>
                  <a:pt x="148" y="70"/>
                </a:cubicBezTo>
                <a:cubicBezTo>
                  <a:pt x="42" y="7"/>
                  <a:pt x="42" y="7"/>
                  <a:pt x="42" y="7"/>
                </a:cubicBezTo>
                <a:cubicBezTo>
                  <a:pt x="42" y="7"/>
                  <a:pt x="35" y="0"/>
                  <a:pt x="28" y="0"/>
                </a:cubicBezTo>
                <a:cubicBezTo>
                  <a:pt x="14" y="0"/>
                  <a:pt x="0" y="14"/>
                  <a:pt x="0" y="28"/>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22"/>
          <p:cNvSpPr>
            <a:spLocks noChangeArrowheads="1"/>
          </p:cNvSpPr>
          <p:nvPr userDrawn="1"/>
        </p:nvSpPr>
        <p:spPr bwMode="auto">
          <a:xfrm>
            <a:off x="5402299" y="392723"/>
            <a:ext cx="338578" cy="237067"/>
          </a:xfrm>
          <a:custGeom>
            <a:avLst/>
            <a:gdLst>
              <a:gd name="T0" fmla="*/ 45433353 w 354"/>
              <a:gd name="T1" fmla="*/ 3597941 h 248"/>
              <a:gd name="T2" fmla="*/ 45433353 w 354"/>
              <a:gd name="T3" fmla="*/ 3597941 h 248"/>
              <a:gd name="T4" fmla="*/ 45433353 w 354"/>
              <a:gd name="T5" fmla="*/ 28141152 h 248"/>
              <a:gd name="T6" fmla="*/ 41829638 w 354"/>
              <a:gd name="T7" fmla="*/ 31739451 h 248"/>
              <a:gd name="T8" fmla="*/ 40027602 w 354"/>
              <a:gd name="T9" fmla="*/ 30839697 h 248"/>
              <a:gd name="T10" fmla="*/ 40027602 w 354"/>
              <a:gd name="T11" fmla="*/ 30839697 h 248"/>
              <a:gd name="T12" fmla="*/ 26384788 w 354"/>
              <a:gd name="T13" fmla="*/ 22615730 h 248"/>
              <a:gd name="T14" fmla="*/ 26384788 w 354"/>
              <a:gd name="T15" fmla="*/ 28141152 h 248"/>
              <a:gd name="T16" fmla="*/ 22652280 w 354"/>
              <a:gd name="T17" fmla="*/ 31739451 h 248"/>
              <a:gd name="T18" fmla="*/ 20850602 w 354"/>
              <a:gd name="T19" fmla="*/ 30839697 h 248"/>
              <a:gd name="T20" fmla="*/ 20850602 w 354"/>
              <a:gd name="T21" fmla="*/ 30839697 h 248"/>
              <a:gd name="T22" fmla="*/ 1802037 w 354"/>
              <a:gd name="T23" fmla="*/ 19017789 h 248"/>
              <a:gd name="T24" fmla="*/ 1802037 w 354"/>
              <a:gd name="T25" fmla="*/ 19017789 h 248"/>
              <a:gd name="T26" fmla="*/ 1802037 w 354"/>
              <a:gd name="T27" fmla="*/ 19017789 h 248"/>
              <a:gd name="T28" fmla="*/ 1802037 w 354"/>
              <a:gd name="T29" fmla="*/ 19017789 h 248"/>
              <a:gd name="T30" fmla="*/ 0 w 354"/>
              <a:gd name="T31" fmla="*/ 16319244 h 248"/>
              <a:gd name="T32" fmla="*/ 1802037 w 354"/>
              <a:gd name="T33" fmla="*/ 12721303 h 248"/>
              <a:gd name="T34" fmla="*/ 1802037 w 354"/>
              <a:gd name="T35" fmla="*/ 12721303 h 248"/>
              <a:gd name="T36" fmla="*/ 1802037 w 354"/>
              <a:gd name="T37" fmla="*/ 12721303 h 248"/>
              <a:gd name="T38" fmla="*/ 1802037 w 354"/>
              <a:gd name="T39" fmla="*/ 12721303 h 248"/>
              <a:gd name="T40" fmla="*/ 20850602 w 354"/>
              <a:gd name="T41" fmla="*/ 899396 h 248"/>
              <a:gd name="T42" fmla="*/ 20850602 w 354"/>
              <a:gd name="T43" fmla="*/ 899396 h 248"/>
              <a:gd name="T44" fmla="*/ 22652280 w 354"/>
              <a:gd name="T45" fmla="*/ 0 h 248"/>
              <a:gd name="T46" fmla="*/ 26384788 w 354"/>
              <a:gd name="T47" fmla="*/ 3597941 h 248"/>
              <a:gd name="T48" fmla="*/ 26384788 w 354"/>
              <a:gd name="T49" fmla="*/ 3597941 h 248"/>
              <a:gd name="T50" fmla="*/ 26384788 w 354"/>
              <a:gd name="T51" fmla="*/ 8995031 h 248"/>
              <a:gd name="T52" fmla="*/ 40027602 w 354"/>
              <a:gd name="T53" fmla="*/ 899396 h 248"/>
              <a:gd name="T54" fmla="*/ 40027602 w 354"/>
              <a:gd name="T55" fmla="*/ 899396 h 248"/>
              <a:gd name="T56" fmla="*/ 41829638 w 354"/>
              <a:gd name="T57" fmla="*/ 0 h 248"/>
              <a:gd name="T58" fmla="*/ 45433353 w 354"/>
              <a:gd name="T59" fmla="*/ 3597941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54" h="248">
                <a:moveTo>
                  <a:pt x="353" y="28"/>
                </a:moveTo>
                <a:lnTo>
                  <a:pt x="353" y="28"/>
                </a:lnTo>
                <a:cubicBezTo>
                  <a:pt x="353" y="219"/>
                  <a:pt x="353" y="219"/>
                  <a:pt x="353" y="219"/>
                </a:cubicBezTo>
                <a:cubicBezTo>
                  <a:pt x="353" y="233"/>
                  <a:pt x="346" y="247"/>
                  <a:pt x="325" y="247"/>
                </a:cubicBezTo>
                <a:cubicBezTo>
                  <a:pt x="325" y="247"/>
                  <a:pt x="318" y="247"/>
                  <a:pt x="311" y="240"/>
                </a:cubicBezTo>
                <a:cubicBezTo>
                  <a:pt x="205" y="176"/>
                  <a:pt x="205" y="176"/>
                  <a:pt x="205" y="176"/>
                </a:cubicBezTo>
                <a:cubicBezTo>
                  <a:pt x="205" y="219"/>
                  <a:pt x="205" y="219"/>
                  <a:pt x="205" y="219"/>
                </a:cubicBezTo>
                <a:cubicBezTo>
                  <a:pt x="205" y="233"/>
                  <a:pt x="190" y="247"/>
                  <a:pt x="176" y="247"/>
                </a:cubicBezTo>
                <a:cubicBezTo>
                  <a:pt x="169" y="247"/>
                  <a:pt x="162" y="247"/>
                  <a:pt x="162" y="240"/>
                </a:cubicBezTo>
                <a:cubicBezTo>
                  <a:pt x="14" y="148"/>
                  <a:pt x="14" y="148"/>
                  <a:pt x="14" y="148"/>
                </a:cubicBezTo>
                <a:cubicBezTo>
                  <a:pt x="0" y="141"/>
                  <a:pt x="0" y="134"/>
                  <a:pt x="0" y="127"/>
                </a:cubicBezTo>
                <a:cubicBezTo>
                  <a:pt x="0" y="113"/>
                  <a:pt x="0" y="106"/>
                  <a:pt x="14" y="99"/>
                </a:cubicBezTo>
                <a:cubicBezTo>
                  <a:pt x="162" y="7"/>
                  <a:pt x="162" y="7"/>
                  <a:pt x="162" y="7"/>
                </a:cubicBezTo>
                <a:cubicBezTo>
                  <a:pt x="162" y="7"/>
                  <a:pt x="169" y="0"/>
                  <a:pt x="176" y="0"/>
                </a:cubicBezTo>
                <a:cubicBezTo>
                  <a:pt x="190" y="0"/>
                  <a:pt x="205" y="14"/>
                  <a:pt x="205" y="28"/>
                </a:cubicBezTo>
                <a:cubicBezTo>
                  <a:pt x="205" y="70"/>
                  <a:pt x="205" y="70"/>
                  <a:pt x="205" y="70"/>
                </a:cubicBezTo>
                <a:cubicBezTo>
                  <a:pt x="311" y="7"/>
                  <a:pt x="311" y="7"/>
                  <a:pt x="311" y="7"/>
                </a:cubicBezTo>
                <a:cubicBezTo>
                  <a:pt x="318" y="7"/>
                  <a:pt x="325" y="0"/>
                  <a:pt x="325" y="0"/>
                </a:cubicBezTo>
                <a:cubicBezTo>
                  <a:pt x="346" y="0"/>
                  <a:pt x="353" y="14"/>
                  <a:pt x="353" y="28"/>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3"/>
          <p:cNvSpPr>
            <a:spLocks noChangeArrowheads="1"/>
          </p:cNvSpPr>
          <p:nvPr userDrawn="1"/>
        </p:nvSpPr>
        <p:spPr bwMode="auto">
          <a:xfrm>
            <a:off x="4475442" y="392723"/>
            <a:ext cx="165056" cy="237067"/>
          </a:xfrm>
          <a:custGeom>
            <a:avLst/>
            <a:gdLst>
              <a:gd name="T0" fmla="*/ 18614151 w 171"/>
              <a:gd name="T1" fmla="*/ 31739451 h 248"/>
              <a:gd name="T2" fmla="*/ 18614151 w 171"/>
              <a:gd name="T3" fmla="*/ 31739451 h 248"/>
              <a:gd name="T4" fmla="*/ 14943964 w 171"/>
              <a:gd name="T5" fmla="*/ 28141152 h 248"/>
              <a:gd name="T6" fmla="*/ 14943964 w 171"/>
              <a:gd name="T7" fmla="*/ 3597941 h 248"/>
              <a:gd name="T8" fmla="*/ 18614151 w 171"/>
              <a:gd name="T9" fmla="*/ 0 h 248"/>
              <a:gd name="T10" fmla="*/ 22284699 w 171"/>
              <a:gd name="T11" fmla="*/ 3597941 h 248"/>
              <a:gd name="T12" fmla="*/ 22284699 w 171"/>
              <a:gd name="T13" fmla="*/ 28141152 h 248"/>
              <a:gd name="T14" fmla="*/ 18614151 w 171"/>
              <a:gd name="T15" fmla="*/ 31739451 h 248"/>
              <a:gd name="T16" fmla="*/ 3801614 w 171"/>
              <a:gd name="T17" fmla="*/ 31739451 h 248"/>
              <a:gd name="T18" fmla="*/ 3801614 w 171"/>
              <a:gd name="T19" fmla="*/ 31739451 h 248"/>
              <a:gd name="T20" fmla="*/ 0 w 171"/>
              <a:gd name="T21" fmla="*/ 28141152 h 248"/>
              <a:gd name="T22" fmla="*/ 0 w 171"/>
              <a:gd name="T23" fmla="*/ 3597941 h 248"/>
              <a:gd name="T24" fmla="*/ 3801614 w 171"/>
              <a:gd name="T25" fmla="*/ 0 h 248"/>
              <a:gd name="T26" fmla="*/ 7471801 w 171"/>
              <a:gd name="T27" fmla="*/ 3597941 h 248"/>
              <a:gd name="T28" fmla="*/ 7471801 w 171"/>
              <a:gd name="T29" fmla="*/ 28141152 h 248"/>
              <a:gd name="T30" fmla="*/ 3801614 w 171"/>
              <a:gd name="T31" fmla="*/ 31739451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1" h="248">
                <a:moveTo>
                  <a:pt x="142" y="247"/>
                </a:moveTo>
                <a:lnTo>
                  <a:pt x="142" y="247"/>
                </a:lnTo>
                <a:cubicBezTo>
                  <a:pt x="121" y="247"/>
                  <a:pt x="114" y="233"/>
                  <a:pt x="114" y="219"/>
                </a:cubicBezTo>
                <a:cubicBezTo>
                  <a:pt x="114" y="28"/>
                  <a:pt x="114" y="28"/>
                  <a:pt x="114" y="28"/>
                </a:cubicBezTo>
                <a:cubicBezTo>
                  <a:pt x="114" y="14"/>
                  <a:pt x="121" y="0"/>
                  <a:pt x="142" y="0"/>
                </a:cubicBezTo>
                <a:cubicBezTo>
                  <a:pt x="156" y="0"/>
                  <a:pt x="170" y="14"/>
                  <a:pt x="170" y="28"/>
                </a:cubicBezTo>
                <a:cubicBezTo>
                  <a:pt x="170" y="219"/>
                  <a:pt x="170" y="219"/>
                  <a:pt x="170" y="219"/>
                </a:cubicBezTo>
                <a:cubicBezTo>
                  <a:pt x="170" y="233"/>
                  <a:pt x="156" y="247"/>
                  <a:pt x="142" y="247"/>
                </a:cubicBezTo>
                <a:close/>
                <a:moveTo>
                  <a:pt x="29" y="247"/>
                </a:moveTo>
                <a:lnTo>
                  <a:pt x="29" y="247"/>
                </a:lnTo>
                <a:cubicBezTo>
                  <a:pt x="7" y="247"/>
                  <a:pt x="0" y="233"/>
                  <a:pt x="0" y="219"/>
                </a:cubicBezTo>
                <a:cubicBezTo>
                  <a:pt x="0" y="28"/>
                  <a:pt x="0" y="28"/>
                  <a:pt x="0" y="28"/>
                </a:cubicBezTo>
                <a:cubicBezTo>
                  <a:pt x="0" y="14"/>
                  <a:pt x="7" y="0"/>
                  <a:pt x="29" y="0"/>
                </a:cubicBezTo>
                <a:cubicBezTo>
                  <a:pt x="43" y="0"/>
                  <a:pt x="57" y="14"/>
                  <a:pt x="57" y="28"/>
                </a:cubicBezTo>
                <a:cubicBezTo>
                  <a:pt x="57" y="219"/>
                  <a:pt x="57" y="219"/>
                  <a:pt x="57" y="219"/>
                </a:cubicBezTo>
                <a:cubicBezTo>
                  <a:pt x="57" y="233"/>
                  <a:pt x="43" y="247"/>
                  <a:pt x="29" y="24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4"/>
          <p:cNvSpPr>
            <a:spLocks noChangeArrowheads="1"/>
          </p:cNvSpPr>
          <p:nvPr userDrawn="1"/>
        </p:nvSpPr>
        <p:spPr bwMode="auto">
          <a:xfrm>
            <a:off x="3421615" y="388491"/>
            <a:ext cx="249703" cy="249765"/>
          </a:xfrm>
          <a:custGeom>
            <a:avLst/>
            <a:gdLst>
              <a:gd name="T0" fmla="*/ 29777684 w 262"/>
              <a:gd name="T1" fmla="*/ 33355469 h 262"/>
              <a:gd name="T2" fmla="*/ 29777684 w 262"/>
              <a:gd name="T3" fmla="*/ 33355469 h 262"/>
              <a:gd name="T4" fmla="*/ 3578499 w 262"/>
              <a:gd name="T5" fmla="*/ 33355469 h 262"/>
              <a:gd name="T6" fmla="*/ 0 w 262"/>
              <a:gd name="T7" fmla="*/ 29777009 h 262"/>
              <a:gd name="T8" fmla="*/ 0 w 262"/>
              <a:gd name="T9" fmla="*/ 3578460 h 262"/>
              <a:gd name="T10" fmla="*/ 3578499 w 262"/>
              <a:gd name="T11" fmla="*/ 0 h 262"/>
              <a:gd name="T12" fmla="*/ 29777684 w 262"/>
              <a:gd name="T13" fmla="*/ 0 h 262"/>
              <a:gd name="T14" fmla="*/ 33356183 w 262"/>
              <a:gd name="T15" fmla="*/ 3578460 h 262"/>
              <a:gd name="T16" fmla="*/ 33356183 w 262"/>
              <a:gd name="T17" fmla="*/ 29777009 h 262"/>
              <a:gd name="T18" fmla="*/ 29777684 w 262"/>
              <a:gd name="T19" fmla="*/ 33355469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2" h="262">
                <a:moveTo>
                  <a:pt x="233" y="261"/>
                </a:moveTo>
                <a:lnTo>
                  <a:pt x="233" y="261"/>
                </a:lnTo>
                <a:cubicBezTo>
                  <a:pt x="28" y="261"/>
                  <a:pt x="28" y="261"/>
                  <a:pt x="28" y="261"/>
                </a:cubicBezTo>
                <a:cubicBezTo>
                  <a:pt x="7" y="261"/>
                  <a:pt x="0" y="254"/>
                  <a:pt x="0" y="233"/>
                </a:cubicBezTo>
                <a:cubicBezTo>
                  <a:pt x="0" y="28"/>
                  <a:pt x="0" y="28"/>
                  <a:pt x="0" y="28"/>
                </a:cubicBezTo>
                <a:cubicBezTo>
                  <a:pt x="0" y="14"/>
                  <a:pt x="7" y="0"/>
                  <a:pt x="28" y="0"/>
                </a:cubicBezTo>
                <a:cubicBezTo>
                  <a:pt x="233" y="0"/>
                  <a:pt x="233" y="0"/>
                  <a:pt x="233" y="0"/>
                </a:cubicBezTo>
                <a:cubicBezTo>
                  <a:pt x="247" y="0"/>
                  <a:pt x="261" y="14"/>
                  <a:pt x="261" y="28"/>
                </a:cubicBezTo>
                <a:cubicBezTo>
                  <a:pt x="261" y="233"/>
                  <a:pt x="261" y="233"/>
                  <a:pt x="261" y="233"/>
                </a:cubicBezTo>
                <a:cubicBezTo>
                  <a:pt x="261" y="254"/>
                  <a:pt x="247" y="261"/>
                  <a:pt x="233" y="261"/>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5"/>
          <p:cNvSpPr>
            <a:spLocks noChangeArrowheads="1"/>
          </p:cNvSpPr>
          <p:nvPr userDrawn="1"/>
        </p:nvSpPr>
        <p:spPr bwMode="auto">
          <a:xfrm>
            <a:off x="2401649" y="388491"/>
            <a:ext cx="258165" cy="249765"/>
          </a:xfrm>
          <a:custGeom>
            <a:avLst/>
            <a:gdLst>
              <a:gd name="T0" fmla="*/ 17365502 w 269"/>
              <a:gd name="T1" fmla="*/ 0 h 262"/>
              <a:gd name="T2" fmla="*/ 17365502 w 269"/>
              <a:gd name="T3" fmla="*/ 0 h 262"/>
              <a:gd name="T4" fmla="*/ 34730644 w 269"/>
              <a:gd name="T5" fmla="*/ 17124774 h 262"/>
              <a:gd name="T6" fmla="*/ 17365502 w 269"/>
              <a:gd name="T7" fmla="*/ 33355469 h 262"/>
              <a:gd name="T8" fmla="*/ 0 w 269"/>
              <a:gd name="T9" fmla="*/ 17124774 h 262"/>
              <a:gd name="T10" fmla="*/ 17365502 w 269"/>
              <a:gd name="T11" fmla="*/ 0 h 2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62">
                <a:moveTo>
                  <a:pt x="134" y="0"/>
                </a:moveTo>
                <a:lnTo>
                  <a:pt x="134" y="0"/>
                </a:lnTo>
                <a:cubicBezTo>
                  <a:pt x="205" y="0"/>
                  <a:pt x="268" y="56"/>
                  <a:pt x="268" y="134"/>
                </a:cubicBezTo>
                <a:cubicBezTo>
                  <a:pt x="268" y="204"/>
                  <a:pt x="205" y="261"/>
                  <a:pt x="134" y="261"/>
                </a:cubicBezTo>
                <a:cubicBezTo>
                  <a:pt x="63" y="261"/>
                  <a:pt x="0" y="204"/>
                  <a:pt x="0" y="134"/>
                </a:cubicBezTo>
                <a:cubicBezTo>
                  <a:pt x="0" y="56"/>
                  <a:pt x="63" y="0"/>
                  <a:pt x="134" y="0"/>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7" name="Freeform 26"/>
          <p:cNvSpPr>
            <a:spLocks noChangeArrowheads="1"/>
          </p:cNvSpPr>
          <p:nvPr userDrawn="1"/>
        </p:nvSpPr>
        <p:spPr bwMode="auto">
          <a:xfrm>
            <a:off x="1390145" y="367323"/>
            <a:ext cx="249703" cy="292101"/>
          </a:xfrm>
          <a:custGeom>
            <a:avLst/>
            <a:gdLst>
              <a:gd name="T0" fmla="*/ 33356183 w 262"/>
              <a:gd name="T1" fmla="*/ 20121233 h 305"/>
              <a:gd name="T2" fmla="*/ 33356183 w 262"/>
              <a:gd name="T3" fmla="*/ 20121233 h 305"/>
              <a:gd name="T4" fmla="*/ 31566933 w 262"/>
              <a:gd name="T5" fmla="*/ 22829874 h 305"/>
              <a:gd name="T6" fmla="*/ 31566933 w 262"/>
              <a:gd name="T7" fmla="*/ 22829874 h 305"/>
              <a:gd name="T8" fmla="*/ 5367748 w 262"/>
              <a:gd name="T9" fmla="*/ 38307773 h 305"/>
              <a:gd name="T10" fmla="*/ 5367748 w 262"/>
              <a:gd name="T11" fmla="*/ 38307773 h 305"/>
              <a:gd name="T12" fmla="*/ 5367748 w 262"/>
              <a:gd name="T13" fmla="*/ 38307773 h 305"/>
              <a:gd name="T14" fmla="*/ 5367748 w 262"/>
              <a:gd name="T15" fmla="*/ 38307773 h 305"/>
              <a:gd name="T16" fmla="*/ 3578499 w 262"/>
              <a:gd name="T17" fmla="*/ 39210653 h 305"/>
              <a:gd name="T18" fmla="*/ 0 w 262"/>
              <a:gd name="T19" fmla="*/ 35599132 h 305"/>
              <a:gd name="T20" fmla="*/ 0 w 262"/>
              <a:gd name="T21" fmla="*/ 35599132 h 305"/>
              <a:gd name="T22" fmla="*/ 0 w 262"/>
              <a:gd name="T23" fmla="*/ 3740453 h 305"/>
              <a:gd name="T24" fmla="*/ 0 w 262"/>
              <a:gd name="T25" fmla="*/ 3740453 h 305"/>
              <a:gd name="T26" fmla="*/ 3578499 w 262"/>
              <a:gd name="T27" fmla="*/ 0 h 305"/>
              <a:gd name="T28" fmla="*/ 5367748 w 262"/>
              <a:gd name="T29" fmla="*/ 902880 h 305"/>
              <a:gd name="T30" fmla="*/ 5367748 w 262"/>
              <a:gd name="T31" fmla="*/ 902880 h 305"/>
              <a:gd name="T32" fmla="*/ 5367748 w 262"/>
              <a:gd name="T33" fmla="*/ 902880 h 305"/>
              <a:gd name="T34" fmla="*/ 5367748 w 262"/>
              <a:gd name="T35" fmla="*/ 902880 h 305"/>
              <a:gd name="T36" fmla="*/ 31566933 w 262"/>
              <a:gd name="T37" fmla="*/ 16509711 h 305"/>
              <a:gd name="T38" fmla="*/ 31566933 w 262"/>
              <a:gd name="T39" fmla="*/ 16509711 h 305"/>
              <a:gd name="T40" fmla="*/ 33356183 w 262"/>
              <a:gd name="T41" fmla="*/ 20121233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2" h="305">
                <a:moveTo>
                  <a:pt x="261" y="156"/>
                </a:moveTo>
                <a:lnTo>
                  <a:pt x="261" y="156"/>
                </a:lnTo>
                <a:cubicBezTo>
                  <a:pt x="261" y="163"/>
                  <a:pt x="261" y="170"/>
                  <a:pt x="247" y="177"/>
                </a:cubicBezTo>
                <a:cubicBezTo>
                  <a:pt x="42" y="297"/>
                  <a:pt x="42" y="297"/>
                  <a:pt x="42" y="297"/>
                </a:cubicBezTo>
                <a:cubicBezTo>
                  <a:pt x="35" y="304"/>
                  <a:pt x="35" y="304"/>
                  <a:pt x="28" y="304"/>
                </a:cubicBezTo>
                <a:cubicBezTo>
                  <a:pt x="14" y="304"/>
                  <a:pt x="0" y="290"/>
                  <a:pt x="0" y="276"/>
                </a:cubicBezTo>
                <a:cubicBezTo>
                  <a:pt x="0" y="29"/>
                  <a:pt x="0" y="29"/>
                  <a:pt x="0" y="29"/>
                </a:cubicBezTo>
                <a:cubicBezTo>
                  <a:pt x="0" y="14"/>
                  <a:pt x="14" y="0"/>
                  <a:pt x="28" y="0"/>
                </a:cubicBezTo>
                <a:cubicBezTo>
                  <a:pt x="35" y="0"/>
                  <a:pt x="35" y="7"/>
                  <a:pt x="42" y="7"/>
                </a:cubicBezTo>
                <a:cubicBezTo>
                  <a:pt x="247" y="128"/>
                  <a:pt x="247" y="128"/>
                  <a:pt x="247" y="128"/>
                </a:cubicBezTo>
                <a:cubicBezTo>
                  <a:pt x="261" y="135"/>
                  <a:pt x="261" y="142"/>
                  <a:pt x="261" y="156"/>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8" name="Freeform 27"/>
          <p:cNvSpPr>
            <a:spLocks noChangeArrowheads="1"/>
          </p:cNvSpPr>
          <p:nvPr userDrawn="1"/>
        </p:nvSpPr>
        <p:spPr bwMode="auto">
          <a:xfrm>
            <a:off x="8279456" y="3161322"/>
            <a:ext cx="584048" cy="584200"/>
          </a:xfrm>
          <a:custGeom>
            <a:avLst/>
            <a:gdLst>
              <a:gd name="T0" fmla="*/ 75960749 w 609"/>
              <a:gd name="T1" fmla="*/ 63149718 h 609"/>
              <a:gd name="T2" fmla="*/ 39339251 w 609"/>
              <a:gd name="T3" fmla="*/ 78678142 h 609"/>
              <a:gd name="T4" fmla="*/ 2717393 w 609"/>
              <a:gd name="T5" fmla="*/ 63149718 h 609"/>
              <a:gd name="T6" fmla="*/ 0 w 609"/>
              <a:gd name="T7" fmla="*/ 3752694 h 609"/>
              <a:gd name="T8" fmla="*/ 5435146 w 609"/>
              <a:gd name="T9" fmla="*/ 1035300 h 609"/>
              <a:gd name="T10" fmla="*/ 5435146 w 609"/>
              <a:gd name="T11" fmla="*/ 1035300 h 609"/>
              <a:gd name="T12" fmla="*/ 39339251 w 609"/>
              <a:gd name="T13" fmla="*/ 14752129 h 609"/>
              <a:gd name="T14" fmla="*/ 73113853 w 609"/>
              <a:gd name="T15" fmla="*/ 1035300 h 609"/>
              <a:gd name="T16" fmla="*/ 73113853 w 609"/>
              <a:gd name="T17" fmla="*/ 1035300 h 609"/>
              <a:gd name="T18" fmla="*/ 78678142 w 609"/>
              <a:gd name="T19" fmla="*/ 3752694 h 609"/>
              <a:gd name="T20" fmla="*/ 75960749 w 609"/>
              <a:gd name="T21" fmla="*/ 63149718 h 609"/>
              <a:gd name="T22" fmla="*/ 35715700 w 609"/>
              <a:gd name="T23" fmla="*/ 21093073 h 609"/>
              <a:gd name="T24" fmla="*/ 7246742 w 609"/>
              <a:gd name="T25" fmla="*/ 57714571 h 609"/>
              <a:gd name="T26" fmla="*/ 35715700 w 609"/>
              <a:gd name="T27" fmla="*/ 21093073 h 609"/>
              <a:gd name="T28" fmla="*/ 71302258 w 609"/>
              <a:gd name="T29" fmla="*/ 9187840 h 609"/>
              <a:gd name="T30" fmla="*/ 42962442 w 609"/>
              <a:gd name="T31" fmla="*/ 69619805 h 609"/>
              <a:gd name="T32" fmla="*/ 71302258 w 609"/>
              <a:gd name="T33" fmla="*/ 9187840 h 609"/>
              <a:gd name="T34" fmla="*/ 48526731 w 609"/>
              <a:gd name="T35" fmla="*/ 26657363 h 609"/>
              <a:gd name="T36" fmla="*/ 62114417 w 609"/>
              <a:gd name="T37" fmla="*/ 20187276 h 609"/>
              <a:gd name="T38" fmla="*/ 67678707 w 609"/>
              <a:gd name="T39" fmla="*/ 23810467 h 609"/>
              <a:gd name="T40" fmla="*/ 64961313 w 609"/>
              <a:gd name="T41" fmla="*/ 26657363 h 609"/>
              <a:gd name="T42" fmla="*/ 52150282 w 609"/>
              <a:gd name="T43" fmla="*/ 32998307 h 609"/>
              <a:gd name="T44" fmla="*/ 46585633 w 609"/>
              <a:gd name="T45" fmla="*/ 29374756 h 609"/>
              <a:gd name="T46" fmla="*/ 48526731 w 609"/>
              <a:gd name="T47" fmla="*/ 39339251 h 609"/>
              <a:gd name="T48" fmla="*/ 48526731 w 609"/>
              <a:gd name="T49" fmla="*/ 39339251 h 609"/>
              <a:gd name="T50" fmla="*/ 62114417 w 609"/>
              <a:gd name="T51" fmla="*/ 33904105 h 609"/>
              <a:gd name="T52" fmla="*/ 67678707 w 609"/>
              <a:gd name="T53" fmla="*/ 36621498 h 609"/>
              <a:gd name="T54" fmla="*/ 52150282 w 609"/>
              <a:gd name="T55" fmla="*/ 46715136 h 609"/>
              <a:gd name="T56" fmla="*/ 50338687 w 609"/>
              <a:gd name="T57" fmla="*/ 46715136 h 609"/>
              <a:gd name="T58" fmla="*/ 48526731 w 609"/>
              <a:gd name="T59" fmla="*/ 39339251 h 609"/>
              <a:gd name="T60" fmla="*/ 48526731 w 609"/>
              <a:gd name="T61" fmla="*/ 53056080 h 609"/>
              <a:gd name="T62" fmla="*/ 62114417 w 609"/>
              <a:gd name="T63" fmla="*/ 46715136 h 609"/>
              <a:gd name="T64" fmla="*/ 64055516 w 609"/>
              <a:gd name="T65" fmla="*/ 46715136 h 609"/>
              <a:gd name="T66" fmla="*/ 64961313 w 609"/>
              <a:gd name="T67" fmla="*/ 53961878 h 609"/>
              <a:gd name="T68" fmla="*/ 52150282 w 609"/>
              <a:gd name="T69" fmla="*/ 59526167 h 609"/>
              <a:gd name="T70" fmla="*/ 50338687 w 609"/>
              <a:gd name="T71" fmla="*/ 60431965 h 609"/>
              <a:gd name="T72" fmla="*/ 48526731 w 609"/>
              <a:gd name="T73" fmla="*/ 53056080 h 609"/>
              <a:gd name="T74" fmla="*/ 14622627 w 609"/>
              <a:gd name="T75" fmla="*/ 20187276 h 609"/>
              <a:gd name="T76" fmla="*/ 16434582 w 609"/>
              <a:gd name="T77" fmla="*/ 20187276 h 609"/>
              <a:gd name="T78" fmla="*/ 30151411 w 609"/>
              <a:gd name="T79" fmla="*/ 26657363 h 609"/>
              <a:gd name="T80" fmla="*/ 28339815 w 609"/>
              <a:gd name="T81" fmla="*/ 32998307 h 609"/>
              <a:gd name="T82" fmla="*/ 26527860 w 609"/>
              <a:gd name="T83" fmla="*/ 32998307 h 609"/>
              <a:gd name="T84" fmla="*/ 13716829 w 609"/>
              <a:gd name="T85" fmla="*/ 26657363 h 609"/>
              <a:gd name="T86" fmla="*/ 14622627 w 609"/>
              <a:gd name="T87" fmla="*/ 20187276 h 609"/>
              <a:gd name="T88" fmla="*/ 14622627 w 609"/>
              <a:gd name="T89" fmla="*/ 32998307 h 609"/>
              <a:gd name="T90" fmla="*/ 16434582 w 609"/>
              <a:gd name="T91" fmla="*/ 33904105 h 609"/>
              <a:gd name="T92" fmla="*/ 30151411 w 609"/>
              <a:gd name="T93" fmla="*/ 39339251 h 609"/>
              <a:gd name="T94" fmla="*/ 28339815 w 609"/>
              <a:gd name="T95" fmla="*/ 46715136 h 609"/>
              <a:gd name="T96" fmla="*/ 26527860 w 609"/>
              <a:gd name="T97" fmla="*/ 46715136 h 609"/>
              <a:gd name="T98" fmla="*/ 13716829 w 609"/>
              <a:gd name="T99" fmla="*/ 40245049 h 609"/>
              <a:gd name="T100" fmla="*/ 14622627 w 609"/>
              <a:gd name="T101" fmla="*/ 32998307 h 609"/>
              <a:gd name="T102" fmla="*/ 14622627 w 609"/>
              <a:gd name="T103" fmla="*/ 46715136 h 609"/>
              <a:gd name="T104" fmla="*/ 16434582 w 609"/>
              <a:gd name="T105" fmla="*/ 46715136 h 609"/>
              <a:gd name="T106" fmla="*/ 30151411 w 609"/>
              <a:gd name="T107" fmla="*/ 53056080 h 609"/>
              <a:gd name="T108" fmla="*/ 28339815 w 609"/>
              <a:gd name="T109" fmla="*/ 60431965 h 609"/>
              <a:gd name="T110" fmla="*/ 26527860 w 609"/>
              <a:gd name="T111" fmla="*/ 59526167 h 609"/>
              <a:gd name="T112" fmla="*/ 13716829 w 609"/>
              <a:gd name="T113" fmla="*/ 53961878 h 609"/>
              <a:gd name="T114" fmla="*/ 14622627 w 609"/>
              <a:gd name="T115" fmla="*/ 4671513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9" name="Freeform 28"/>
          <p:cNvSpPr>
            <a:spLocks noChangeArrowheads="1"/>
          </p:cNvSpPr>
          <p:nvPr userDrawn="1"/>
        </p:nvSpPr>
        <p:spPr bwMode="auto">
          <a:xfrm>
            <a:off x="7272185" y="3161322"/>
            <a:ext cx="579817" cy="584200"/>
          </a:xfrm>
          <a:custGeom>
            <a:avLst/>
            <a:gdLst>
              <a:gd name="T0" fmla="*/ 76484966 w 602"/>
              <a:gd name="T1" fmla="*/ 63149718 h 609"/>
              <a:gd name="T2" fmla="*/ 76484966 w 602"/>
              <a:gd name="T3" fmla="*/ 63149718 h 609"/>
              <a:gd name="T4" fmla="*/ 40591859 w 602"/>
              <a:gd name="T5" fmla="*/ 77772344 h 609"/>
              <a:gd name="T6" fmla="*/ 39678193 w 602"/>
              <a:gd name="T7" fmla="*/ 78678142 h 609"/>
              <a:gd name="T8" fmla="*/ 37850860 w 602"/>
              <a:gd name="T9" fmla="*/ 77772344 h 609"/>
              <a:gd name="T10" fmla="*/ 1827333 w 602"/>
              <a:gd name="T11" fmla="*/ 63149718 h 609"/>
              <a:gd name="T12" fmla="*/ 0 w 602"/>
              <a:gd name="T13" fmla="*/ 60431965 h 609"/>
              <a:gd name="T14" fmla="*/ 0 w 602"/>
              <a:gd name="T15" fmla="*/ 3752694 h 609"/>
              <a:gd name="T16" fmla="*/ 3654665 w 602"/>
              <a:gd name="T17" fmla="*/ 0 h 609"/>
              <a:gd name="T18" fmla="*/ 5481998 w 602"/>
              <a:gd name="T19" fmla="*/ 1035300 h 609"/>
              <a:gd name="T20" fmla="*/ 5481998 w 602"/>
              <a:gd name="T21" fmla="*/ 1035300 h 609"/>
              <a:gd name="T22" fmla="*/ 5481998 w 602"/>
              <a:gd name="T23" fmla="*/ 1035300 h 609"/>
              <a:gd name="T24" fmla="*/ 5481998 w 602"/>
              <a:gd name="T25" fmla="*/ 1035300 h 609"/>
              <a:gd name="T26" fmla="*/ 39678193 w 602"/>
              <a:gd name="T27" fmla="*/ 14752129 h 609"/>
              <a:gd name="T28" fmla="*/ 73743967 w 602"/>
              <a:gd name="T29" fmla="*/ 1035300 h 609"/>
              <a:gd name="T30" fmla="*/ 73743967 w 602"/>
              <a:gd name="T31" fmla="*/ 1035300 h 609"/>
              <a:gd name="T32" fmla="*/ 73743967 w 602"/>
              <a:gd name="T33" fmla="*/ 1035300 h 609"/>
              <a:gd name="T34" fmla="*/ 73743967 w 602"/>
              <a:gd name="T35" fmla="*/ 1035300 h 609"/>
              <a:gd name="T36" fmla="*/ 74657633 w 602"/>
              <a:gd name="T37" fmla="*/ 0 h 609"/>
              <a:gd name="T38" fmla="*/ 78442719 w 602"/>
              <a:gd name="T39" fmla="*/ 3752694 h 609"/>
              <a:gd name="T40" fmla="*/ 78442719 w 602"/>
              <a:gd name="T41" fmla="*/ 60431965 h 609"/>
              <a:gd name="T42" fmla="*/ 76484966 w 602"/>
              <a:gd name="T43" fmla="*/ 63149718 h 609"/>
              <a:gd name="T44" fmla="*/ 36023527 w 602"/>
              <a:gd name="T45" fmla="*/ 69619805 h 609"/>
              <a:gd name="T46" fmla="*/ 36023527 w 602"/>
              <a:gd name="T47" fmla="*/ 69619805 h 609"/>
              <a:gd name="T48" fmla="*/ 36023527 w 602"/>
              <a:gd name="T49" fmla="*/ 21093073 h 609"/>
              <a:gd name="T50" fmla="*/ 7308970 w 602"/>
              <a:gd name="T51" fmla="*/ 9187840 h 609"/>
              <a:gd name="T52" fmla="*/ 7308970 w 602"/>
              <a:gd name="T53" fmla="*/ 57714571 h 609"/>
              <a:gd name="T54" fmla="*/ 36023527 w 602"/>
              <a:gd name="T55" fmla="*/ 69619805 h 609"/>
              <a:gd name="T56" fmla="*/ 71002968 w 602"/>
              <a:gd name="T57" fmla="*/ 9187840 h 609"/>
              <a:gd name="T58" fmla="*/ 71002968 w 602"/>
              <a:gd name="T59" fmla="*/ 9187840 h 609"/>
              <a:gd name="T60" fmla="*/ 43332858 w 602"/>
              <a:gd name="T61" fmla="*/ 21093073 h 609"/>
              <a:gd name="T62" fmla="*/ 43332858 w 602"/>
              <a:gd name="T63" fmla="*/ 69619805 h 609"/>
              <a:gd name="T64" fmla="*/ 71002968 w 602"/>
              <a:gd name="T65" fmla="*/ 57714571 h 609"/>
              <a:gd name="T66" fmla="*/ 71002968 w 602"/>
              <a:gd name="T67" fmla="*/ 9187840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609">
                <a:moveTo>
                  <a:pt x="586" y="488"/>
                </a:moveTo>
                <a:lnTo>
                  <a:pt x="586" y="488"/>
                </a:lnTo>
                <a:cubicBezTo>
                  <a:pt x="311" y="601"/>
                  <a:pt x="311" y="601"/>
                  <a:pt x="311" y="601"/>
                </a:cubicBezTo>
                <a:cubicBezTo>
                  <a:pt x="311" y="608"/>
                  <a:pt x="304" y="608"/>
                  <a:pt x="304" y="608"/>
                </a:cubicBezTo>
                <a:cubicBezTo>
                  <a:pt x="297" y="608"/>
                  <a:pt x="297" y="608"/>
                  <a:pt x="290" y="601"/>
                </a:cubicBezTo>
                <a:cubicBezTo>
                  <a:pt x="14" y="488"/>
                  <a:pt x="14" y="488"/>
                  <a:pt x="14"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65" y="0"/>
                  <a:pt x="572" y="0"/>
                  <a:pt x="572" y="0"/>
                </a:cubicBezTo>
                <a:cubicBezTo>
                  <a:pt x="594" y="0"/>
                  <a:pt x="601" y="15"/>
                  <a:pt x="601" y="29"/>
                </a:cubicBezTo>
                <a:cubicBezTo>
                  <a:pt x="601" y="467"/>
                  <a:pt x="601" y="467"/>
                  <a:pt x="601" y="467"/>
                </a:cubicBezTo>
                <a:cubicBezTo>
                  <a:pt x="601" y="474"/>
                  <a:pt x="594" y="488"/>
                  <a:pt x="586" y="488"/>
                </a:cubicBezTo>
                <a:close/>
                <a:moveTo>
                  <a:pt x="276" y="538"/>
                </a:moveTo>
                <a:lnTo>
                  <a:pt x="276" y="538"/>
                </a:lnTo>
                <a:cubicBezTo>
                  <a:pt x="276" y="163"/>
                  <a:pt x="276" y="163"/>
                  <a:pt x="276" y="163"/>
                </a:cubicBezTo>
                <a:cubicBezTo>
                  <a:pt x="56" y="71"/>
                  <a:pt x="56" y="71"/>
                  <a:pt x="56" y="71"/>
                </a:cubicBezTo>
                <a:cubicBezTo>
                  <a:pt x="56" y="446"/>
                  <a:pt x="56" y="446"/>
                  <a:pt x="56" y="446"/>
                </a:cubicBezTo>
                <a:lnTo>
                  <a:pt x="276" y="538"/>
                </a:lnTo>
                <a:close/>
                <a:moveTo>
                  <a:pt x="544" y="71"/>
                </a:moveTo>
                <a:lnTo>
                  <a:pt x="544" y="71"/>
                </a:lnTo>
                <a:cubicBezTo>
                  <a:pt x="332" y="163"/>
                  <a:pt x="332" y="163"/>
                  <a:pt x="332" y="163"/>
                </a:cubicBezTo>
                <a:cubicBezTo>
                  <a:pt x="332" y="538"/>
                  <a:pt x="332" y="538"/>
                  <a:pt x="332" y="538"/>
                </a:cubicBezTo>
                <a:cubicBezTo>
                  <a:pt x="544" y="446"/>
                  <a:pt x="544" y="446"/>
                  <a:pt x="544" y="446"/>
                </a:cubicBezTo>
                <a:lnTo>
                  <a:pt x="544" y="7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0" name="Freeform 29"/>
          <p:cNvSpPr>
            <a:spLocks noChangeArrowheads="1"/>
          </p:cNvSpPr>
          <p:nvPr userDrawn="1"/>
        </p:nvSpPr>
        <p:spPr bwMode="auto">
          <a:xfrm>
            <a:off x="6319935" y="3190954"/>
            <a:ext cx="457081" cy="529168"/>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1" name="Freeform 30"/>
          <p:cNvSpPr>
            <a:spLocks noChangeArrowheads="1"/>
          </p:cNvSpPr>
          <p:nvPr userDrawn="1"/>
        </p:nvSpPr>
        <p:spPr bwMode="auto">
          <a:xfrm>
            <a:off x="5338057" y="3182487"/>
            <a:ext cx="486705" cy="563035"/>
          </a:xfrm>
          <a:custGeom>
            <a:avLst/>
            <a:gdLst>
              <a:gd name="T0" fmla="*/ 61748637 w 509"/>
              <a:gd name="T1" fmla="*/ 58478392 h 587"/>
              <a:gd name="T2" fmla="*/ 61748637 w 509"/>
              <a:gd name="T3" fmla="*/ 58478392 h 587"/>
              <a:gd name="T4" fmla="*/ 59047150 w 509"/>
              <a:gd name="T5" fmla="*/ 57572693 h 587"/>
              <a:gd name="T6" fmla="*/ 56345663 w 509"/>
              <a:gd name="T7" fmla="*/ 54855954 h 587"/>
              <a:gd name="T8" fmla="*/ 56345663 w 509"/>
              <a:gd name="T9" fmla="*/ 72192291 h 587"/>
              <a:gd name="T10" fmla="*/ 52614799 w 509"/>
              <a:gd name="T11" fmla="*/ 75814728 h 587"/>
              <a:gd name="T12" fmla="*/ 49012696 w 509"/>
              <a:gd name="T13" fmla="*/ 72192291 h 587"/>
              <a:gd name="T14" fmla="*/ 49012696 w 509"/>
              <a:gd name="T15" fmla="*/ 54855954 h 587"/>
              <a:gd name="T16" fmla="*/ 47211824 w 509"/>
              <a:gd name="T17" fmla="*/ 57572693 h 587"/>
              <a:gd name="T18" fmla="*/ 44510337 w 509"/>
              <a:gd name="T19" fmla="*/ 58478392 h 587"/>
              <a:gd name="T20" fmla="*/ 40908235 w 509"/>
              <a:gd name="T21" fmla="*/ 54855954 h 587"/>
              <a:gd name="T22" fmla="*/ 41808850 w 509"/>
              <a:gd name="T23" fmla="*/ 52138857 h 587"/>
              <a:gd name="T24" fmla="*/ 50813927 w 509"/>
              <a:gd name="T25" fmla="*/ 43858794 h 587"/>
              <a:gd name="T26" fmla="*/ 52614799 w 509"/>
              <a:gd name="T27" fmla="*/ 42953095 h 587"/>
              <a:gd name="T28" fmla="*/ 55445048 w 509"/>
              <a:gd name="T29" fmla="*/ 43858794 h 587"/>
              <a:gd name="T30" fmla="*/ 63549509 w 509"/>
              <a:gd name="T31" fmla="*/ 52138857 h 587"/>
              <a:gd name="T32" fmla="*/ 65350381 w 509"/>
              <a:gd name="T33" fmla="*/ 54855954 h 587"/>
              <a:gd name="T34" fmla="*/ 61748637 w 509"/>
              <a:gd name="T35" fmla="*/ 58478392 h 587"/>
              <a:gd name="T36" fmla="*/ 39107363 w 509"/>
              <a:gd name="T37" fmla="*/ 49292630 h 587"/>
              <a:gd name="T38" fmla="*/ 39107363 w 509"/>
              <a:gd name="T39" fmla="*/ 49292630 h 587"/>
              <a:gd name="T40" fmla="*/ 37177729 w 509"/>
              <a:gd name="T41" fmla="*/ 54855954 h 587"/>
              <a:gd name="T42" fmla="*/ 44510337 w 509"/>
              <a:gd name="T43" fmla="*/ 62100829 h 587"/>
              <a:gd name="T44" fmla="*/ 45410952 w 509"/>
              <a:gd name="T45" fmla="*/ 62100829 h 587"/>
              <a:gd name="T46" fmla="*/ 45410952 w 509"/>
              <a:gd name="T47" fmla="*/ 70380892 h 587"/>
              <a:gd name="T48" fmla="*/ 3602102 w 509"/>
              <a:gd name="T49" fmla="*/ 70380892 h 587"/>
              <a:gd name="T50" fmla="*/ 0 w 509"/>
              <a:gd name="T51" fmla="*/ 66758455 h 587"/>
              <a:gd name="T52" fmla="*/ 0 w 509"/>
              <a:gd name="T53" fmla="*/ 3622437 h 587"/>
              <a:gd name="T54" fmla="*/ 3602102 w 509"/>
              <a:gd name="T55" fmla="*/ 0 h 587"/>
              <a:gd name="T56" fmla="*/ 11706564 w 509"/>
              <a:gd name="T57" fmla="*/ 0 h 587"/>
              <a:gd name="T58" fmla="*/ 11706564 w 509"/>
              <a:gd name="T59" fmla="*/ 0 h 587"/>
              <a:gd name="T60" fmla="*/ 22641275 w 509"/>
              <a:gd name="T61" fmla="*/ 0 h 587"/>
              <a:gd name="T62" fmla="*/ 22641275 w 509"/>
              <a:gd name="T63" fmla="*/ 13713899 h 587"/>
              <a:gd name="T64" fmla="*/ 22641275 w 509"/>
              <a:gd name="T65" fmla="*/ 20959133 h 587"/>
              <a:gd name="T66" fmla="*/ 29973883 w 509"/>
              <a:gd name="T67" fmla="*/ 28333497 h 587"/>
              <a:gd name="T68" fmla="*/ 37177729 w 509"/>
              <a:gd name="T69" fmla="*/ 28333497 h 587"/>
              <a:gd name="T70" fmla="*/ 52614799 w 509"/>
              <a:gd name="T71" fmla="*/ 28333497 h 587"/>
              <a:gd name="T72" fmla="*/ 52614799 w 509"/>
              <a:gd name="T73" fmla="*/ 39330657 h 587"/>
              <a:gd name="T74" fmla="*/ 48112440 w 509"/>
              <a:gd name="T75" fmla="*/ 41141696 h 587"/>
              <a:gd name="T76" fmla="*/ 39107363 w 509"/>
              <a:gd name="T77" fmla="*/ 49292630 h 587"/>
              <a:gd name="T78" fmla="*/ 29973883 w 509"/>
              <a:gd name="T79" fmla="*/ 24711059 h 587"/>
              <a:gd name="T80" fmla="*/ 29973883 w 509"/>
              <a:gd name="T81" fmla="*/ 24711059 h 587"/>
              <a:gd name="T82" fmla="*/ 26371780 w 509"/>
              <a:gd name="T83" fmla="*/ 20959133 h 587"/>
              <a:gd name="T84" fmla="*/ 26371780 w 509"/>
              <a:gd name="T85" fmla="*/ 13713899 h 587"/>
              <a:gd name="T86" fmla="*/ 26371780 w 509"/>
              <a:gd name="T87" fmla="*/ 0 h 587"/>
              <a:gd name="T88" fmla="*/ 26371780 w 509"/>
              <a:gd name="T89" fmla="*/ 0 h 587"/>
              <a:gd name="T90" fmla="*/ 52614799 w 509"/>
              <a:gd name="T91" fmla="*/ 24711059 h 587"/>
              <a:gd name="T92" fmla="*/ 37177729 w 509"/>
              <a:gd name="T93" fmla="*/ 24711059 h 587"/>
              <a:gd name="T94" fmla="*/ 29973883 w 509"/>
              <a:gd name="T95" fmla="*/ 24711059 h 5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9" h="587">
                <a:moveTo>
                  <a:pt x="480" y="452"/>
                </a:moveTo>
                <a:lnTo>
                  <a:pt x="480" y="452"/>
                </a:lnTo>
                <a:cubicBezTo>
                  <a:pt x="473" y="452"/>
                  <a:pt x="466" y="452"/>
                  <a:pt x="459" y="445"/>
                </a:cubicBezTo>
                <a:cubicBezTo>
                  <a:pt x="438" y="424"/>
                  <a:pt x="438" y="424"/>
                  <a:pt x="438" y="424"/>
                </a:cubicBezTo>
                <a:cubicBezTo>
                  <a:pt x="438" y="558"/>
                  <a:pt x="438" y="558"/>
                  <a:pt x="438" y="558"/>
                </a:cubicBezTo>
                <a:cubicBezTo>
                  <a:pt x="438" y="572"/>
                  <a:pt x="431" y="586"/>
                  <a:pt x="409" y="586"/>
                </a:cubicBezTo>
                <a:cubicBezTo>
                  <a:pt x="395" y="586"/>
                  <a:pt x="381" y="572"/>
                  <a:pt x="381" y="558"/>
                </a:cubicBezTo>
                <a:cubicBezTo>
                  <a:pt x="381" y="424"/>
                  <a:pt x="381" y="424"/>
                  <a:pt x="381" y="424"/>
                </a:cubicBezTo>
                <a:cubicBezTo>
                  <a:pt x="367" y="445"/>
                  <a:pt x="367" y="445"/>
                  <a:pt x="367" y="445"/>
                </a:cubicBezTo>
                <a:cubicBezTo>
                  <a:pt x="360" y="452"/>
                  <a:pt x="353" y="452"/>
                  <a:pt x="346" y="452"/>
                </a:cubicBezTo>
                <a:cubicBezTo>
                  <a:pt x="332" y="452"/>
                  <a:pt x="318" y="438"/>
                  <a:pt x="318" y="424"/>
                </a:cubicBezTo>
                <a:cubicBezTo>
                  <a:pt x="318" y="417"/>
                  <a:pt x="318" y="410"/>
                  <a:pt x="325" y="403"/>
                </a:cubicBezTo>
                <a:cubicBezTo>
                  <a:pt x="395" y="339"/>
                  <a:pt x="395" y="339"/>
                  <a:pt x="395" y="339"/>
                </a:cubicBezTo>
                <a:cubicBezTo>
                  <a:pt x="395" y="332"/>
                  <a:pt x="402" y="332"/>
                  <a:pt x="409" y="332"/>
                </a:cubicBezTo>
                <a:cubicBezTo>
                  <a:pt x="417" y="332"/>
                  <a:pt x="424" y="332"/>
                  <a:pt x="431" y="339"/>
                </a:cubicBezTo>
                <a:cubicBezTo>
                  <a:pt x="494" y="403"/>
                  <a:pt x="494" y="403"/>
                  <a:pt x="494" y="403"/>
                </a:cubicBezTo>
                <a:cubicBezTo>
                  <a:pt x="501" y="410"/>
                  <a:pt x="508" y="417"/>
                  <a:pt x="508" y="424"/>
                </a:cubicBezTo>
                <a:cubicBezTo>
                  <a:pt x="508" y="438"/>
                  <a:pt x="494" y="452"/>
                  <a:pt x="480" y="452"/>
                </a:cubicBezTo>
                <a:close/>
                <a:moveTo>
                  <a:pt x="304" y="381"/>
                </a:moveTo>
                <a:lnTo>
                  <a:pt x="304" y="381"/>
                </a:lnTo>
                <a:cubicBezTo>
                  <a:pt x="296" y="395"/>
                  <a:pt x="289" y="410"/>
                  <a:pt x="289" y="424"/>
                </a:cubicBezTo>
                <a:cubicBezTo>
                  <a:pt x="289" y="452"/>
                  <a:pt x="318" y="480"/>
                  <a:pt x="346" y="480"/>
                </a:cubicBezTo>
                <a:lnTo>
                  <a:pt x="353" y="480"/>
                </a:lnTo>
                <a:cubicBezTo>
                  <a:pt x="353" y="544"/>
                  <a:pt x="353" y="544"/>
                  <a:pt x="353" y="544"/>
                </a:cubicBezTo>
                <a:cubicBezTo>
                  <a:pt x="28" y="544"/>
                  <a:pt x="28" y="544"/>
                  <a:pt x="28" y="544"/>
                </a:cubicBezTo>
                <a:cubicBezTo>
                  <a:pt x="7" y="544"/>
                  <a:pt x="0" y="537"/>
                  <a:pt x="0" y="516"/>
                </a:cubicBezTo>
                <a:cubicBezTo>
                  <a:pt x="0" y="28"/>
                  <a:pt x="0" y="28"/>
                  <a:pt x="0" y="28"/>
                </a:cubicBezTo>
                <a:cubicBezTo>
                  <a:pt x="0" y="14"/>
                  <a:pt x="7" y="0"/>
                  <a:pt x="28" y="0"/>
                </a:cubicBezTo>
                <a:cubicBezTo>
                  <a:pt x="91" y="0"/>
                  <a:pt x="91" y="0"/>
                  <a:pt x="91" y="0"/>
                </a:cubicBezTo>
                <a:cubicBezTo>
                  <a:pt x="176" y="0"/>
                  <a:pt x="176" y="0"/>
                  <a:pt x="176" y="0"/>
                </a:cubicBezTo>
                <a:cubicBezTo>
                  <a:pt x="176" y="106"/>
                  <a:pt x="176" y="106"/>
                  <a:pt x="176" y="106"/>
                </a:cubicBezTo>
                <a:cubicBezTo>
                  <a:pt x="176" y="162"/>
                  <a:pt x="176" y="162"/>
                  <a:pt x="176" y="162"/>
                </a:cubicBezTo>
                <a:cubicBezTo>
                  <a:pt x="176" y="191"/>
                  <a:pt x="205" y="219"/>
                  <a:pt x="233" y="219"/>
                </a:cubicBezTo>
                <a:cubicBezTo>
                  <a:pt x="289" y="219"/>
                  <a:pt x="289" y="219"/>
                  <a:pt x="289" y="219"/>
                </a:cubicBezTo>
                <a:cubicBezTo>
                  <a:pt x="409" y="219"/>
                  <a:pt x="409" y="219"/>
                  <a:pt x="409" y="219"/>
                </a:cubicBezTo>
                <a:cubicBezTo>
                  <a:pt x="409" y="304"/>
                  <a:pt x="409" y="304"/>
                  <a:pt x="409" y="304"/>
                </a:cubicBezTo>
                <a:cubicBezTo>
                  <a:pt x="395" y="304"/>
                  <a:pt x="381" y="311"/>
                  <a:pt x="374" y="318"/>
                </a:cubicBezTo>
                <a:lnTo>
                  <a:pt x="304" y="381"/>
                </a:lnTo>
                <a:close/>
                <a:moveTo>
                  <a:pt x="233" y="191"/>
                </a:moveTo>
                <a:lnTo>
                  <a:pt x="233" y="191"/>
                </a:lnTo>
                <a:cubicBezTo>
                  <a:pt x="219" y="191"/>
                  <a:pt x="205" y="176"/>
                  <a:pt x="205" y="162"/>
                </a:cubicBezTo>
                <a:cubicBezTo>
                  <a:pt x="205" y="106"/>
                  <a:pt x="205" y="106"/>
                  <a:pt x="205" y="106"/>
                </a:cubicBezTo>
                <a:cubicBezTo>
                  <a:pt x="205" y="0"/>
                  <a:pt x="205" y="0"/>
                  <a:pt x="205" y="0"/>
                </a:cubicBezTo>
                <a:cubicBezTo>
                  <a:pt x="409" y="191"/>
                  <a:pt x="409" y="191"/>
                  <a:pt x="409" y="191"/>
                </a:cubicBezTo>
                <a:cubicBezTo>
                  <a:pt x="289" y="191"/>
                  <a:pt x="289" y="191"/>
                  <a:pt x="289" y="191"/>
                </a:cubicBezTo>
                <a:lnTo>
                  <a:pt x="233" y="19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2" name="Freeform 31"/>
          <p:cNvSpPr>
            <a:spLocks noChangeArrowheads="1"/>
          </p:cNvSpPr>
          <p:nvPr userDrawn="1"/>
        </p:nvSpPr>
        <p:spPr bwMode="auto">
          <a:xfrm>
            <a:off x="8279456" y="2213055"/>
            <a:ext cx="584048" cy="503765"/>
          </a:xfrm>
          <a:custGeom>
            <a:avLst/>
            <a:gdLst>
              <a:gd name="T0" fmla="*/ 74925449 w 609"/>
              <a:gd name="T1" fmla="*/ 46790690 h 524"/>
              <a:gd name="T2" fmla="*/ 74925449 w 609"/>
              <a:gd name="T3" fmla="*/ 46790690 h 524"/>
              <a:gd name="T4" fmla="*/ 69490662 w 609"/>
              <a:gd name="T5" fmla="*/ 48740378 h 524"/>
              <a:gd name="T6" fmla="*/ 64961313 w 609"/>
              <a:gd name="T7" fmla="*/ 53289407 h 524"/>
              <a:gd name="T8" fmla="*/ 60302822 w 609"/>
              <a:gd name="T9" fmla="*/ 51469868 h 524"/>
              <a:gd name="T10" fmla="*/ 53056080 w 609"/>
              <a:gd name="T11" fmla="*/ 58748387 h 524"/>
              <a:gd name="T12" fmla="*/ 53056080 w 609"/>
              <a:gd name="T13" fmla="*/ 61607664 h 524"/>
              <a:gd name="T14" fmla="*/ 3623191 w 609"/>
              <a:gd name="T15" fmla="*/ 61607664 h 524"/>
              <a:gd name="T16" fmla="*/ 0 w 609"/>
              <a:gd name="T17" fmla="*/ 57838437 h 524"/>
              <a:gd name="T18" fmla="*/ 0 w 609"/>
              <a:gd name="T19" fmla="*/ 53289407 h 524"/>
              <a:gd name="T20" fmla="*/ 0 w 609"/>
              <a:gd name="T21" fmla="*/ 46790690 h 524"/>
              <a:gd name="T22" fmla="*/ 0 w 609"/>
              <a:gd name="T23" fmla="*/ 42241661 h 524"/>
              <a:gd name="T24" fmla="*/ 0 w 609"/>
              <a:gd name="T25" fmla="*/ 35872730 h 524"/>
              <a:gd name="T26" fmla="*/ 0 w 609"/>
              <a:gd name="T27" fmla="*/ 31193914 h 524"/>
              <a:gd name="T28" fmla="*/ 0 w 609"/>
              <a:gd name="T29" fmla="*/ 18326267 h 524"/>
              <a:gd name="T30" fmla="*/ 78678142 w 609"/>
              <a:gd name="T31" fmla="*/ 18326267 h 524"/>
              <a:gd name="T32" fmla="*/ 78678142 w 609"/>
              <a:gd name="T33" fmla="*/ 31193914 h 524"/>
              <a:gd name="T34" fmla="*/ 78678142 w 609"/>
              <a:gd name="T35" fmla="*/ 35872730 h 524"/>
              <a:gd name="T36" fmla="*/ 78678142 w 609"/>
              <a:gd name="T37" fmla="*/ 42241661 h 524"/>
              <a:gd name="T38" fmla="*/ 78678142 w 609"/>
              <a:gd name="T39" fmla="*/ 46790690 h 524"/>
              <a:gd name="T40" fmla="*/ 78678142 w 609"/>
              <a:gd name="T41" fmla="*/ 47700641 h 524"/>
              <a:gd name="T42" fmla="*/ 74925449 w 609"/>
              <a:gd name="T43" fmla="*/ 46790690 h 524"/>
              <a:gd name="T44" fmla="*/ 0 w 609"/>
              <a:gd name="T45" fmla="*/ 11047747 h 524"/>
              <a:gd name="T46" fmla="*/ 0 w 609"/>
              <a:gd name="T47" fmla="*/ 11047747 h 524"/>
              <a:gd name="T48" fmla="*/ 0 w 609"/>
              <a:gd name="T49" fmla="*/ 9228207 h 524"/>
              <a:gd name="T50" fmla="*/ 0 w 609"/>
              <a:gd name="T51" fmla="*/ 3639440 h 524"/>
              <a:gd name="T52" fmla="*/ 3623191 w 609"/>
              <a:gd name="T53" fmla="*/ 0 h 524"/>
              <a:gd name="T54" fmla="*/ 9187840 w 609"/>
              <a:gd name="T55" fmla="*/ 0 h 524"/>
              <a:gd name="T56" fmla="*/ 10999436 w 609"/>
              <a:gd name="T57" fmla="*/ 0 h 524"/>
              <a:gd name="T58" fmla="*/ 14622627 w 609"/>
              <a:gd name="T59" fmla="*/ 0 h 524"/>
              <a:gd name="T60" fmla="*/ 21869369 w 609"/>
              <a:gd name="T61" fmla="*/ 0 h 524"/>
              <a:gd name="T62" fmla="*/ 29245613 w 609"/>
              <a:gd name="T63" fmla="*/ 7278520 h 524"/>
              <a:gd name="T64" fmla="*/ 74925449 w 609"/>
              <a:gd name="T65" fmla="*/ 7278520 h 524"/>
              <a:gd name="T66" fmla="*/ 78678142 w 609"/>
              <a:gd name="T67" fmla="*/ 11047747 h 524"/>
              <a:gd name="T68" fmla="*/ 78678142 w 609"/>
              <a:gd name="T69" fmla="*/ 14687187 h 524"/>
              <a:gd name="T70" fmla="*/ 0 w 609"/>
              <a:gd name="T71" fmla="*/ 14687187 h 524"/>
              <a:gd name="T72" fmla="*/ 0 w 609"/>
              <a:gd name="T73" fmla="*/ 11047747 h 524"/>
              <a:gd name="T74" fmla="*/ 60302822 w 609"/>
              <a:gd name="T75" fmla="*/ 55108947 h 524"/>
              <a:gd name="T76" fmla="*/ 60302822 w 609"/>
              <a:gd name="T77" fmla="*/ 55108947 h 524"/>
              <a:gd name="T78" fmla="*/ 62114417 w 609"/>
              <a:gd name="T79" fmla="*/ 56928487 h 524"/>
              <a:gd name="T80" fmla="*/ 64961313 w 609"/>
              <a:gd name="T81" fmla="*/ 58748387 h 524"/>
              <a:gd name="T82" fmla="*/ 72208055 w 609"/>
              <a:gd name="T83" fmla="*/ 51469868 h 524"/>
              <a:gd name="T84" fmla="*/ 74925449 w 609"/>
              <a:gd name="T85" fmla="*/ 50559917 h 524"/>
              <a:gd name="T86" fmla="*/ 78678142 w 609"/>
              <a:gd name="T87" fmla="*/ 54198997 h 524"/>
              <a:gd name="T88" fmla="*/ 76866547 w 609"/>
              <a:gd name="T89" fmla="*/ 56928487 h 524"/>
              <a:gd name="T90" fmla="*/ 67678707 w 609"/>
              <a:gd name="T91" fmla="*/ 66156694 h 524"/>
              <a:gd name="T92" fmla="*/ 64961313 w 609"/>
              <a:gd name="T93" fmla="*/ 67976234 h 524"/>
              <a:gd name="T94" fmla="*/ 62114417 w 609"/>
              <a:gd name="T95" fmla="*/ 66156694 h 524"/>
              <a:gd name="T96" fmla="*/ 57585069 w 609"/>
              <a:gd name="T97" fmla="*/ 61607664 h 524"/>
              <a:gd name="T98" fmla="*/ 56679271 w 609"/>
              <a:gd name="T99" fmla="*/ 58748387 h 524"/>
              <a:gd name="T100" fmla="*/ 60302822 w 609"/>
              <a:gd name="T101" fmla="*/ 55108947 h 5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9" h="524">
                <a:moveTo>
                  <a:pt x="579" y="360"/>
                </a:moveTo>
                <a:lnTo>
                  <a:pt x="579" y="360"/>
                </a:lnTo>
                <a:cubicBezTo>
                  <a:pt x="558" y="360"/>
                  <a:pt x="544" y="367"/>
                  <a:pt x="537" y="375"/>
                </a:cubicBezTo>
                <a:cubicBezTo>
                  <a:pt x="502" y="410"/>
                  <a:pt x="502" y="410"/>
                  <a:pt x="502" y="410"/>
                </a:cubicBezTo>
                <a:cubicBezTo>
                  <a:pt x="495" y="403"/>
                  <a:pt x="480" y="396"/>
                  <a:pt x="466" y="396"/>
                </a:cubicBezTo>
                <a:cubicBezTo>
                  <a:pt x="431" y="396"/>
                  <a:pt x="410" y="424"/>
                  <a:pt x="410" y="452"/>
                </a:cubicBezTo>
                <a:cubicBezTo>
                  <a:pt x="410" y="459"/>
                  <a:pt x="410" y="467"/>
                  <a:pt x="410"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8" y="141"/>
                  <a:pt x="608" y="141"/>
                  <a:pt x="608" y="141"/>
                </a:cubicBezTo>
                <a:cubicBezTo>
                  <a:pt x="608" y="240"/>
                  <a:pt x="608" y="240"/>
                  <a:pt x="608" y="240"/>
                </a:cubicBezTo>
                <a:cubicBezTo>
                  <a:pt x="608" y="276"/>
                  <a:pt x="608" y="276"/>
                  <a:pt x="608" y="276"/>
                </a:cubicBezTo>
                <a:cubicBezTo>
                  <a:pt x="608" y="325"/>
                  <a:pt x="608" y="325"/>
                  <a:pt x="608" y="325"/>
                </a:cubicBezTo>
                <a:cubicBezTo>
                  <a:pt x="608" y="360"/>
                  <a:pt x="608" y="360"/>
                  <a:pt x="608" y="360"/>
                </a:cubicBezTo>
                <a:cubicBezTo>
                  <a:pt x="608" y="367"/>
                  <a:pt x="608" y="367"/>
                  <a:pt x="608" y="367"/>
                </a:cubicBezTo>
                <a:cubicBezTo>
                  <a:pt x="594" y="360"/>
                  <a:pt x="587" y="360"/>
                  <a:pt x="579" y="360"/>
                </a:cubicBezTo>
                <a:close/>
                <a:moveTo>
                  <a:pt x="0" y="85"/>
                </a:moveTo>
                <a:lnTo>
                  <a:pt x="0" y="85"/>
                </a:lnTo>
                <a:cubicBezTo>
                  <a:pt x="0" y="71"/>
                  <a:pt x="0" y="71"/>
                  <a:pt x="0" y="71"/>
                </a:cubicBezTo>
                <a:cubicBezTo>
                  <a:pt x="0" y="28"/>
                  <a:pt x="0" y="28"/>
                  <a:pt x="0" y="28"/>
                </a:cubicBezTo>
                <a:cubicBezTo>
                  <a:pt x="0" y="14"/>
                  <a:pt x="14" y="0"/>
                  <a:pt x="28" y="0"/>
                </a:cubicBezTo>
                <a:cubicBezTo>
                  <a:pt x="71" y="0"/>
                  <a:pt x="71" y="0"/>
                  <a:pt x="71" y="0"/>
                </a:cubicBezTo>
                <a:cubicBezTo>
                  <a:pt x="85" y="0"/>
                  <a:pt x="85" y="0"/>
                  <a:pt x="85"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4" y="56"/>
                  <a:pt x="608" y="71"/>
                  <a:pt x="608" y="85"/>
                </a:cubicBezTo>
                <a:cubicBezTo>
                  <a:pt x="608" y="113"/>
                  <a:pt x="608" y="113"/>
                  <a:pt x="608" y="113"/>
                </a:cubicBezTo>
                <a:cubicBezTo>
                  <a:pt x="0" y="113"/>
                  <a:pt x="0" y="113"/>
                  <a:pt x="0" y="113"/>
                </a:cubicBezTo>
                <a:lnTo>
                  <a:pt x="0" y="85"/>
                </a:lnTo>
                <a:close/>
                <a:moveTo>
                  <a:pt x="466" y="424"/>
                </a:moveTo>
                <a:lnTo>
                  <a:pt x="466" y="424"/>
                </a:lnTo>
                <a:cubicBezTo>
                  <a:pt x="473" y="424"/>
                  <a:pt x="480" y="431"/>
                  <a:pt x="480" y="438"/>
                </a:cubicBezTo>
                <a:cubicBezTo>
                  <a:pt x="502" y="452"/>
                  <a:pt x="502" y="452"/>
                  <a:pt x="502" y="452"/>
                </a:cubicBezTo>
                <a:cubicBezTo>
                  <a:pt x="558" y="396"/>
                  <a:pt x="558" y="396"/>
                  <a:pt x="558" y="396"/>
                </a:cubicBezTo>
                <a:cubicBezTo>
                  <a:pt x="565" y="389"/>
                  <a:pt x="572" y="389"/>
                  <a:pt x="579" y="389"/>
                </a:cubicBezTo>
                <a:cubicBezTo>
                  <a:pt x="594" y="389"/>
                  <a:pt x="608" y="403"/>
                  <a:pt x="608" y="417"/>
                </a:cubicBezTo>
                <a:cubicBezTo>
                  <a:pt x="608" y="424"/>
                  <a:pt x="601" y="431"/>
                  <a:pt x="594" y="438"/>
                </a:cubicBezTo>
                <a:cubicBezTo>
                  <a:pt x="523" y="509"/>
                  <a:pt x="523" y="509"/>
                  <a:pt x="523" y="509"/>
                </a:cubicBezTo>
                <a:cubicBezTo>
                  <a:pt x="516" y="516"/>
                  <a:pt x="509" y="523"/>
                  <a:pt x="502" y="523"/>
                </a:cubicBezTo>
                <a:cubicBezTo>
                  <a:pt x="495" y="523"/>
                  <a:pt x="488" y="516"/>
                  <a:pt x="480" y="509"/>
                </a:cubicBezTo>
                <a:cubicBezTo>
                  <a:pt x="445" y="474"/>
                  <a:pt x="445" y="474"/>
                  <a:pt x="445" y="474"/>
                </a:cubicBezTo>
                <a:cubicBezTo>
                  <a:pt x="438" y="467"/>
                  <a:pt x="438" y="459"/>
                  <a:pt x="438" y="452"/>
                </a:cubicBezTo>
                <a:cubicBezTo>
                  <a:pt x="438" y="438"/>
                  <a:pt x="445" y="424"/>
                  <a:pt x="466" y="42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3" name="Freeform 32"/>
          <p:cNvSpPr>
            <a:spLocks noChangeArrowheads="1"/>
          </p:cNvSpPr>
          <p:nvPr userDrawn="1"/>
        </p:nvSpPr>
        <p:spPr bwMode="auto">
          <a:xfrm>
            <a:off x="7272185" y="2213055"/>
            <a:ext cx="579817" cy="461432"/>
          </a:xfrm>
          <a:custGeom>
            <a:avLst/>
            <a:gdLst>
              <a:gd name="T0" fmla="*/ 73743967 w 602"/>
              <a:gd name="T1" fmla="*/ 51036222 h 482"/>
              <a:gd name="T2" fmla="*/ 73743967 w 602"/>
              <a:gd name="T3" fmla="*/ 51036222 h 482"/>
              <a:gd name="T4" fmla="*/ 58995246 w 602"/>
              <a:gd name="T5" fmla="*/ 51036222 h 482"/>
              <a:gd name="T6" fmla="*/ 51685915 w 602"/>
              <a:gd name="T7" fmla="*/ 58253516 h 482"/>
              <a:gd name="T8" fmla="*/ 51685915 w 602"/>
              <a:gd name="T9" fmla="*/ 61088882 h 482"/>
              <a:gd name="T10" fmla="*/ 3654665 w 602"/>
              <a:gd name="T11" fmla="*/ 61088882 h 482"/>
              <a:gd name="T12" fmla="*/ 0 w 602"/>
              <a:gd name="T13" fmla="*/ 57351355 h 482"/>
              <a:gd name="T14" fmla="*/ 0 w 602"/>
              <a:gd name="T15" fmla="*/ 52840546 h 482"/>
              <a:gd name="T16" fmla="*/ 0 w 602"/>
              <a:gd name="T17" fmla="*/ 46396533 h 482"/>
              <a:gd name="T18" fmla="*/ 0 w 602"/>
              <a:gd name="T19" fmla="*/ 41885724 h 482"/>
              <a:gd name="T20" fmla="*/ 0 w 602"/>
              <a:gd name="T21" fmla="*/ 35570591 h 482"/>
              <a:gd name="T22" fmla="*/ 0 w 602"/>
              <a:gd name="T23" fmla="*/ 30931261 h 482"/>
              <a:gd name="T24" fmla="*/ 0 w 602"/>
              <a:gd name="T25" fmla="*/ 18172116 h 482"/>
              <a:gd name="T26" fmla="*/ 78442719 w 602"/>
              <a:gd name="T27" fmla="*/ 18172116 h 482"/>
              <a:gd name="T28" fmla="*/ 78442719 w 602"/>
              <a:gd name="T29" fmla="*/ 30931261 h 482"/>
              <a:gd name="T30" fmla="*/ 78442719 w 602"/>
              <a:gd name="T31" fmla="*/ 35570591 h 482"/>
              <a:gd name="T32" fmla="*/ 78442719 w 602"/>
              <a:gd name="T33" fmla="*/ 41885724 h 482"/>
              <a:gd name="T34" fmla="*/ 78442719 w 602"/>
              <a:gd name="T35" fmla="*/ 46396533 h 482"/>
              <a:gd name="T36" fmla="*/ 78442719 w 602"/>
              <a:gd name="T37" fmla="*/ 52840546 h 482"/>
              <a:gd name="T38" fmla="*/ 78442719 w 602"/>
              <a:gd name="T39" fmla="*/ 52840546 h 482"/>
              <a:gd name="T40" fmla="*/ 73743967 w 602"/>
              <a:gd name="T41" fmla="*/ 51036222 h 482"/>
              <a:gd name="T42" fmla="*/ 0 w 602"/>
              <a:gd name="T43" fmla="*/ 10954822 h 482"/>
              <a:gd name="T44" fmla="*/ 0 w 602"/>
              <a:gd name="T45" fmla="*/ 10954822 h 482"/>
              <a:gd name="T46" fmla="*/ 0 w 602"/>
              <a:gd name="T47" fmla="*/ 9150498 h 482"/>
              <a:gd name="T48" fmla="*/ 0 w 602"/>
              <a:gd name="T49" fmla="*/ 3608647 h 482"/>
              <a:gd name="T50" fmla="*/ 3654665 w 602"/>
              <a:gd name="T51" fmla="*/ 0 h 482"/>
              <a:gd name="T52" fmla="*/ 8222636 w 602"/>
              <a:gd name="T53" fmla="*/ 0 h 482"/>
              <a:gd name="T54" fmla="*/ 11094056 w 602"/>
              <a:gd name="T55" fmla="*/ 0 h 482"/>
              <a:gd name="T56" fmla="*/ 14748721 w 602"/>
              <a:gd name="T57" fmla="*/ 0 h 482"/>
              <a:gd name="T58" fmla="*/ 22058052 w 602"/>
              <a:gd name="T59" fmla="*/ 0 h 482"/>
              <a:gd name="T60" fmla="*/ 29497442 w 602"/>
              <a:gd name="T61" fmla="*/ 7217294 h 482"/>
              <a:gd name="T62" fmla="*/ 74657633 w 602"/>
              <a:gd name="T63" fmla="*/ 7217294 h 482"/>
              <a:gd name="T64" fmla="*/ 78442719 w 602"/>
              <a:gd name="T65" fmla="*/ 10954822 h 482"/>
              <a:gd name="T66" fmla="*/ 78442719 w 602"/>
              <a:gd name="T67" fmla="*/ 14563469 h 482"/>
              <a:gd name="T68" fmla="*/ 0 w 602"/>
              <a:gd name="T69" fmla="*/ 14563469 h 482"/>
              <a:gd name="T70" fmla="*/ 0 w 602"/>
              <a:gd name="T71" fmla="*/ 10954822 h 482"/>
              <a:gd name="T72" fmla="*/ 58995246 w 602"/>
              <a:gd name="T73" fmla="*/ 54644869 h 482"/>
              <a:gd name="T74" fmla="*/ 58995246 w 602"/>
              <a:gd name="T75" fmla="*/ 54644869 h 482"/>
              <a:gd name="T76" fmla="*/ 73743967 w 602"/>
              <a:gd name="T77" fmla="*/ 54644869 h 482"/>
              <a:gd name="T78" fmla="*/ 77529053 w 602"/>
              <a:gd name="T79" fmla="*/ 58253516 h 482"/>
              <a:gd name="T80" fmla="*/ 73743967 w 602"/>
              <a:gd name="T81" fmla="*/ 61991044 h 482"/>
              <a:gd name="T82" fmla="*/ 58995246 w 602"/>
              <a:gd name="T83" fmla="*/ 61991044 h 482"/>
              <a:gd name="T84" fmla="*/ 55340580 w 602"/>
              <a:gd name="T85" fmla="*/ 58253516 h 482"/>
              <a:gd name="T86" fmla="*/ 58995246 w 602"/>
              <a:gd name="T87" fmla="*/ 54644869 h 4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2" h="482">
                <a:moveTo>
                  <a:pt x="565" y="396"/>
                </a:moveTo>
                <a:lnTo>
                  <a:pt x="565" y="396"/>
                </a:lnTo>
                <a:cubicBezTo>
                  <a:pt x="452" y="396"/>
                  <a:pt x="452" y="396"/>
                  <a:pt x="452" y="396"/>
                </a:cubicBezTo>
                <a:cubicBezTo>
                  <a:pt x="424" y="396"/>
                  <a:pt x="396" y="424"/>
                  <a:pt x="396" y="452"/>
                </a:cubicBezTo>
                <a:cubicBezTo>
                  <a:pt x="396" y="459"/>
                  <a:pt x="396" y="467"/>
                  <a:pt x="396"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60"/>
                  <a:pt x="601" y="360"/>
                  <a:pt x="601" y="360"/>
                </a:cubicBezTo>
                <a:cubicBezTo>
                  <a:pt x="601" y="410"/>
                  <a:pt x="601" y="410"/>
                  <a:pt x="601" y="410"/>
                </a:cubicBezTo>
                <a:cubicBezTo>
                  <a:pt x="594" y="403"/>
                  <a:pt x="579" y="396"/>
                  <a:pt x="565" y="396"/>
                </a:cubicBezTo>
                <a:close/>
                <a:moveTo>
                  <a:pt x="0" y="85"/>
                </a:moveTo>
                <a:lnTo>
                  <a:pt x="0" y="85"/>
                </a:lnTo>
                <a:cubicBezTo>
                  <a:pt x="0" y="71"/>
                  <a:pt x="0" y="71"/>
                  <a:pt x="0" y="71"/>
                </a:cubicBezTo>
                <a:cubicBezTo>
                  <a:pt x="0" y="28"/>
                  <a:pt x="0" y="28"/>
                  <a:pt x="0" y="28"/>
                </a:cubicBezTo>
                <a:cubicBezTo>
                  <a:pt x="0" y="14"/>
                  <a:pt x="14"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94" y="56"/>
                  <a:pt x="601" y="71"/>
                  <a:pt x="601" y="85"/>
                </a:cubicBezTo>
                <a:cubicBezTo>
                  <a:pt x="601" y="113"/>
                  <a:pt x="601" y="113"/>
                  <a:pt x="601" y="113"/>
                </a:cubicBezTo>
                <a:cubicBezTo>
                  <a:pt x="0" y="113"/>
                  <a:pt x="0" y="113"/>
                  <a:pt x="0" y="113"/>
                </a:cubicBezTo>
                <a:lnTo>
                  <a:pt x="0" y="85"/>
                </a:lnTo>
                <a:close/>
                <a:moveTo>
                  <a:pt x="452" y="424"/>
                </a:moveTo>
                <a:lnTo>
                  <a:pt x="452" y="424"/>
                </a:lnTo>
                <a:cubicBezTo>
                  <a:pt x="565" y="424"/>
                  <a:pt x="565" y="424"/>
                  <a:pt x="565" y="424"/>
                </a:cubicBezTo>
                <a:cubicBezTo>
                  <a:pt x="579" y="424"/>
                  <a:pt x="594" y="438"/>
                  <a:pt x="594" y="452"/>
                </a:cubicBezTo>
                <a:cubicBezTo>
                  <a:pt x="594" y="474"/>
                  <a:pt x="579" y="481"/>
                  <a:pt x="565" y="481"/>
                </a:cubicBezTo>
                <a:cubicBezTo>
                  <a:pt x="452" y="481"/>
                  <a:pt x="452" y="481"/>
                  <a:pt x="452" y="481"/>
                </a:cubicBezTo>
                <a:cubicBezTo>
                  <a:pt x="438" y="481"/>
                  <a:pt x="424" y="474"/>
                  <a:pt x="424" y="452"/>
                </a:cubicBezTo>
                <a:cubicBezTo>
                  <a:pt x="424" y="438"/>
                  <a:pt x="438" y="424"/>
                  <a:pt x="452" y="42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4" name="Freeform 33"/>
          <p:cNvSpPr>
            <a:spLocks noChangeArrowheads="1"/>
          </p:cNvSpPr>
          <p:nvPr userDrawn="1"/>
        </p:nvSpPr>
        <p:spPr bwMode="auto">
          <a:xfrm>
            <a:off x="6260683" y="2213055"/>
            <a:ext cx="575583" cy="516467"/>
          </a:xfrm>
          <a:custGeom>
            <a:avLst/>
            <a:gdLst>
              <a:gd name="T0" fmla="*/ 72913130 w 601"/>
              <a:gd name="T1" fmla="*/ 51318835 h 538"/>
              <a:gd name="T2" fmla="*/ 72913130 w 601"/>
              <a:gd name="T3" fmla="*/ 51318835 h 538"/>
              <a:gd name="T4" fmla="*/ 65686048 w 601"/>
              <a:gd name="T5" fmla="*/ 43932186 h 538"/>
              <a:gd name="T6" fmla="*/ 58330360 w 601"/>
              <a:gd name="T7" fmla="*/ 51318835 h 538"/>
              <a:gd name="T8" fmla="*/ 51103638 w 601"/>
              <a:gd name="T9" fmla="*/ 58576248 h 538"/>
              <a:gd name="T10" fmla="*/ 51103638 w 601"/>
              <a:gd name="T11" fmla="*/ 61427374 h 538"/>
              <a:gd name="T12" fmla="*/ 3613541 w 601"/>
              <a:gd name="T13" fmla="*/ 61427374 h 538"/>
              <a:gd name="T14" fmla="*/ 0 w 601"/>
              <a:gd name="T15" fmla="*/ 57669071 h 538"/>
              <a:gd name="T16" fmla="*/ 0 w 601"/>
              <a:gd name="T17" fmla="*/ 53133188 h 538"/>
              <a:gd name="T18" fmla="*/ 0 w 601"/>
              <a:gd name="T19" fmla="*/ 46653716 h 538"/>
              <a:gd name="T20" fmla="*/ 0 w 601"/>
              <a:gd name="T21" fmla="*/ 42117833 h 538"/>
              <a:gd name="T22" fmla="*/ 0 w 601"/>
              <a:gd name="T23" fmla="*/ 35767597 h 538"/>
              <a:gd name="T24" fmla="*/ 0 w 601"/>
              <a:gd name="T25" fmla="*/ 31102477 h 538"/>
              <a:gd name="T26" fmla="*/ 0 w 601"/>
              <a:gd name="T27" fmla="*/ 18272768 h 538"/>
              <a:gd name="T28" fmla="*/ 77429787 w 601"/>
              <a:gd name="T29" fmla="*/ 18272768 h 538"/>
              <a:gd name="T30" fmla="*/ 77429787 w 601"/>
              <a:gd name="T31" fmla="*/ 31102477 h 538"/>
              <a:gd name="T32" fmla="*/ 77429787 w 601"/>
              <a:gd name="T33" fmla="*/ 35767597 h 538"/>
              <a:gd name="T34" fmla="*/ 77429787 w 601"/>
              <a:gd name="T35" fmla="*/ 42117833 h 538"/>
              <a:gd name="T36" fmla="*/ 77429787 w 601"/>
              <a:gd name="T37" fmla="*/ 46653716 h 538"/>
              <a:gd name="T38" fmla="*/ 77429787 w 601"/>
              <a:gd name="T39" fmla="*/ 53133188 h 538"/>
              <a:gd name="T40" fmla="*/ 77429787 w 601"/>
              <a:gd name="T41" fmla="*/ 53133188 h 538"/>
              <a:gd name="T42" fmla="*/ 72913130 w 601"/>
              <a:gd name="T43" fmla="*/ 51318835 h 538"/>
              <a:gd name="T44" fmla="*/ 0 w 601"/>
              <a:gd name="T45" fmla="*/ 11015356 h 538"/>
              <a:gd name="T46" fmla="*/ 0 w 601"/>
              <a:gd name="T47" fmla="*/ 11015356 h 538"/>
              <a:gd name="T48" fmla="*/ 0 w 601"/>
              <a:gd name="T49" fmla="*/ 9201002 h 538"/>
              <a:gd name="T50" fmla="*/ 0 w 601"/>
              <a:gd name="T51" fmla="*/ 3628706 h 538"/>
              <a:gd name="T52" fmla="*/ 3613541 w 601"/>
              <a:gd name="T53" fmla="*/ 0 h 538"/>
              <a:gd name="T54" fmla="*/ 8130198 w 601"/>
              <a:gd name="T55" fmla="*/ 0 h 538"/>
              <a:gd name="T56" fmla="*/ 10969229 w 601"/>
              <a:gd name="T57" fmla="*/ 0 h 538"/>
              <a:gd name="T58" fmla="*/ 14582770 w 601"/>
              <a:gd name="T59" fmla="*/ 0 h 538"/>
              <a:gd name="T60" fmla="*/ 21809492 w 601"/>
              <a:gd name="T61" fmla="*/ 0 h 538"/>
              <a:gd name="T62" fmla="*/ 29165180 w 601"/>
              <a:gd name="T63" fmla="*/ 7257053 h 538"/>
              <a:gd name="T64" fmla="*/ 73816246 w 601"/>
              <a:gd name="T65" fmla="*/ 7257053 h 538"/>
              <a:gd name="T66" fmla="*/ 77429787 w 601"/>
              <a:gd name="T67" fmla="*/ 11015356 h 538"/>
              <a:gd name="T68" fmla="*/ 77429787 w 601"/>
              <a:gd name="T69" fmla="*/ 14644062 h 538"/>
              <a:gd name="T70" fmla="*/ 0 w 601"/>
              <a:gd name="T71" fmla="*/ 14644062 h 538"/>
              <a:gd name="T72" fmla="*/ 0 w 601"/>
              <a:gd name="T73" fmla="*/ 11015356 h 538"/>
              <a:gd name="T74" fmla="*/ 58330360 w 601"/>
              <a:gd name="T75" fmla="*/ 54947541 h 538"/>
              <a:gd name="T76" fmla="*/ 58330360 w 601"/>
              <a:gd name="T77" fmla="*/ 54947541 h 538"/>
              <a:gd name="T78" fmla="*/ 61943901 w 601"/>
              <a:gd name="T79" fmla="*/ 54947541 h 538"/>
              <a:gd name="T80" fmla="*/ 61943901 w 601"/>
              <a:gd name="T81" fmla="*/ 51318835 h 538"/>
              <a:gd name="T82" fmla="*/ 65686048 w 601"/>
              <a:gd name="T83" fmla="*/ 47560892 h 538"/>
              <a:gd name="T84" fmla="*/ 69299589 w 601"/>
              <a:gd name="T85" fmla="*/ 51318835 h 538"/>
              <a:gd name="T86" fmla="*/ 69299589 w 601"/>
              <a:gd name="T87" fmla="*/ 54947541 h 538"/>
              <a:gd name="T88" fmla="*/ 72913130 w 601"/>
              <a:gd name="T89" fmla="*/ 54947541 h 538"/>
              <a:gd name="T90" fmla="*/ 76526312 w 601"/>
              <a:gd name="T91" fmla="*/ 58576248 h 538"/>
              <a:gd name="T92" fmla="*/ 72913130 w 601"/>
              <a:gd name="T93" fmla="*/ 62334551 h 538"/>
              <a:gd name="T94" fmla="*/ 69299589 w 601"/>
              <a:gd name="T95" fmla="*/ 62334551 h 538"/>
              <a:gd name="T96" fmla="*/ 69299589 w 601"/>
              <a:gd name="T97" fmla="*/ 65962897 h 538"/>
              <a:gd name="T98" fmla="*/ 65686048 w 601"/>
              <a:gd name="T99" fmla="*/ 69591603 h 538"/>
              <a:gd name="T100" fmla="*/ 61943901 w 601"/>
              <a:gd name="T101" fmla="*/ 65962897 h 538"/>
              <a:gd name="T102" fmla="*/ 61943901 w 601"/>
              <a:gd name="T103" fmla="*/ 62334551 h 538"/>
              <a:gd name="T104" fmla="*/ 58330360 w 601"/>
              <a:gd name="T105" fmla="*/ 62334551 h 538"/>
              <a:gd name="T106" fmla="*/ 54716819 w 601"/>
              <a:gd name="T107" fmla="*/ 58576248 h 538"/>
              <a:gd name="T108" fmla="*/ 58330360 w 601"/>
              <a:gd name="T109" fmla="*/ 54947541 h 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01" h="538">
                <a:moveTo>
                  <a:pt x="565" y="396"/>
                </a:moveTo>
                <a:lnTo>
                  <a:pt x="565" y="396"/>
                </a:lnTo>
                <a:cubicBezTo>
                  <a:pt x="565" y="367"/>
                  <a:pt x="537" y="339"/>
                  <a:pt x="509" y="339"/>
                </a:cubicBezTo>
                <a:cubicBezTo>
                  <a:pt x="473" y="339"/>
                  <a:pt x="452" y="367"/>
                  <a:pt x="452" y="396"/>
                </a:cubicBezTo>
                <a:cubicBezTo>
                  <a:pt x="417" y="396"/>
                  <a:pt x="396" y="424"/>
                  <a:pt x="396" y="452"/>
                </a:cubicBezTo>
                <a:cubicBezTo>
                  <a:pt x="396" y="459"/>
                  <a:pt x="396" y="467"/>
                  <a:pt x="396"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0" y="141"/>
                  <a:pt x="600" y="141"/>
                  <a:pt x="600" y="141"/>
                </a:cubicBezTo>
                <a:cubicBezTo>
                  <a:pt x="600" y="240"/>
                  <a:pt x="600" y="240"/>
                  <a:pt x="600" y="240"/>
                </a:cubicBezTo>
                <a:cubicBezTo>
                  <a:pt x="600" y="276"/>
                  <a:pt x="600" y="276"/>
                  <a:pt x="600" y="276"/>
                </a:cubicBezTo>
                <a:cubicBezTo>
                  <a:pt x="600" y="325"/>
                  <a:pt x="600" y="325"/>
                  <a:pt x="600" y="325"/>
                </a:cubicBezTo>
                <a:cubicBezTo>
                  <a:pt x="600" y="360"/>
                  <a:pt x="600" y="360"/>
                  <a:pt x="600" y="360"/>
                </a:cubicBezTo>
                <a:cubicBezTo>
                  <a:pt x="600" y="410"/>
                  <a:pt x="600" y="410"/>
                  <a:pt x="600" y="410"/>
                </a:cubicBezTo>
                <a:cubicBezTo>
                  <a:pt x="593" y="403"/>
                  <a:pt x="579" y="396"/>
                  <a:pt x="565" y="396"/>
                </a:cubicBezTo>
                <a:close/>
                <a:moveTo>
                  <a:pt x="0" y="85"/>
                </a:moveTo>
                <a:lnTo>
                  <a:pt x="0" y="85"/>
                </a:lnTo>
                <a:cubicBezTo>
                  <a:pt x="0" y="71"/>
                  <a:pt x="0" y="71"/>
                  <a:pt x="0" y="71"/>
                </a:cubicBezTo>
                <a:cubicBezTo>
                  <a:pt x="0" y="28"/>
                  <a:pt x="0" y="28"/>
                  <a:pt x="0" y="28"/>
                </a:cubicBezTo>
                <a:cubicBezTo>
                  <a:pt x="0" y="14"/>
                  <a:pt x="7"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86" y="56"/>
                  <a:pt x="600" y="71"/>
                  <a:pt x="600" y="85"/>
                </a:cubicBezTo>
                <a:cubicBezTo>
                  <a:pt x="600" y="113"/>
                  <a:pt x="600" y="113"/>
                  <a:pt x="600" y="113"/>
                </a:cubicBezTo>
                <a:cubicBezTo>
                  <a:pt x="0" y="113"/>
                  <a:pt x="0" y="113"/>
                  <a:pt x="0" y="113"/>
                </a:cubicBezTo>
                <a:lnTo>
                  <a:pt x="0" y="85"/>
                </a:lnTo>
                <a:close/>
                <a:moveTo>
                  <a:pt x="452" y="424"/>
                </a:moveTo>
                <a:lnTo>
                  <a:pt x="452" y="424"/>
                </a:lnTo>
                <a:cubicBezTo>
                  <a:pt x="480" y="424"/>
                  <a:pt x="480" y="424"/>
                  <a:pt x="480" y="424"/>
                </a:cubicBezTo>
                <a:cubicBezTo>
                  <a:pt x="480" y="396"/>
                  <a:pt x="480" y="396"/>
                  <a:pt x="480" y="396"/>
                </a:cubicBezTo>
                <a:cubicBezTo>
                  <a:pt x="480" y="382"/>
                  <a:pt x="487" y="367"/>
                  <a:pt x="509" y="367"/>
                </a:cubicBezTo>
                <a:cubicBezTo>
                  <a:pt x="523" y="367"/>
                  <a:pt x="537" y="382"/>
                  <a:pt x="537" y="396"/>
                </a:cubicBezTo>
                <a:cubicBezTo>
                  <a:pt x="537" y="424"/>
                  <a:pt x="537" y="424"/>
                  <a:pt x="537" y="424"/>
                </a:cubicBezTo>
                <a:cubicBezTo>
                  <a:pt x="565" y="424"/>
                  <a:pt x="565" y="424"/>
                  <a:pt x="565" y="424"/>
                </a:cubicBezTo>
                <a:cubicBezTo>
                  <a:pt x="579" y="424"/>
                  <a:pt x="593" y="438"/>
                  <a:pt x="593" y="452"/>
                </a:cubicBezTo>
                <a:cubicBezTo>
                  <a:pt x="593" y="474"/>
                  <a:pt x="579" y="481"/>
                  <a:pt x="565" y="481"/>
                </a:cubicBezTo>
                <a:cubicBezTo>
                  <a:pt x="537" y="481"/>
                  <a:pt x="537" y="481"/>
                  <a:pt x="537" y="481"/>
                </a:cubicBezTo>
                <a:cubicBezTo>
                  <a:pt x="537" y="509"/>
                  <a:pt x="537" y="509"/>
                  <a:pt x="537" y="509"/>
                </a:cubicBezTo>
                <a:cubicBezTo>
                  <a:pt x="537" y="530"/>
                  <a:pt x="523" y="537"/>
                  <a:pt x="509" y="537"/>
                </a:cubicBezTo>
                <a:cubicBezTo>
                  <a:pt x="487" y="537"/>
                  <a:pt x="480" y="530"/>
                  <a:pt x="480" y="509"/>
                </a:cubicBezTo>
                <a:cubicBezTo>
                  <a:pt x="480" y="481"/>
                  <a:pt x="480" y="481"/>
                  <a:pt x="480" y="481"/>
                </a:cubicBezTo>
                <a:cubicBezTo>
                  <a:pt x="452" y="481"/>
                  <a:pt x="452" y="481"/>
                  <a:pt x="452" y="481"/>
                </a:cubicBezTo>
                <a:cubicBezTo>
                  <a:pt x="431" y="481"/>
                  <a:pt x="424" y="474"/>
                  <a:pt x="424" y="452"/>
                </a:cubicBezTo>
                <a:cubicBezTo>
                  <a:pt x="424" y="438"/>
                  <a:pt x="431" y="424"/>
                  <a:pt x="452" y="42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5" name="Freeform 34"/>
          <p:cNvSpPr>
            <a:spLocks noChangeArrowheads="1"/>
          </p:cNvSpPr>
          <p:nvPr userDrawn="1"/>
        </p:nvSpPr>
        <p:spPr bwMode="auto">
          <a:xfrm>
            <a:off x="5244948" y="2213055"/>
            <a:ext cx="584048" cy="457200"/>
          </a:xfrm>
          <a:custGeom>
            <a:avLst/>
            <a:gdLst>
              <a:gd name="T0" fmla="*/ 75172271 w 608"/>
              <a:gd name="T1" fmla="*/ 61754124 h 475"/>
              <a:gd name="T2" fmla="*/ 75172271 w 608"/>
              <a:gd name="T3" fmla="*/ 61754124 h 475"/>
              <a:gd name="T4" fmla="*/ 3635276 w 608"/>
              <a:gd name="T5" fmla="*/ 61754124 h 475"/>
              <a:gd name="T6" fmla="*/ 0 w 608"/>
              <a:gd name="T7" fmla="*/ 57976088 h 475"/>
              <a:gd name="T8" fmla="*/ 0 w 608"/>
              <a:gd name="T9" fmla="*/ 53415879 h 475"/>
              <a:gd name="T10" fmla="*/ 0 w 608"/>
              <a:gd name="T11" fmla="*/ 46901862 h 475"/>
              <a:gd name="T12" fmla="*/ 0 w 608"/>
              <a:gd name="T13" fmla="*/ 42342014 h 475"/>
              <a:gd name="T14" fmla="*/ 0 w 608"/>
              <a:gd name="T15" fmla="*/ 35957938 h 475"/>
              <a:gd name="T16" fmla="*/ 0 w 608"/>
              <a:gd name="T17" fmla="*/ 31267788 h 475"/>
              <a:gd name="T18" fmla="*/ 0 w 608"/>
              <a:gd name="T19" fmla="*/ 18370055 h 475"/>
              <a:gd name="T20" fmla="*/ 78807547 w 608"/>
              <a:gd name="T21" fmla="*/ 18370055 h 475"/>
              <a:gd name="T22" fmla="*/ 78807547 w 608"/>
              <a:gd name="T23" fmla="*/ 31267788 h 475"/>
              <a:gd name="T24" fmla="*/ 78807547 w 608"/>
              <a:gd name="T25" fmla="*/ 35957938 h 475"/>
              <a:gd name="T26" fmla="*/ 78807547 w 608"/>
              <a:gd name="T27" fmla="*/ 42342014 h 475"/>
              <a:gd name="T28" fmla="*/ 78807547 w 608"/>
              <a:gd name="T29" fmla="*/ 46901862 h 475"/>
              <a:gd name="T30" fmla="*/ 78807547 w 608"/>
              <a:gd name="T31" fmla="*/ 53415879 h 475"/>
              <a:gd name="T32" fmla="*/ 78807547 w 608"/>
              <a:gd name="T33" fmla="*/ 57976088 h 475"/>
              <a:gd name="T34" fmla="*/ 75172271 w 608"/>
              <a:gd name="T35" fmla="*/ 61754124 h 475"/>
              <a:gd name="T36" fmla="*/ 0 w 608"/>
              <a:gd name="T37" fmla="*/ 11074226 h 475"/>
              <a:gd name="T38" fmla="*/ 0 w 608"/>
              <a:gd name="T39" fmla="*/ 11074226 h 475"/>
              <a:gd name="T40" fmla="*/ 0 w 608"/>
              <a:gd name="T41" fmla="*/ 9249998 h 475"/>
              <a:gd name="T42" fmla="*/ 0 w 608"/>
              <a:gd name="T43" fmla="*/ 3648095 h 475"/>
              <a:gd name="T44" fmla="*/ 3635276 w 608"/>
              <a:gd name="T45" fmla="*/ 0 h 475"/>
              <a:gd name="T46" fmla="*/ 9088009 w 608"/>
              <a:gd name="T47" fmla="*/ 0 h 475"/>
              <a:gd name="T48" fmla="*/ 10905827 w 608"/>
              <a:gd name="T49" fmla="*/ 0 h 475"/>
              <a:gd name="T50" fmla="*/ 14670819 w 608"/>
              <a:gd name="T51" fmla="*/ 0 h 475"/>
              <a:gd name="T52" fmla="*/ 21941370 w 608"/>
              <a:gd name="T53" fmla="*/ 0 h 475"/>
              <a:gd name="T54" fmla="*/ 29341637 w 608"/>
              <a:gd name="T55" fmla="*/ 7295829 h 475"/>
              <a:gd name="T56" fmla="*/ 75172271 w 608"/>
              <a:gd name="T57" fmla="*/ 7295829 h 475"/>
              <a:gd name="T58" fmla="*/ 78807547 w 608"/>
              <a:gd name="T59" fmla="*/ 11074226 h 475"/>
              <a:gd name="T60" fmla="*/ 78807547 w 608"/>
              <a:gd name="T61" fmla="*/ 14721960 h 475"/>
              <a:gd name="T62" fmla="*/ 0 w 608"/>
              <a:gd name="T63" fmla="*/ 14721960 h 475"/>
              <a:gd name="T64" fmla="*/ 0 w 608"/>
              <a:gd name="T65" fmla="*/ 11074226 h 4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475">
                <a:moveTo>
                  <a:pt x="579" y="474"/>
                </a:moveTo>
                <a:lnTo>
                  <a:pt x="579" y="474"/>
                </a:ln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7" y="141"/>
                  <a:pt x="607" y="141"/>
                  <a:pt x="607" y="141"/>
                </a:cubicBezTo>
                <a:cubicBezTo>
                  <a:pt x="607" y="240"/>
                  <a:pt x="607" y="240"/>
                  <a:pt x="607" y="240"/>
                </a:cubicBezTo>
                <a:cubicBezTo>
                  <a:pt x="607" y="276"/>
                  <a:pt x="607" y="276"/>
                  <a:pt x="607" y="276"/>
                </a:cubicBezTo>
                <a:cubicBezTo>
                  <a:pt x="607" y="325"/>
                  <a:pt x="607" y="325"/>
                  <a:pt x="607" y="325"/>
                </a:cubicBezTo>
                <a:cubicBezTo>
                  <a:pt x="607" y="360"/>
                  <a:pt x="607" y="360"/>
                  <a:pt x="607" y="360"/>
                </a:cubicBezTo>
                <a:cubicBezTo>
                  <a:pt x="607" y="410"/>
                  <a:pt x="607" y="410"/>
                  <a:pt x="607" y="410"/>
                </a:cubicBezTo>
                <a:cubicBezTo>
                  <a:pt x="607" y="445"/>
                  <a:pt x="607" y="445"/>
                  <a:pt x="607" y="445"/>
                </a:cubicBezTo>
                <a:cubicBezTo>
                  <a:pt x="607" y="459"/>
                  <a:pt x="593" y="474"/>
                  <a:pt x="579" y="474"/>
                </a:cubicBezTo>
                <a:close/>
                <a:moveTo>
                  <a:pt x="0" y="85"/>
                </a:moveTo>
                <a:lnTo>
                  <a:pt x="0" y="85"/>
                </a:lnTo>
                <a:cubicBezTo>
                  <a:pt x="0" y="71"/>
                  <a:pt x="0" y="71"/>
                  <a:pt x="0" y="71"/>
                </a:cubicBezTo>
                <a:cubicBezTo>
                  <a:pt x="0" y="28"/>
                  <a:pt x="0" y="28"/>
                  <a:pt x="0" y="28"/>
                </a:cubicBezTo>
                <a:cubicBezTo>
                  <a:pt x="0" y="14"/>
                  <a:pt x="14" y="0"/>
                  <a:pt x="28" y="0"/>
                </a:cubicBezTo>
                <a:cubicBezTo>
                  <a:pt x="70" y="0"/>
                  <a:pt x="70" y="0"/>
                  <a:pt x="70" y="0"/>
                </a:cubicBezTo>
                <a:cubicBezTo>
                  <a:pt x="84" y="0"/>
                  <a:pt x="84" y="0"/>
                  <a:pt x="84"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3" y="56"/>
                  <a:pt x="607" y="71"/>
                  <a:pt x="607" y="85"/>
                </a:cubicBezTo>
                <a:cubicBezTo>
                  <a:pt x="607" y="113"/>
                  <a:pt x="607" y="113"/>
                  <a:pt x="607" y="113"/>
                </a:cubicBezTo>
                <a:cubicBezTo>
                  <a:pt x="0" y="113"/>
                  <a:pt x="0" y="113"/>
                  <a:pt x="0" y="113"/>
                </a:cubicBezTo>
                <a:lnTo>
                  <a:pt x="0" y="8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6" name="Freeform 35"/>
          <p:cNvSpPr>
            <a:spLocks noChangeArrowheads="1"/>
          </p:cNvSpPr>
          <p:nvPr userDrawn="1"/>
        </p:nvSpPr>
        <p:spPr bwMode="auto">
          <a:xfrm>
            <a:off x="4344241" y="3207172"/>
            <a:ext cx="435921" cy="474133"/>
          </a:xfrm>
          <a:custGeom>
            <a:avLst/>
            <a:gdLst>
              <a:gd name="T0" fmla="*/ 58890669 w 453"/>
              <a:gd name="T1" fmla="*/ 31867782 h 496"/>
              <a:gd name="T2" fmla="*/ 58890669 w 453"/>
              <a:gd name="T3" fmla="*/ 31867782 h 496"/>
              <a:gd name="T4" fmla="*/ 57066759 w 453"/>
              <a:gd name="T5" fmla="*/ 34566327 h 496"/>
              <a:gd name="T6" fmla="*/ 57066759 w 453"/>
              <a:gd name="T7" fmla="*/ 34566327 h 496"/>
              <a:gd name="T8" fmla="*/ 45080137 w 453"/>
              <a:gd name="T9" fmla="*/ 45488840 h 496"/>
              <a:gd name="T10" fmla="*/ 45080137 w 453"/>
              <a:gd name="T11" fmla="*/ 45488840 h 496"/>
              <a:gd name="T12" fmla="*/ 42344092 w 453"/>
              <a:gd name="T13" fmla="*/ 46388235 h 496"/>
              <a:gd name="T14" fmla="*/ 38695911 w 453"/>
              <a:gd name="T15" fmla="*/ 42790294 h 496"/>
              <a:gd name="T16" fmla="*/ 40519821 w 453"/>
              <a:gd name="T17" fmla="*/ 39963059 h 496"/>
              <a:gd name="T18" fmla="*/ 40519821 w 453"/>
              <a:gd name="T19" fmla="*/ 39963059 h 496"/>
              <a:gd name="T20" fmla="*/ 45080137 w 453"/>
              <a:gd name="T21" fmla="*/ 35465723 h 496"/>
              <a:gd name="T22" fmla="*/ 23061108 w 453"/>
              <a:gd name="T23" fmla="*/ 35465723 h 496"/>
              <a:gd name="T24" fmla="*/ 23061108 w 453"/>
              <a:gd name="T25" fmla="*/ 35465723 h 496"/>
              <a:gd name="T26" fmla="*/ 19282622 w 453"/>
              <a:gd name="T27" fmla="*/ 31867782 h 496"/>
              <a:gd name="T28" fmla="*/ 23061108 w 453"/>
              <a:gd name="T29" fmla="*/ 28269842 h 496"/>
              <a:gd name="T30" fmla="*/ 23061108 w 453"/>
              <a:gd name="T31" fmla="*/ 28269842 h 496"/>
              <a:gd name="T32" fmla="*/ 45080137 w 453"/>
              <a:gd name="T33" fmla="*/ 28269842 h 496"/>
              <a:gd name="T34" fmla="*/ 40519821 w 453"/>
              <a:gd name="T35" fmla="*/ 23643815 h 496"/>
              <a:gd name="T36" fmla="*/ 40519821 w 453"/>
              <a:gd name="T37" fmla="*/ 23643815 h 496"/>
              <a:gd name="T38" fmla="*/ 38695911 w 453"/>
              <a:gd name="T39" fmla="*/ 20945270 h 496"/>
              <a:gd name="T40" fmla="*/ 42344092 w 453"/>
              <a:gd name="T41" fmla="*/ 17347329 h 496"/>
              <a:gd name="T42" fmla="*/ 45080137 w 453"/>
              <a:gd name="T43" fmla="*/ 18246725 h 496"/>
              <a:gd name="T44" fmla="*/ 45080137 w 453"/>
              <a:gd name="T45" fmla="*/ 18246725 h 496"/>
              <a:gd name="T46" fmla="*/ 57066759 w 453"/>
              <a:gd name="T47" fmla="*/ 29169237 h 496"/>
              <a:gd name="T48" fmla="*/ 57066759 w 453"/>
              <a:gd name="T49" fmla="*/ 29169237 h 496"/>
              <a:gd name="T50" fmla="*/ 58890669 w 453"/>
              <a:gd name="T51" fmla="*/ 31867782 h 496"/>
              <a:gd name="T52" fmla="*/ 22148973 w 453"/>
              <a:gd name="T53" fmla="*/ 7324571 h 496"/>
              <a:gd name="T54" fmla="*/ 22148973 w 453"/>
              <a:gd name="T55" fmla="*/ 7324571 h 496"/>
              <a:gd name="T56" fmla="*/ 7296362 w 453"/>
              <a:gd name="T57" fmla="*/ 7324571 h 496"/>
              <a:gd name="T58" fmla="*/ 7296362 w 453"/>
              <a:gd name="T59" fmla="*/ 56410993 h 496"/>
              <a:gd name="T60" fmla="*/ 22148973 w 453"/>
              <a:gd name="T61" fmla="*/ 56410993 h 496"/>
              <a:gd name="T62" fmla="*/ 25797154 w 453"/>
              <a:gd name="T63" fmla="*/ 60008934 h 496"/>
              <a:gd name="T64" fmla="*/ 22148973 w 453"/>
              <a:gd name="T65" fmla="*/ 63607233 h 496"/>
              <a:gd name="T66" fmla="*/ 3648181 w 453"/>
              <a:gd name="T67" fmla="*/ 63607233 h 496"/>
              <a:gd name="T68" fmla="*/ 0 w 453"/>
              <a:gd name="T69" fmla="*/ 60008934 h 496"/>
              <a:gd name="T70" fmla="*/ 0 w 453"/>
              <a:gd name="T71" fmla="*/ 3726631 h 496"/>
              <a:gd name="T72" fmla="*/ 3648181 w 453"/>
              <a:gd name="T73" fmla="*/ 0 h 496"/>
              <a:gd name="T74" fmla="*/ 22148973 w 453"/>
              <a:gd name="T75" fmla="*/ 0 h 496"/>
              <a:gd name="T76" fmla="*/ 25797154 w 453"/>
              <a:gd name="T77" fmla="*/ 3726631 h 496"/>
              <a:gd name="T78" fmla="*/ 22148973 w 453"/>
              <a:gd name="T79" fmla="*/ 7324571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3" h="496">
                <a:moveTo>
                  <a:pt x="452" y="248"/>
                </a:moveTo>
                <a:lnTo>
                  <a:pt x="452" y="248"/>
                </a:lnTo>
                <a:cubicBezTo>
                  <a:pt x="452" y="255"/>
                  <a:pt x="445" y="262"/>
                  <a:pt x="438" y="269"/>
                </a:cubicBezTo>
                <a:cubicBezTo>
                  <a:pt x="346" y="354"/>
                  <a:pt x="346" y="354"/>
                  <a:pt x="346" y="354"/>
                </a:cubicBezTo>
                <a:cubicBezTo>
                  <a:pt x="339" y="361"/>
                  <a:pt x="332" y="361"/>
                  <a:pt x="325" y="361"/>
                </a:cubicBezTo>
                <a:cubicBezTo>
                  <a:pt x="311" y="361"/>
                  <a:pt x="297" y="347"/>
                  <a:pt x="297" y="333"/>
                </a:cubicBezTo>
                <a:cubicBezTo>
                  <a:pt x="297" y="326"/>
                  <a:pt x="304" y="319"/>
                  <a:pt x="311" y="311"/>
                </a:cubicBezTo>
                <a:cubicBezTo>
                  <a:pt x="346" y="276"/>
                  <a:pt x="346" y="276"/>
                  <a:pt x="346" y="276"/>
                </a:cubicBezTo>
                <a:cubicBezTo>
                  <a:pt x="177" y="276"/>
                  <a:pt x="177" y="276"/>
                  <a:pt x="177" y="276"/>
                </a:cubicBezTo>
                <a:cubicBezTo>
                  <a:pt x="163" y="276"/>
                  <a:pt x="148" y="262"/>
                  <a:pt x="148" y="248"/>
                </a:cubicBezTo>
                <a:cubicBezTo>
                  <a:pt x="148" y="234"/>
                  <a:pt x="163" y="220"/>
                  <a:pt x="177" y="220"/>
                </a:cubicBezTo>
                <a:cubicBezTo>
                  <a:pt x="346" y="220"/>
                  <a:pt x="346" y="220"/>
                  <a:pt x="346" y="220"/>
                </a:cubicBezTo>
                <a:cubicBezTo>
                  <a:pt x="311" y="184"/>
                  <a:pt x="311" y="184"/>
                  <a:pt x="311" y="184"/>
                </a:cubicBezTo>
                <a:cubicBezTo>
                  <a:pt x="304" y="177"/>
                  <a:pt x="297" y="170"/>
                  <a:pt x="297" y="163"/>
                </a:cubicBezTo>
                <a:cubicBezTo>
                  <a:pt x="297" y="149"/>
                  <a:pt x="311" y="135"/>
                  <a:pt x="325" y="135"/>
                </a:cubicBezTo>
                <a:cubicBezTo>
                  <a:pt x="332" y="135"/>
                  <a:pt x="339" y="135"/>
                  <a:pt x="346" y="142"/>
                </a:cubicBezTo>
                <a:cubicBezTo>
                  <a:pt x="438" y="227"/>
                  <a:pt x="438" y="227"/>
                  <a:pt x="438" y="227"/>
                </a:cubicBezTo>
                <a:cubicBezTo>
                  <a:pt x="445" y="234"/>
                  <a:pt x="452" y="241"/>
                  <a:pt x="452" y="248"/>
                </a:cubicBezTo>
                <a:close/>
                <a:moveTo>
                  <a:pt x="170" y="57"/>
                </a:moveTo>
                <a:lnTo>
                  <a:pt x="170" y="57"/>
                </a:lnTo>
                <a:cubicBezTo>
                  <a:pt x="56" y="57"/>
                  <a:pt x="56" y="57"/>
                  <a:pt x="56" y="57"/>
                </a:cubicBezTo>
                <a:cubicBezTo>
                  <a:pt x="56" y="439"/>
                  <a:pt x="56" y="439"/>
                  <a:pt x="56" y="439"/>
                </a:cubicBezTo>
                <a:cubicBezTo>
                  <a:pt x="170" y="439"/>
                  <a:pt x="170" y="439"/>
                  <a:pt x="170" y="439"/>
                </a:cubicBezTo>
                <a:cubicBezTo>
                  <a:pt x="184" y="439"/>
                  <a:pt x="198" y="446"/>
                  <a:pt x="198" y="467"/>
                </a:cubicBezTo>
                <a:cubicBezTo>
                  <a:pt x="198" y="481"/>
                  <a:pt x="184" y="495"/>
                  <a:pt x="170" y="495"/>
                </a:cubicBezTo>
                <a:cubicBezTo>
                  <a:pt x="28" y="495"/>
                  <a:pt x="28" y="495"/>
                  <a:pt x="28" y="495"/>
                </a:cubicBezTo>
                <a:cubicBezTo>
                  <a:pt x="7" y="495"/>
                  <a:pt x="0" y="481"/>
                  <a:pt x="0" y="467"/>
                </a:cubicBezTo>
                <a:cubicBezTo>
                  <a:pt x="0" y="29"/>
                  <a:pt x="0" y="29"/>
                  <a:pt x="0" y="29"/>
                </a:cubicBezTo>
                <a:cubicBezTo>
                  <a:pt x="0" y="15"/>
                  <a:pt x="7" y="0"/>
                  <a:pt x="28" y="0"/>
                </a:cubicBezTo>
                <a:cubicBezTo>
                  <a:pt x="170" y="0"/>
                  <a:pt x="170" y="0"/>
                  <a:pt x="170" y="0"/>
                </a:cubicBezTo>
                <a:cubicBezTo>
                  <a:pt x="184" y="0"/>
                  <a:pt x="198" y="15"/>
                  <a:pt x="198" y="29"/>
                </a:cubicBezTo>
                <a:cubicBezTo>
                  <a:pt x="198" y="50"/>
                  <a:pt x="184" y="57"/>
                  <a:pt x="170" y="5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7" name="Freeform 36"/>
          <p:cNvSpPr>
            <a:spLocks noChangeArrowheads="1"/>
          </p:cNvSpPr>
          <p:nvPr userDrawn="1"/>
        </p:nvSpPr>
        <p:spPr bwMode="auto">
          <a:xfrm>
            <a:off x="3315811" y="3207172"/>
            <a:ext cx="435918" cy="474133"/>
          </a:xfrm>
          <a:custGeom>
            <a:avLst/>
            <a:gdLst>
              <a:gd name="T0" fmla="*/ 58889948 w 453"/>
              <a:gd name="T1" fmla="*/ 31867782 h 496"/>
              <a:gd name="T2" fmla="*/ 58889948 w 453"/>
              <a:gd name="T3" fmla="*/ 31867782 h 496"/>
              <a:gd name="T4" fmla="*/ 58889948 w 453"/>
              <a:gd name="T5" fmla="*/ 60008934 h 496"/>
              <a:gd name="T6" fmla="*/ 55241789 w 453"/>
              <a:gd name="T7" fmla="*/ 63607233 h 496"/>
              <a:gd name="T8" fmla="*/ 36741110 w 453"/>
              <a:gd name="T9" fmla="*/ 63607233 h 496"/>
              <a:gd name="T10" fmla="*/ 33092952 w 453"/>
              <a:gd name="T11" fmla="*/ 60008934 h 496"/>
              <a:gd name="T12" fmla="*/ 36741110 w 453"/>
              <a:gd name="T13" fmla="*/ 56410993 h 496"/>
              <a:gd name="T14" fmla="*/ 51463687 w 453"/>
              <a:gd name="T15" fmla="*/ 56410993 h 496"/>
              <a:gd name="T16" fmla="*/ 51463687 w 453"/>
              <a:gd name="T17" fmla="*/ 7324571 h 496"/>
              <a:gd name="T18" fmla="*/ 36741110 w 453"/>
              <a:gd name="T19" fmla="*/ 7324571 h 496"/>
              <a:gd name="T20" fmla="*/ 33092952 w 453"/>
              <a:gd name="T21" fmla="*/ 3726631 h 496"/>
              <a:gd name="T22" fmla="*/ 36741110 w 453"/>
              <a:gd name="T23" fmla="*/ 0 h 496"/>
              <a:gd name="T24" fmla="*/ 55241789 w 453"/>
              <a:gd name="T25" fmla="*/ 0 h 496"/>
              <a:gd name="T26" fmla="*/ 58889948 w 453"/>
              <a:gd name="T27" fmla="*/ 3726631 h 496"/>
              <a:gd name="T28" fmla="*/ 58889948 w 453"/>
              <a:gd name="T29" fmla="*/ 31867782 h 496"/>
              <a:gd name="T30" fmla="*/ 37653240 w 453"/>
              <a:gd name="T31" fmla="*/ 29169237 h 496"/>
              <a:gd name="T32" fmla="*/ 37653240 w 453"/>
              <a:gd name="T33" fmla="*/ 29169237 h 496"/>
              <a:gd name="T34" fmla="*/ 38565009 w 453"/>
              <a:gd name="T35" fmla="*/ 31867782 h 496"/>
              <a:gd name="T36" fmla="*/ 37653240 w 453"/>
              <a:gd name="T37" fmla="*/ 34566327 h 496"/>
              <a:gd name="T38" fmla="*/ 37653240 w 453"/>
              <a:gd name="T39" fmla="*/ 34566327 h 496"/>
              <a:gd name="T40" fmla="*/ 25796996 w 453"/>
              <a:gd name="T41" fmla="*/ 45488840 h 496"/>
              <a:gd name="T42" fmla="*/ 25796996 w 453"/>
              <a:gd name="T43" fmla="*/ 45488840 h 496"/>
              <a:gd name="T44" fmla="*/ 22930663 w 453"/>
              <a:gd name="T45" fmla="*/ 46388235 h 496"/>
              <a:gd name="T46" fmla="*/ 19282505 w 453"/>
              <a:gd name="T47" fmla="*/ 42790294 h 496"/>
              <a:gd name="T48" fmla="*/ 20194634 w 453"/>
              <a:gd name="T49" fmla="*/ 39963059 h 496"/>
              <a:gd name="T50" fmla="*/ 20194634 w 453"/>
              <a:gd name="T51" fmla="*/ 39963059 h 496"/>
              <a:gd name="T52" fmla="*/ 25796996 w 453"/>
              <a:gd name="T53" fmla="*/ 35465723 h 496"/>
              <a:gd name="T54" fmla="*/ 3648158 w 453"/>
              <a:gd name="T55" fmla="*/ 35465723 h 496"/>
              <a:gd name="T56" fmla="*/ 3648158 w 453"/>
              <a:gd name="T57" fmla="*/ 35465723 h 496"/>
              <a:gd name="T58" fmla="*/ 0 w 453"/>
              <a:gd name="T59" fmla="*/ 31867782 h 496"/>
              <a:gd name="T60" fmla="*/ 3648158 w 453"/>
              <a:gd name="T61" fmla="*/ 28269842 h 496"/>
              <a:gd name="T62" fmla="*/ 3648158 w 453"/>
              <a:gd name="T63" fmla="*/ 28269842 h 496"/>
              <a:gd name="T64" fmla="*/ 25796996 w 453"/>
              <a:gd name="T65" fmla="*/ 28269842 h 496"/>
              <a:gd name="T66" fmla="*/ 20194634 w 453"/>
              <a:gd name="T67" fmla="*/ 23643815 h 496"/>
              <a:gd name="T68" fmla="*/ 20194634 w 453"/>
              <a:gd name="T69" fmla="*/ 23643815 h 496"/>
              <a:gd name="T70" fmla="*/ 19282505 w 453"/>
              <a:gd name="T71" fmla="*/ 20945270 h 496"/>
              <a:gd name="T72" fmla="*/ 22930663 w 453"/>
              <a:gd name="T73" fmla="*/ 17347329 h 496"/>
              <a:gd name="T74" fmla="*/ 25796996 w 453"/>
              <a:gd name="T75" fmla="*/ 18246725 h 496"/>
              <a:gd name="T76" fmla="*/ 25796996 w 453"/>
              <a:gd name="T77" fmla="*/ 18246725 h 496"/>
              <a:gd name="T78" fmla="*/ 37653240 w 453"/>
              <a:gd name="T79" fmla="*/ 29169237 h 4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3" h="496">
                <a:moveTo>
                  <a:pt x="452" y="248"/>
                </a:moveTo>
                <a:lnTo>
                  <a:pt x="452" y="248"/>
                </a:lnTo>
                <a:cubicBezTo>
                  <a:pt x="452" y="467"/>
                  <a:pt x="452" y="467"/>
                  <a:pt x="452" y="467"/>
                </a:cubicBezTo>
                <a:cubicBezTo>
                  <a:pt x="452" y="481"/>
                  <a:pt x="438" y="495"/>
                  <a:pt x="424" y="495"/>
                </a:cubicBezTo>
                <a:cubicBezTo>
                  <a:pt x="282" y="495"/>
                  <a:pt x="282" y="495"/>
                  <a:pt x="282" y="495"/>
                </a:cubicBezTo>
                <a:cubicBezTo>
                  <a:pt x="261" y="495"/>
                  <a:pt x="254" y="481"/>
                  <a:pt x="254" y="467"/>
                </a:cubicBezTo>
                <a:cubicBezTo>
                  <a:pt x="254" y="446"/>
                  <a:pt x="261" y="439"/>
                  <a:pt x="282" y="439"/>
                </a:cubicBezTo>
                <a:cubicBezTo>
                  <a:pt x="395" y="439"/>
                  <a:pt x="395" y="439"/>
                  <a:pt x="395" y="439"/>
                </a:cubicBezTo>
                <a:cubicBezTo>
                  <a:pt x="395" y="57"/>
                  <a:pt x="395" y="57"/>
                  <a:pt x="395" y="57"/>
                </a:cubicBezTo>
                <a:cubicBezTo>
                  <a:pt x="282" y="57"/>
                  <a:pt x="282" y="57"/>
                  <a:pt x="282" y="57"/>
                </a:cubicBezTo>
                <a:cubicBezTo>
                  <a:pt x="261" y="57"/>
                  <a:pt x="254" y="43"/>
                  <a:pt x="254" y="29"/>
                </a:cubicBezTo>
                <a:cubicBezTo>
                  <a:pt x="254" y="15"/>
                  <a:pt x="261" y="0"/>
                  <a:pt x="282" y="0"/>
                </a:cubicBezTo>
                <a:cubicBezTo>
                  <a:pt x="424" y="0"/>
                  <a:pt x="424" y="0"/>
                  <a:pt x="424" y="0"/>
                </a:cubicBezTo>
                <a:cubicBezTo>
                  <a:pt x="438" y="0"/>
                  <a:pt x="452" y="15"/>
                  <a:pt x="452" y="29"/>
                </a:cubicBezTo>
                <a:cubicBezTo>
                  <a:pt x="452" y="248"/>
                  <a:pt x="452" y="248"/>
                  <a:pt x="452" y="248"/>
                </a:cubicBezTo>
                <a:close/>
                <a:moveTo>
                  <a:pt x="289" y="227"/>
                </a:moveTo>
                <a:lnTo>
                  <a:pt x="289" y="227"/>
                </a:lnTo>
                <a:cubicBezTo>
                  <a:pt x="296" y="234"/>
                  <a:pt x="296" y="241"/>
                  <a:pt x="296" y="248"/>
                </a:cubicBezTo>
                <a:cubicBezTo>
                  <a:pt x="296" y="255"/>
                  <a:pt x="296" y="262"/>
                  <a:pt x="289" y="269"/>
                </a:cubicBezTo>
                <a:cubicBezTo>
                  <a:pt x="198" y="354"/>
                  <a:pt x="198" y="354"/>
                  <a:pt x="198" y="354"/>
                </a:cubicBezTo>
                <a:cubicBezTo>
                  <a:pt x="191" y="361"/>
                  <a:pt x="183" y="361"/>
                  <a:pt x="176" y="361"/>
                </a:cubicBezTo>
                <a:cubicBezTo>
                  <a:pt x="162" y="361"/>
                  <a:pt x="148" y="347"/>
                  <a:pt x="148" y="333"/>
                </a:cubicBezTo>
                <a:cubicBezTo>
                  <a:pt x="148" y="326"/>
                  <a:pt x="155" y="319"/>
                  <a:pt x="155" y="311"/>
                </a:cubicBezTo>
                <a:cubicBezTo>
                  <a:pt x="198" y="276"/>
                  <a:pt x="198" y="276"/>
                  <a:pt x="198" y="276"/>
                </a:cubicBezTo>
                <a:cubicBezTo>
                  <a:pt x="28" y="276"/>
                  <a:pt x="28" y="276"/>
                  <a:pt x="28" y="276"/>
                </a:cubicBezTo>
                <a:cubicBezTo>
                  <a:pt x="7" y="276"/>
                  <a:pt x="0" y="262"/>
                  <a:pt x="0" y="248"/>
                </a:cubicBezTo>
                <a:cubicBezTo>
                  <a:pt x="0" y="234"/>
                  <a:pt x="7" y="220"/>
                  <a:pt x="28" y="220"/>
                </a:cubicBezTo>
                <a:cubicBezTo>
                  <a:pt x="198" y="220"/>
                  <a:pt x="198" y="220"/>
                  <a:pt x="198" y="220"/>
                </a:cubicBezTo>
                <a:cubicBezTo>
                  <a:pt x="155" y="184"/>
                  <a:pt x="155" y="184"/>
                  <a:pt x="155" y="184"/>
                </a:cubicBezTo>
                <a:cubicBezTo>
                  <a:pt x="155" y="177"/>
                  <a:pt x="148" y="170"/>
                  <a:pt x="148" y="163"/>
                </a:cubicBezTo>
                <a:cubicBezTo>
                  <a:pt x="148" y="149"/>
                  <a:pt x="162" y="135"/>
                  <a:pt x="176" y="135"/>
                </a:cubicBezTo>
                <a:cubicBezTo>
                  <a:pt x="183" y="135"/>
                  <a:pt x="191" y="135"/>
                  <a:pt x="198" y="142"/>
                </a:cubicBezTo>
                <a:cubicBezTo>
                  <a:pt x="289" y="227"/>
                  <a:pt x="289" y="227"/>
                  <a:pt x="289" y="22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8" name="Freeform 37"/>
          <p:cNvSpPr>
            <a:spLocks noChangeArrowheads="1"/>
          </p:cNvSpPr>
          <p:nvPr userDrawn="1"/>
        </p:nvSpPr>
        <p:spPr bwMode="auto">
          <a:xfrm>
            <a:off x="2287378" y="3228340"/>
            <a:ext cx="469779" cy="436032"/>
          </a:xfrm>
          <a:custGeom>
            <a:avLst/>
            <a:gdLst>
              <a:gd name="T0" fmla="*/ 59733324 w 489"/>
              <a:gd name="T1" fmla="*/ 58889948 h 453"/>
              <a:gd name="T2" fmla="*/ 59733324 w 489"/>
              <a:gd name="T3" fmla="*/ 58889948 h 453"/>
              <a:gd name="T4" fmla="*/ 3765697 w 489"/>
              <a:gd name="T5" fmla="*/ 58889948 h 453"/>
              <a:gd name="T6" fmla="*/ 0 w 489"/>
              <a:gd name="T7" fmla="*/ 55241789 h 453"/>
              <a:gd name="T8" fmla="*/ 0 w 489"/>
              <a:gd name="T9" fmla="*/ 36741110 h 453"/>
              <a:gd name="T10" fmla="*/ 3765697 w 489"/>
              <a:gd name="T11" fmla="*/ 33092952 h 453"/>
              <a:gd name="T12" fmla="*/ 7401667 w 489"/>
              <a:gd name="T13" fmla="*/ 36741110 h 453"/>
              <a:gd name="T14" fmla="*/ 7401667 w 489"/>
              <a:gd name="T15" fmla="*/ 51593992 h 453"/>
              <a:gd name="T16" fmla="*/ 55967267 w 489"/>
              <a:gd name="T17" fmla="*/ 51593992 h 453"/>
              <a:gd name="T18" fmla="*/ 55967267 w 489"/>
              <a:gd name="T19" fmla="*/ 36741110 h 453"/>
              <a:gd name="T20" fmla="*/ 59733324 w 489"/>
              <a:gd name="T21" fmla="*/ 33092952 h 453"/>
              <a:gd name="T22" fmla="*/ 63369294 w 489"/>
              <a:gd name="T23" fmla="*/ 36741110 h 453"/>
              <a:gd name="T24" fmla="*/ 63369294 w 489"/>
              <a:gd name="T25" fmla="*/ 55241789 h 453"/>
              <a:gd name="T26" fmla="*/ 59733324 w 489"/>
              <a:gd name="T27" fmla="*/ 58889948 h 453"/>
              <a:gd name="T28" fmla="*/ 43241733 w 489"/>
              <a:gd name="T29" fmla="*/ 19282505 h 453"/>
              <a:gd name="T30" fmla="*/ 43241733 w 489"/>
              <a:gd name="T31" fmla="*/ 19282505 h 453"/>
              <a:gd name="T32" fmla="*/ 40384848 w 489"/>
              <a:gd name="T33" fmla="*/ 18370375 h 453"/>
              <a:gd name="T34" fmla="*/ 40384848 w 489"/>
              <a:gd name="T35" fmla="*/ 18370375 h 453"/>
              <a:gd name="T36" fmla="*/ 35840067 w 489"/>
              <a:gd name="T37" fmla="*/ 12898317 h 453"/>
              <a:gd name="T38" fmla="*/ 35840067 w 489"/>
              <a:gd name="T39" fmla="*/ 35828980 h 453"/>
              <a:gd name="T40" fmla="*/ 35840067 w 489"/>
              <a:gd name="T41" fmla="*/ 35828980 h 453"/>
              <a:gd name="T42" fmla="*/ 32204097 w 489"/>
              <a:gd name="T43" fmla="*/ 39607443 h 453"/>
              <a:gd name="T44" fmla="*/ 28568127 w 489"/>
              <a:gd name="T45" fmla="*/ 35828980 h 453"/>
              <a:gd name="T46" fmla="*/ 28568127 w 489"/>
              <a:gd name="T47" fmla="*/ 35828980 h 453"/>
              <a:gd name="T48" fmla="*/ 28568127 w 489"/>
              <a:gd name="T49" fmla="*/ 12898317 h 453"/>
              <a:gd name="T50" fmla="*/ 23893258 w 489"/>
              <a:gd name="T51" fmla="*/ 18370375 h 453"/>
              <a:gd name="T52" fmla="*/ 23893258 w 489"/>
              <a:gd name="T53" fmla="*/ 18370375 h 453"/>
              <a:gd name="T54" fmla="*/ 21166461 w 489"/>
              <a:gd name="T55" fmla="*/ 19282505 h 453"/>
              <a:gd name="T56" fmla="*/ 17530491 w 489"/>
              <a:gd name="T57" fmla="*/ 15634346 h 453"/>
              <a:gd name="T58" fmla="*/ 18439303 w 489"/>
              <a:gd name="T59" fmla="*/ 13810447 h 453"/>
              <a:gd name="T60" fmla="*/ 18439303 w 489"/>
              <a:gd name="T61" fmla="*/ 13810447 h 453"/>
              <a:gd name="T62" fmla="*/ 29476939 w 489"/>
              <a:gd name="T63" fmla="*/ 912130 h 453"/>
              <a:gd name="T64" fmla="*/ 29476939 w 489"/>
              <a:gd name="T65" fmla="*/ 912130 h 453"/>
              <a:gd name="T66" fmla="*/ 32204097 w 489"/>
              <a:gd name="T67" fmla="*/ 0 h 453"/>
              <a:gd name="T68" fmla="*/ 34930894 w 489"/>
              <a:gd name="T69" fmla="*/ 912130 h 453"/>
              <a:gd name="T70" fmla="*/ 34930894 w 489"/>
              <a:gd name="T71" fmla="*/ 912130 h 453"/>
              <a:gd name="T72" fmla="*/ 45968530 w 489"/>
              <a:gd name="T73" fmla="*/ 13810447 h 453"/>
              <a:gd name="T74" fmla="*/ 45968530 w 489"/>
              <a:gd name="T75" fmla="*/ 13810447 h 453"/>
              <a:gd name="T76" fmla="*/ 46877703 w 489"/>
              <a:gd name="T77" fmla="*/ 15634346 h 453"/>
              <a:gd name="T78" fmla="*/ 43241733 w 489"/>
              <a:gd name="T79" fmla="*/ 19282505 h 4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9" h="453">
                <a:moveTo>
                  <a:pt x="460" y="452"/>
                </a:moveTo>
                <a:lnTo>
                  <a:pt x="460" y="452"/>
                </a:lnTo>
                <a:cubicBezTo>
                  <a:pt x="29" y="452"/>
                  <a:pt x="29" y="452"/>
                  <a:pt x="29" y="452"/>
                </a:cubicBezTo>
                <a:cubicBezTo>
                  <a:pt x="15" y="452"/>
                  <a:pt x="0" y="438"/>
                  <a:pt x="0" y="424"/>
                </a:cubicBezTo>
                <a:cubicBezTo>
                  <a:pt x="0" y="282"/>
                  <a:pt x="0" y="282"/>
                  <a:pt x="0" y="282"/>
                </a:cubicBezTo>
                <a:cubicBezTo>
                  <a:pt x="0" y="268"/>
                  <a:pt x="15"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81" y="254"/>
                  <a:pt x="488" y="268"/>
                  <a:pt x="488" y="282"/>
                </a:cubicBezTo>
                <a:cubicBezTo>
                  <a:pt x="488" y="424"/>
                  <a:pt x="488" y="424"/>
                  <a:pt x="488" y="424"/>
                </a:cubicBezTo>
                <a:cubicBezTo>
                  <a:pt x="488" y="438"/>
                  <a:pt x="481" y="452"/>
                  <a:pt x="460" y="452"/>
                </a:cubicBezTo>
                <a:close/>
                <a:moveTo>
                  <a:pt x="333" y="148"/>
                </a:moveTo>
                <a:lnTo>
                  <a:pt x="333" y="148"/>
                </a:lnTo>
                <a:cubicBezTo>
                  <a:pt x="318" y="148"/>
                  <a:pt x="311" y="148"/>
                  <a:pt x="311" y="141"/>
                </a:cubicBezTo>
                <a:cubicBezTo>
                  <a:pt x="276" y="99"/>
                  <a:pt x="276" y="99"/>
                  <a:pt x="276" y="99"/>
                </a:cubicBezTo>
                <a:cubicBezTo>
                  <a:pt x="276" y="275"/>
                  <a:pt x="276" y="275"/>
                  <a:pt x="276" y="275"/>
                </a:cubicBezTo>
                <a:cubicBezTo>
                  <a:pt x="276" y="289"/>
                  <a:pt x="262" y="304"/>
                  <a:pt x="248" y="304"/>
                </a:cubicBezTo>
                <a:cubicBezTo>
                  <a:pt x="227" y="304"/>
                  <a:pt x="220" y="289"/>
                  <a:pt x="220" y="275"/>
                </a:cubicBezTo>
                <a:cubicBezTo>
                  <a:pt x="220" y="99"/>
                  <a:pt x="220" y="99"/>
                  <a:pt x="220" y="99"/>
                </a:cubicBezTo>
                <a:cubicBezTo>
                  <a:pt x="184" y="141"/>
                  <a:pt x="184" y="141"/>
                  <a:pt x="184" y="141"/>
                </a:cubicBezTo>
                <a:cubicBezTo>
                  <a:pt x="177" y="148"/>
                  <a:pt x="170" y="148"/>
                  <a:pt x="163" y="148"/>
                </a:cubicBezTo>
                <a:cubicBezTo>
                  <a:pt x="142" y="148"/>
                  <a:pt x="135" y="141"/>
                  <a:pt x="135" y="120"/>
                </a:cubicBezTo>
                <a:cubicBezTo>
                  <a:pt x="135" y="113"/>
                  <a:pt x="135" y="106"/>
                  <a:pt x="142" y="106"/>
                </a:cubicBezTo>
                <a:cubicBezTo>
                  <a:pt x="227" y="7"/>
                  <a:pt x="227" y="7"/>
                  <a:pt x="227" y="7"/>
                </a:cubicBezTo>
                <a:cubicBezTo>
                  <a:pt x="227" y="7"/>
                  <a:pt x="234" y="0"/>
                  <a:pt x="248" y="0"/>
                </a:cubicBezTo>
                <a:cubicBezTo>
                  <a:pt x="255" y="0"/>
                  <a:pt x="262" y="7"/>
                  <a:pt x="269" y="7"/>
                </a:cubicBezTo>
                <a:cubicBezTo>
                  <a:pt x="354" y="106"/>
                  <a:pt x="354" y="106"/>
                  <a:pt x="354" y="106"/>
                </a:cubicBezTo>
                <a:cubicBezTo>
                  <a:pt x="354" y="106"/>
                  <a:pt x="361" y="113"/>
                  <a:pt x="361" y="120"/>
                </a:cubicBezTo>
                <a:cubicBezTo>
                  <a:pt x="361" y="141"/>
                  <a:pt x="347" y="148"/>
                  <a:pt x="333" y="14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39" name="Freeform 38"/>
          <p:cNvSpPr>
            <a:spLocks noChangeArrowheads="1"/>
          </p:cNvSpPr>
          <p:nvPr userDrawn="1"/>
        </p:nvSpPr>
        <p:spPr bwMode="auto">
          <a:xfrm>
            <a:off x="1280107" y="3228340"/>
            <a:ext cx="469779" cy="436032"/>
          </a:xfrm>
          <a:custGeom>
            <a:avLst/>
            <a:gdLst>
              <a:gd name="T0" fmla="*/ 59733324 w 489"/>
              <a:gd name="T1" fmla="*/ 58889948 h 453"/>
              <a:gd name="T2" fmla="*/ 59733324 w 489"/>
              <a:gd name="T3" fmla="*/ 58889948 h 453"/>
              <a:gd name="T4" fmla="*/ 31294924 w 489"/>
              <a:gd name="T5" fmla="*/ 58889948 h 453"/>
              <a:gd name="T6" fmla="*/ 31294924 w 489"/>
              <a:gd name="T7" fmla="*/ 58889948 h 453"/>
              <a:gd name="T8" fmla="*/ 31294924 w 489"/>
              <a:gd name="T9" fmla="*/ 58889948 h 453"/>
              <a:gd name="T10" fmla="*/ 3765697 w 489"/>
              <a:gd name="T11" fmla="*/ 58889948 h 453"/>
              <a:gd name="T12" fmla="*/ 0 w 489"/>
              <a:gd name="T13" fmla="*/ 55241789 h 453"/>
              <a:gd name="T14" fmla="*/ 0 w 489"/>
              <a:gd name="T15" fmla="*/ 36741110 h 453"/>
              <a:gd name="T16" fmla="*/ 3765697 w 489"/>
              <a:gd name="T17" fmla="*/ 33092952 h 453"/>
              <a:gd name="T18" fmla="*/ 7401667 w 489"/>
              <a:gd name="T19" fmla="*/ 36741110 h 453"/>
              <a:gd name="T20" fmla="*/ 7401667 w 489"/>
              <a:gd name="T21" fmla="*/ 51593992 h 453"/>
              <a:gd name="T22" fmla="*/ 55967267 w 489"/>
              <a:gd name="T23" fmla="*/ 51593992 h 453"/>
              <a:gd name="T24" fmla="*/ 55967267 w 489"/>
              <a:gd name="T25" fmla="*/ 36741110 h 453"/>
              <a:gd name="T26" fmla="*/ 59733324 w 489"/>
              <a:gd name="T27" fmla="*/ 33092952 h 453"/>
              <a:gd name="T28" fmla="*/ 63369294 w 489"/>
              <a:gd name="T29" fmla="*/ 36741110 h 453"/>
              <a:gd name="T30" fmla="*/ 63369294 w 489"/>
              <a:gd name="T31" fmla="*/ 55241789 h 453"/>
              <a:gd name="T32" fmla="*/ 59733324 w 489"/>
              <a:gd name="T33" fmla="*/ 58889948 h 453"/>
              <a:gd name="T34" fmla="*/ 45059718 w 489"/>
              <a:gd name="T35" fmla="*/ 25796996 h 453"/>
              <a:gd name="T36" fmla="*/ 45059718 w 489"/>
              <a:gd name="T37" fmla="*/ 25796996 h 453"/>
              <a:gd name="T38" fmla="*/ 34022082 w 489"/>
              <a:gd name="T39" fmla="*/ 37653240 h 453"/>
              <a:gd name="T40" fmla="*/ 34022082 w 489"/>
              <a:gd name="T41" fmla="*/ 37653240 h 453"/>
              <a:gd name="T42" fmla="*/ 31294924 w 489"/>
              <a:gd name="T43" fmla="*/ 39607443 h 453"/>
              <a:gd name="T44" fmla="*/ 28568127 w 489"/>
              <a:gd name="T45" fmla="*/ 37653240 h 453"/>
              <a:gd name="T46" fmla="*/ 28568127 w 489"/>
              <a:gd name="T47" fmla="*/ 37653240 h 453"/>
              <a:gd name="T48" fmla="*/ 17530491 w 489"/>
              <a:gd name="T49" fmla="*/ 25796996 h 453"/>
              <a:gd name="T50" fmla="*/ 17530491 w 489"/>
              <a:gd name="T51" fmla="*/ 25796996 h 453"/>
              <a:gd name="T52" fmla="*/ 16491591 w 489"/>
              <a:gd name="T53" fmla="*/ 22930663 h 453"/>
              <a:gd name="T54" fmla="*/ 20257288 w 489"/>
              <a:gd name="T55" fmla="*/ 19282505 h 453"/>
              <a:gd name="T56" fmla="*/ 22984445 w 489"/>
              <a:gd name="T57" fmla="*/ 21106403 h 453"/>
              <a:gd name="T58" fmla="*/ 22984445 w 489"/>
              <a:gd name="T59" fmla="*/ 21106403 h 453"/>
              <a:gd name="T60" fmla="*/ 27529227 w 489"/>
              <a:gd name="T61" fmla="*/ 25796996 h 453"/>
              <a:gd name="T62" fmla="*/ 27529227 w 489"/>
              <a:gd name="T63" fmla="*/ 3648158 h 453"/>
              <a:gd name="T64" fmla="*/ 27529227 w 489"/>
              <a:gd name="T65" fmla="*/ 3648158 h 453"/>
              <a:gd name="T66" fmla="*/ 31294924 w 489"/>
              <a:gd name="T67" fmla="*/ 0 h 453"/>
              <a:gd name="T68" fmla="*/ 34930894 w 489"/>
              <a:gd name="T69" fmla="*/ 3648158 h 453"/>
              <a:gd name="T70" fmla="*/ 34930894 w 489"/>
              <a:gd name="T71" fmla="*/ 3648158 h 453"/>
              <a:gd name="T72" fmla="*/ 34930894 w 489"/>
              <a:gd name="T73" fmla="*/ 25796996 h 453"/>
              <a:gd name="T74" fmla="*/ 39476036 w 489"/>
              <a:gd name="T75" fmla="*/ 21106403 h 453"/>
              <a:gd name="T76" fmla="*/ 39476036 w 489"/>
              <a:gd name="T77" fmla="*/ 21106403 h 453"/>
              <a:gd name="T78" fmla="*/ 42202833 w 489"/>
              <a:gd name="T79" fmla="*/ 19282505 h 453"/>
              <a:gd name="T80" fmla="*/ 45968530 w 489"/>
              <a:gd name="T81" fmla="*/ 22930663 h 453"/>
              <a:gd name="T82" fmla="*/ 45059718 w 489"/>
              <a:gd name="T83" fmla="*/ 25796996 h 4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9" h="453">
                <a:moveTo>
                  <a:pt x="460" y="452"/>
                </a:moveTo>
                <a:lnTo>
                  <a:pt x="460" y="452"/>
                </a:lnTo>
                <a:cubicBezTo>
                  <a:pt x="241" y="452"/>
                  <a:pt x="241" y="452"/>
                  <a:pt x="241" y="452"/>
                </a:cubicBezTo>
                <a:cubicBezTo>
                  <a:pt x="29" y="452"/>
                  <a:pt x="29" y="452"/>
                  <a:pt x="29" y="452"/>
                </a:cubicBezTo>
                <a:cubicBezTo>
                  <a:pt x="7" y="452"/>
                  <a:pt x="0" y="438"/>
                  <a:pt x="0" y="424"/>
                </a:cubicBezTo>
                <a:cubicBezTo>
                  <a:pt x="0" y="282"/>
                  <a:pt x="0" y="282"/>
                  <a:pt x="0" y="282"/>
                </a:cubicBezTo>
                <a:cubicBezTo>
                  <a:pt x="0" y="268"/>
                  <a:pt x="7"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74" y="254"/>
                  <a:pt x="488" y="268"/>
                  <a:pt x="488" y="282"/>
                </a:cubicBezTo>
                <a:cubicBezTo>
                  <a:pt x="488" y="424"/>
                  <a:pt x="488" y="424"/>
                  <a:pt x="488" y="424"/>
                </a:cubicBezTo>
                <a:cubicBezTo>
                  <a:pt x="488" y="438"/>
                  <a:pt x="474" y="452"/>
                  <a:pt x="460" y="452"/>
                </a:cubicBezTo>
                <a:close/>
                <a:moveTo>
                  <a:pt x="347" y="198"/>
                </a:moveTo>
                <a:lnTo>
                  <a:pt x="347" y="198"/>
                </a:lnTo>
                <a:cubicBezTo>
                  <a:pt x="262" y="289"/>
                  <a:pt x="262" y="289"/>
                  <a:pt x="262" y="289"/>
                </a:cubicBezTo>
                <a:cubicBezTo>
                  <a:pt x="262" y="297"/>
                  <a:pt x="255" y="304"/>
                  <a:pt x="241" y="304"/>
                </a:cubicBezTo>
                <a:cubicBezTo>
                  <a:pt x="234" y="304"/>
                  <a:pt x="227" y="297"/>
                  <a:pt x="220" y="289"/>
                </a:cubicBezTo>
                <a:cubicBezTo>
                  <a:pt x="135" y="198"/>
                  <a:pt x="135" y="198"/>
                  <a:pt x="135" y="198"/>
                </a:cubicBezTo>
                <a:cubicBezTo>
                  <a:pt x="135" y="191"/>
                  <a:pt x="127" y="184"/>
                  <a:pt x="127" y="176"/>
                </a:cubicBezTo>
                <a:cubicBezTo>
                  <a:pt x="127" y="162"/>
                  <a:pt x="142" y="148"/>
                  <a:pt x="156" y="148"/>
                </a:cubicBezTo>
                <a:cubicBezTo>
                  <a:pt x="170" y="148"/>
                  <a:pt x="177" y="155"/>
                  <a:pt x="177" y="162"/>
                </a:cubicBezTo>
                <a:cubicBezTo>
                  <a:pt x="212" y="198"/>
                  <a:pt x="212" y="198"/>
                  <a:pt x="212" y="198"/>
                </a:cubicBezTo>
                <a:cubicBezTo>
                  <a:pt x="212" y="28"/>
                  <a:pt x="212" y="28"/>
                  <a:pt x="212" y="28"/>
                </a:cubicBezTo>
                <a:cubicBezTo>
                  <a:pt x="212" y="14"/>
                  <a:pt x="227" y="0"/>
                  <a:pt x="241" y="0"/>
                </a:cubicBezTo>
                <a:cubicBezTo>
                  <a:pt x="262" y="0"/>
                  <a:pt x="269" y="14"/>
                  <a:pt x="269" y="28"/>
                </a:cubicBezTo>
                <a:cubicBezTo>
                  <a:pt x="269" y="198"/>
                  <a:pt x="269" y="198"/>
                  <a:pt x="269" y="198"/>
                </a:cubicBezTo>
                <a:cubicBezTo>
                  <a:pt x="304" y="162"/>
                  <a:pt x="304" y="162"/>
                  <a:pt x="304" y="162"/>
                </a:cubicBezTo>
                <a:cubicBezTo>
                  <a:pt x="311" y="155"/>
                  <a:pt x="318" y="148"/>
                  <a:pt x="325" y="148"/>
                </a:cubicBezTo>
                <a:cubicBezTo>
                  <a:pt x="347" y="148"/>
                  <a:pt x="354" y="162"/>
                  <a:pt x="354" y="176"/>
                </a:cubicBezTo>
                <a:cubicBezTo>
                  <a:pt x="354" y="184"/>
                  <a:pt x="354" y="191"/>
                  <a:pt x="347" y="19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0" name="Freeform 39"/>
          <p:cNvSpPr>
            <a:spLocks noChangeArrowheads="1"/>
          </p:cNvSpPr>
          <p:nvPr userDrawn="1"/>
        </p:nvSpPr>
        <p:spPr bwMode="auto">
          <a:xfrm>
            <a:off x="4352706" y="2140373"/>
            <a:ext cx="402063" cy="579968"/>
          </a:xfrm>
          <a:custGeom>
            <a:avLst/>
            <a:gdLst>
              <a:gd name="T0" fmla="*/ 54282578 w 418"/>
              <a:gd name="T1" fmla="*/ 36023527 h 602"/>
              <a:gd name="T2" fmla="*/ 54282578 w 418"/>
              <a:gd name="T3" fmla="*/ 36023527 h 602"/>
              <a:gd name="T4" fmla="*/ 30330731 w 418"/>
              <a:gd name="T5" fmla="*/ 62649550 h 602"/>
              <a:gd name="T6" fmla="*/ 30330731 w 418"/>
              <a:gd name="T7" fmla="*/ 71002968 h 602"/>
              <a:gd name="T8" fmla="*/ 43217666 w 418"/>
              <a:gd name="T9" fmla="*/ 71002968 h 602"/>
              <a:gd name="T10" fmla="*/ 46862795 w 418"/>
              <a:gd name="T11" fmla="*/ 74657633 h 602"/>
              <a:gd name="T12" fmla="*/ 43217666 w 418"/>
              <a:gd name="T13" fmla="*/ 78442719 h 602"/>
              <a:gd name="T14" fmla="*/ 26685603 w 418"/>
              <a:gd name="T15" fmla="*/ 78442719 h 602"/>
              <a:gd name="T16" fmla="*/ 11064912 w 418"/>
              <a:gd name="T17" fmla="*/ 78442719 h 602"/>
              <a:gd name="T18" fmla="*/ 7289896 w 418"/>
              <a:gd name="T19" fmla="*/ 74657633 h 602"/>
              <a:gd name="T20" fmla="*/ 11064912 w 418"/>
              <a:gd name="T21" fmla="*/ 71002968 h 602"/>
              <a:gd name="T22" fmla="*/ 23040835 w 418"/>
              <a:gd name="T23" fmla="*/ 71002968 h 602"/>
              <a:gd name="T24" fmla="*/ 23040835 w 418"/>
              <a:gd name="T25" fmla="*/ 62649550 h 602"/>
              <a:gd name="T26" fmla="*/ 0 w 418"/>
              <a:gd name="T27" fmla="*/ 36023527 h 602"/>
              <a:gd name="T28" fmla="*/ 0 w 418"/>
              <a:gd name="T29" fmla="*/ 36023527 h 602"/>
              <a:gd name="T30" fmla="*/ 0 w 418"/>
              <a:gd name="T31" fmla="*/ 36023527 h 602"/>
              <a:gd name="T32" fmla="*/ 3644768 w 418"/>
              <a:gd name="T33" fmla="*/ 32238441 h 602"/>
              <a:gd name="T34" fmla="*/ 7289896 w 418"/>
              <a:gd name="T35" fmla="*/ 36023527 h 602"/>
              <a:gd name="T36" fmla="*/ 7289896 w 418"/>
              <a:gd name="T37" fmla="*/ 36023527 h 602"/>
              <a:gd name="T38" fmla="*/ 26685603 w 418"/>
              <a:gd name="T39" fmla="*/ 55340580 h 602"/>
              <a:gd name="T40" fmla="*/ 46862795 w 418"/>
              <a:gd name="T41" fmla="*/ 36023527 h 602"/>
              <a:gd name="T42" fmla="*/ 46862795 w 418"/>
              <a:gd name="T43" fmla="*/ 36023527 h 602"/>
              <a:gd name="T44" fmla="*/ 50637810 w 418"/>
              <a:gd name="T45" fmla="*/ 32238441 h 602"/>
              <a:gd name="T46" fmla="*/ 54282578 w 418"/>
              <a:gd name="T47" fmla="*/ 36023527 h 602"/>
              <a:gd name="T48" fmla="*/ 26685603 w 418"/>
              <a:gd name="T49" fmla="*/ 48814495 h 602"/>
              <a:gd name="T50" fmla="*/ 26685603 w 418"/>
              <a:gd name="T51" fmla="*/ 48814495 h 602"/>
              <a:gd name="T52" fmla="*/ 26685603 w 418"/>
              <a:gd name="T53" fmla="*/ 48814495 h 602"/>
              <a:gd name="T54" fmla="*/ 11975923 w 418"/>
              <a:gd name="T55" fmla="*/ 34065774 h 602"/>
              <a:gd name="T56" fmla="*/ 11975923 w 418"/>
              <a:gd name="T57" fmla="*/ 14748721 h 602"/>
              <a:gd name="T58" fmla="*/ 26685603 w 418"/>
              <a:gd name="T59" fmla="*/ 0 h 602"/>
              <a:gd name="T60" fmla="*/ 26685603 w 418"/>
              <a:gd name="T61" fmla="*/ 0 h 602"/>
              <a:gd name="T62" fmla="*/ 41395282 w 418"/>
              <a:gd name="T63" fmla="*/ 14748721 h 602"/>
              <a:gd name="T64" fmla="*/ 41395282 w 418"/>
              <a:gd name="T65" fmla="*/ 34065774 h 602"/>
              <a:gd name="T66" fmla="*/ 26685603 w 418"/>
              <a:gd name="T67" fmla="*/ 48814495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1" name="Freeform 40"/>
          <p:cNvSpPr>
            <a:spLocks noChangeArrowheads="1"/>
          </p:cNvSpPr>
          <p:nvPr userDrawn="1"/>
        </p:nvSpPr>
        <p:spPr bwMode="auto">
          <a:xfrm>
            <a:off x="3286184" y="2140373"/>
            <a:ext cx="503637" cy="579968"/>
          </a:xfrm>
          <a:custGeom>
            <a:avLst/>
            <a:gdLst>
              <a:gd name="T0" fmla="*/ 67067360 w 524"/>
              <a:gd name="T1" fmla="*/ 20230719 h 602"/>
              <a:gd name="T2" fmla="*/ 2859292 w 524"/>
              <a:gd name="T3" fmla="*/ 61735884 h 602"/>
              <a:gd name="T4" fmla="*/ 2859292 w 524"/>
              <a:gd name="T5" fmla="*/ 61735884 h 602"/>
              <a:gd name="T6" fmla="*/ 1819549 w 524"/>
              <a:gd name="T7" fmla="*/ 62649550 h 602"/>
              <a:gd name="T8" fmla="*/ 909955 w 524"/>
              <a:gd name="T9" fmla="*/ 58995246 h 602"/>
              <a:gd name="T10" fmla="*/ 65247810 w 524"/>
              <a:gd name="T11" fmla="*/ 16576054 h 602"/>
              <a:gd name="T12" fmla="*/ 65247810 w 524"/>
              <a:gd name="T13" fmla="*/ 16576054 h 602"/>
              <a:gd name="T14" fmla="*/ 66157405 w 524"/>
              <a:gd name="T15" fmla="*/ 16576054 h 602"/>
              <a:gd name="T16" fmla="*/ 67067360 w 524"/>
              <a:gd name="T17" fmla="*/ 20230719 h 602"/>
              <a:gd name="T18" fmla="*/ 19366467 w 524"/>
              <a:gd name="T19" fmla="*/ 34065774 h 602"/>
              <a:gd name="T20" fmla="*/ 34053731 w 524"/>
              <a:gd name="T21" fmla="*/ 0 h 602"/>
              <a:gd name="T22" fmla="*/ 48740636 w 524"/>
              <a:gd name="T23" fmla="*/ 23102139 h 602"/>
              <a:gd name="T24" fmla="*/ 19366467 w 524"/>
              <a:gd name="T25" fmla="*/ 34065774 h 602"/>
              <a:gd name="T26" fmla="*/ 7408706 w 524"/>
              <a:gd name="T27" fmla="*/ 36023527 h 602"/>
              <a:gd name="T28" fmla="*/ 7408706 w 524"/>
              <a:gd name="T29" fmla="*/ 36023527 h 602"/>
              <a:gd name="T30" fmla="*/ 14687265 w 524"/>
              <a:gd name="T31" fmla="*/ 36023527 h 602"/>
              <a:gd name="T32" fmla="*/ 16506814 w 524"/>
              <a:gd name="T33" fmla="*/ 44246163 h 602"/>
              <a:gd name="T34" fmla="*/ 7408706 w 524"/>
              <a:gd name="T35" fmla="*/ 36023527 h 602"/>
              <a:gd name="T36" fmla="*/ 30414272 w 524"/>
              <a:gd name="T37" fmla="*/ 48814495 h 602"/>
              <a:gd name="T38" fmla="*/ 34053731 w 524"/>
              <a:gd name="T39" fmla="*/ 48814495 h 602"/>
              <a:gd name="T40" fmla="*/ 18456512 w 524"/>
              <a:gd name="T41" fmla="*/ 71002968 h 602"/>
              <a:gd name="T42" fmla="*/ 30414272 w 524"/>
              <a:gd name="T43" fmla="*/ 71002968 h 602"/>
              <a:gd name="T44" fmla="*/ 17546557 w 524"/>
              <a:gd name="T45" fmla="*/ 57167913 h 602"/>
              <a:gd name="T46" fmla="*/ 34053731 w 524"/>
              <a:gd name="T47" fmla="*/ 55340580 h 602"/>
              <a:gd name="T48" fmla="*/ 34053731 w 524"/>
              <a:gd name="T49" fmla="*/ 55340580 h 602"/>
              <a:gd name="T50" fmla="*/ 36782875 w 524"/>
              <a:gd name="T51" fmla="*/ 55340580 h 602"/>
              <a:gd name="T52" fmla="*/ 53290050 w 524"/>
              <a:gd name="T53" fmla="*/ 36023527 h 602"/>
              <a:gd name="T54" fmla="*/ 60698396 w 524"/>
              <a:gd name="T55" fmla="*/ 36023527 h 602"/>
              <a:gd name="T56" fmla="*/ 60698396 w 524"/>
              <a:gd name="T57" fmla="*/ 36023527 h 602"/>
              <a:gd name="T58" fmla="*/ 37692830 w 524"/>
              <a:gd name="T59" fmla="*/ 71002968 h 602"/>
              <a:gd name="T60" fmla="*/ 53290050 w 524"/>
              <a:gd name="T61" fmla="*/ 74657633 h 602"/>
              <a:gd name="T62" fmla="*/ 37692830 w 524"/>
              <a:gd name="T63" fmla="*/ 78442719 h 602"/>
              <a:gd name="T64" fmla="*/ 18456512 w 524"/>
              <a:gd name="T65" fmla="*/ 78442719 h 602"/>
              <a:gd name="T66" fmla="*/ 18456512 w 524"/>
              <a:gd name="T67" fmla="*/ 71002968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4" h="602">
                <a:moveTo>
                  <a:pt x="516" y="155"/>
                </a:moveTo>
                <a:lnTo>
                  <a:pt x="516" y="155"/>
                </a:lnTo>
                <a:cubicBezTo>
                  <a:pt x="22" y="473"/>
                  <a:pt x="22" y="473"/>
                  <a:pt x="22" y="473"/>
                </a:cubicBezTo>
                <a:cubicBezTo>
                  <a:pt x="22" y="473"/>
                  <a:pt x="22" y="480"/>
                  <a:pt x="14" y="480"/>
                </a:cubicBezTo>
                <a:cubicBezTo>
                  <a:pt x="7" y="480"/>
                  <a:pt x="0" y="473"/>
                  <a:pt x="0" y="466"/>
                </a:cubicBezTo>
                <a:cubicBezTo>
                  <a:pt x="0" y="459"/>
                  <a:pt x="7" y="452"/>
                  <a:pt x="7" y="452"/>
                </a:cubicBezTo>
                <a:cubicBezTo>
                  <a:pt x="502" y="127"/>
                  <a:pt x="502" y="127"/>
                  <a:pt x="502" y="127"/>
                </a:cubicBezTo>
                <a:cubicBezTo>
                  <a:pt x="502" y="127"/>
                  <a:pt x="502" y="127"/>
                  <a:pt x="509" y="127"/>
                </a:cubicBezTo>
                <a:cubicBezTo>
                  <a:pt x="516" y="127"/>
                  <a:pt x="523" y="134"/>
                  <a:pt x="523" y="141"/>
                </a:cubicBezTo>
                <a:cubicBezTo>
                  <a:pt x="523" y="148"/>
                  <a:pt x="516" y="148"/>
                  <a:pt x="516" y="155"/>
                </a:cubicBezTo>
                <a:close/>
                <a:moveTo>
                  <a:pt x="149" y="261"/>
                </a:moveTo>
                <a:lnTo>
                  <a:pt x="149" y="261"/>
                </a:lnTo>
                <a:cubicBezTo>
                  <a:pt x="149" y="113"/>
                  <a:pt x="149" y="113"/>
                  <a:pt x="149" y="113"/>
                </a:cubicBezTo>
                <a:cubicBezTo>
                  <a:pt x="149" y="49"/>
                  <a:pt x="198" y="0"/>
                  <a:pt x="262" y="0"/>
                </a:cubicBezTo>
                <a:cubicBezTo>
                  <a:pt x="325" y="0"/>
                  <a:pt x="375" y="49"/>
                  <a:pt x="375" y="113"/>
                </a:cubicBezTo>
                <a:cubicBezTo>
                  <a:pt x="375" y="177"/>
                  <a:pt x="375" y="177"/>
                  <a:pt x="375" y="177"/>
                </a:cubicBezTo>
                <a:cubicBezTo>
                  <a:pt x="163" y="318"/>
                  <a:pt x="163" y="318"/>
                  <a:pt x="163" y="318"/>
                </a:cubicBezTo>
                <a:cubicBezTo>
                  <a:pt x="156" y="304"/>
                  <a:pt x="149" y="283"/>
                  <a:pt x="149" y="261"/>
                </a:cubicBezTo>
                <a:close/>
                <a:moveTo>
                  <a:pt x="57" y="276"/>
                </a:moveTo>
                <a:lnTo>
                  <a:pt x="57" y="276"/>
                </a:lnTo>
                <a:cubicBezTo>
                  <a:pt x="57" y="254"/>
                  <a:pt x="64" y="247"/>
                  <a:pt x="85" y="247"/>
                </a:cubicBezTo>
                <a:cubicBezTo>
                  <a:pt x="99" y="247"/>
                  <a:pt x="113" y="254"/>
                  <a:pt x="113" y="276"/>
                </a:cubicBezTo>
                <a:cubicBezTo>
                  <a:pt x="113" y="297"/>
                  <a:pt x="113" y="318"/>
                  <a:pt x="127" y="339"/>
                </a:cubicBezTo>
                <a:cubicBezTo>
                  <a:pt x="78" y="374"/>
                  <a:pt x="78" y="374"/>
                  <a:pt x="78" y="374"/>
                </a:cubicBezTo>
                <a:cubicBezTo>
                  <a:pt x="64" y="339"/>
                  <a:pt x="57" y="311"/>
                  <a:pt x="57" y="276"/>
                </a:cubicBezTo>
                <a:close/>
                <a:moveTo>
                  <a:pt x="234" y="374"/>
                </a:moveTo>
                <a:lnTo>
                  <a:pt x="234" y="374"/>
                </a:lnTo>
                <a:cubicBezTo>
                  <a:pt x="375" y="283"/>
                  <a:pt x="375" y="283"/>
                  <a:pt x="375" y="283"/>
                </a:cubicBezTo>
                <a:cubicBezTo>
                  <a:pt x="368" y="332"/>
                  <a:pt x="318" y="374"/>
                  <a:pt x="262" y="374"/>
                </a:cubicBezTo>
                <a:cubicBezTo>
                  <a:pt x="255" y="374"/>
                  <a:pt x="241" y="374"/>
                  <a:pt x="234" y="374"/>
                </a:cubicBezTo>
                <a:close/>
                <a:moveTo>
                  <a:pt x="142" y="544"/>
                </a:moveTo>
                <a:lnTo>
                  <a:pt x="142" y="544"/>
                </a:lnTo>
                <a:cubicBezTo>
                  <a:pt x="234" y="544"/>
                  <a:pt x="234" y="544"/>
                  <a:pt x="234" y="544"/>
                </a:cubicBezTo>
                <a:cubicBezTo>
                  <a:pt x="234" y="480"/>
                  <a:pt x="234" y="480"/>
                  <a:pt x="234" y="480"/>
                </a:cubicBezTo>
                <a:cubicBezTo>
                  <a:pt x="198" y="473"/>
                  <a:pt x="163" y="459"/>
                  <a:pt x="135" y="438"/>
                </a:cubicBezTo>
                <a:cubicBezTo>
                  <a:pt x="184" y="403"/>
                  <a:pt x="184" y="403"/>
                  <a:pt x="184" y="403"/>
                </a:cubicBezTo>
                <a:cubicBezTo>
                  <a:pt x="205" y="417"/>
                  <a:pt x="234" y="424"/>
                  <a:pt x="262" y="424"/>
                </a:cubicBezTo>
                <a:cubicBezTo>
                  <a:pt x="269" y="424"/>
                  <a:pt x="269" y="424"/>
                  <a:pt x="276" y="424"/>
                </a:cubicBezTo>
                <a:lnTo>
                  <a:pt x="283" y="424"/>
                </a:lnTo>
                <a:cubicBezTo>
                  <a:pt x="354" y="410"/>
                  <a:pt x="410" y="346"/>
                  <a:pt x="410" y="276"/>
                </a:cubicBezTo>
                <a:cubicBezTo>
                  <a:pt x="410" y="254"/>
                  <a:pt x="424" y="247"/>
                  <a:pt x="438" y="247"/>
                </a:cubicBezTo>
                <a:cubicBezTo>
                  <a:pt x="460" y="247"/>
                  <a:pt x="467" y="254"/>
                  <a:pt x="467" y="276"/>
                </a:cubicBezTo>
                <a:cubicBezTo>
                  <a:pt x="467" y="382"/>
                  <a:pt x="389" y="466"/>
                  <a:pt x="290" y="480"/>
                </a:cubicBezTo>
                <a:cubicBezTo>
                  <a:pt x="290" y="544"/>
                  <a:pt x="290" y="544"/>
                  <a:pt x="290" y="544"/>
                </a:cubicBezTo>
                <a:cubicBezTo>
                  <a:pt x="382" y="544"/>
                  <a:pt x="382" y="544"/>
                  <a:pt x="382" y="544"/>
                </a:cubicBezTo>
                <a:cubicBezTo>
                  <a:pt x="403" y="544"/>
                  <a:pt x="410" y="558"/>
                  <a:pt x="410" y="572"/>
                </a:cubicBezTo>
                <a:cubicBezTo>
                  <a:pt x="410" y="594"/>
                  <a:pt x="403" y="601"/>
                  <a:pt x="382" y="601"/>
                </a:cubicBezTo>
                <a:cubicBezTo>
                  <a:pt x="290" y="601"/>
                  <a:pt x="290" y="601"/>
                  <a:pt x="290" y="601"/>
                </a:cubicBezTo>
                <a:cubicBezTo>
                  <a:pt x="142" y="601"/>
                  <a:pt x="142" y="601"/>
                  <a:pt x="142" y="601"/>
                </a:cubicBezTo>
                <a:cubicBezTo>
                  <a:pt x="120" y="601"/>
                  <a:pt x="113" y="594"/>
                  <a:pt x="113" y="572"/>
                </a:cubicBezTo>
                <a:cubicBezTo>
                  <a:pt x="113" y="558"/>
                  <a:pt x="120" y="544"/>
                  <a:pt x="142" y="54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2" name="Freeform 41"/>
          <p:cNvSpPr>
            <a:spLocks noChangeArrowheads="1"/>
          </p:cNvSpPr>
          <p:nvPr userDrawn="1"/>
        </p:nvSpPr>
        <p:spPr bwMode="auto">
          <a:xfrm>
            <a:off x="2317005" y="2186941"/>
            <a:ext cx="414759" cy="495299"/>
          </a:xfrm>
          <a:custGeom>
            <a:avLst/>
            <a:gdLst>
              <a:gd name="T0" fmla="*/ 52135991 w 432"/>
              <a:gd name="T1" fmla="*/ 55628052 h 517"/>
              <a:gd name="T2" fmla="*/ 52135991 w 432"/>
              <a:gd name="T3" fmla="*/ 55628052 h 517"/>
              <a:gd name="T4" fmla="*/ 3631524 w 432"/>
              <a:gd name="T5" fmla="*/ 55628052 h 517"/>
              <a:gd name="T6" fmla="*/ 0 w 432"/>
              <a:gd name="T7" fmla="*/ 52013904 h 517"/>
              <a:gd name="T8" fmla="*/ 3631524 w 432"/>
              <a:gd name="T9" fmla="*/ 48400116 h 517"/>
              <a:gd name="T10" fmla="*/ 7262688 w 432"/>
              <a:gd name="T11" fmla="*/ 44786328 h 517"/>
              <a:gd name="T12" fmla="*/ 7262688 w 432"/>
              <a:gd name="T13" fmla="*/ 20134322 h 517"/>
              <a:gd name="T14" fmla="*/ 24770997 w 432"/>
              <a:gd name="T15" fmla="*/ 3743121 h 517"/>
              <a:gd name="T16" fmla="*/ 28402521 w 432"/>
              <a:gd name="T17" fmla="*/ 0 h 517"/>
              <a:gd name="T18" fmla="*/ 32033685 w 432"/>
              <a:gd name="T19" fmla="*/ 3743121 h 517"/>
              <a:gd name="T20" fmla="*/ 48504828 w 432"/>
              <a:gd name="T21" fmla="*/ 20134322 h 517"/>
              <a:gd name="T22" fmla="*/ 48504828 w 432"/>
              <a:gd name="T23" fmla="*/ 44786328 h 517"/>
              <a:gd name="T24" fmla="*/ 52135991 w 432"/>
              <a:gd name="T25" fmla="*/ 48400116 h 517"/>
              <a:gd name="T26" fmla="*/ 55897161 w 432"/>
              <a:gd name="T27" fmla="*/ 52013904 h 517"/>
              <a:gd name="T28" fmla="*/ 52135991 w 432"/>
              <a:gd name="T29" fmla="*/ 55628052 h 517"/>
              <a:gd name="T30" fmla="*/ 28402521 w 432"/>
              <a:gd name="T31" fmla="*/ 66598750 h 517"/>
              <a:gd name="T32" fmla="*/ 28402521 w 432"/>
              <a:gd name="T33" fmla="*/ 66598750 h 517"/>
              <a:gd name="T34" fmla="*/ 21010188 w 432"/>
              <a:gd name="T35" fmla="*/ 59370814 h 517"/>
              <a:gd name="T36" fmla="*/ 35665209 w 432"/>
              <a:gd name="T37" fmla="*/ 59370814 h 517"/>
              <a:gd name="T38" fmla="*/ 28402521 w 432"/>
              <a:gd name="T39" fmla="*/ 66598750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2" h="517">
                <a:moveTo>
                  <a:pt x="402" y="431"/>
                </a:moveTo>
                <a:lnTo>
                  <a:pt x="402" y="431"/>
                </a:lnTo>
                <a:cubicBezTo>
                  <a:pt x="28" y="431"/>
                  <a:pt x="28" y="431"/>
                  <a:pt x="28" y="431"/>
                </a:cubicBezTo>
                <a:cubicBezTo>
                  <a:pt x="14" y="431"/>
                  <a:pt x="0" y="417"/>
                  <a:pt x="0" y="403"/>
                </a:cubicBezTo>
                <a:cubicBezTo>
                  <a:pt x="0" y="389"/>
                  <a:pt x="14" y="375"/>
                  <a:pt x="28" y="375"/>
                </a:cubicBezTo>
                <a:cubicBezTo>
                  <a:pt x="42" y="375"/>
                  <a:pt x="56" y="361"/>
                  <a:pt x="56" y="347"/>
                </a:cubicBezTo>
                <a:cubicBezTo>
                  <a:pt x="56" y="156"/>
                  <a:pt x="56" y="156"/>
                  <a:pt x="56" y="156"/>
                </a:cubicBezTo>
                <a:cubicBezTo>
                  <a:pt x="56" y="85"/>
                  <a:pt x="113" y="29"/>
                  <a:pt x="191" y="29"/>
                </a:cubicBezTo>
                <a:cubicBezTo>
                  <a:pt x="191" y="7"/>
                  <a:pt x="198" y="0"/>
                  <a:pt x="219" y="0"/>
                </a:cubicBezTo>
                <a:cubicBezTo>
                  <a:pt x="233" y="0"/>
                  <a:pt x="247" y="7"/>
                  <a:pt x="247" y="29"/>
                </a:cubicBezTo>
                <a:cubicBezTo>
                  <a:pt x="318" y="29"/>
                  <a:pt x="374" y="85"/>
                  <a:pt x="374" y="156"/>
                </a:cubicBezTo>
                <a:cubicBezTo>
                  <a:pt x="374" y="347"/>
                  <a:pt x="374" y="347"/>
                  <a:pt x="374" y="347"/>
                </a:cubicBezTo>
                <a:cubicBezTo>
                  <a:pt x="374" y="361"/>
                  <a:pt x="388" y="375"/>
                  <a:pt x="402" y="375"/>
                </a:cubicBezTo>
                <a:cubicBezTo>
                  <a:pt x="424" y="375"/>
                  <a:pt x="431" y="389"/>
                  <a:pt x="431" y="403"/>
                </a:cubicBezTo>
                <a:cubicBezTo>
                  <a:pt x="431" y="417"/>
                  <a:pt x="424" y="431"/>
                  <a:pt x="402" y="431"/>
                </a:cubicBezTo>
                <a:close/>
                <a:moveTo>
                  <a:pt x="219" y="516"/>
                </a:moveTo>
                <a:lnTo>
                  <a:pt x="219" y="516"/>
                </a:lnTo>
                <a:cubicBezTo>
                  <a:pt x="184" y="516"/>
                  <a:pt x="162" y="488"/>
                  <a:pt x="162" y="460"/>
                </a:cubicBezTo>
                <a:cubicBezTo>
                  <a:pt x="275" y="460"/>
                  <a:pt x="275" y="460"/>
                  <a:pt x="275" y="460"/>
                </a:cubicBezTo>
                <a:cubicBezTo>
                  <a:pt x="275" y="488"/>
                  <a:pt x="247" y="516"/>
                  <a:pt x="219" y="516"/>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3" name="Freeform 42"/>
          <p:cNvSpPr>
            <a:spLocks noChangeArrowheads="1"/>
          </p:cNvSpPr>
          <p:nvPr userDrawn="1"/>
        </p:nvSpPr>
        <p:spPr bwMode="auto">
          <a:xfrm>
            <a:off x="1394379" y="2297007"/>
            <a:ext cx="237005" cy="279400"/>
          </a:xfrm>
          <a:custGeom>
            <a:avLst/>
            <a:gdLst>
              <a:gd name="T0" fmla="*/ 31612340 w 249"/>
              <a:gd name="T1" fmla="*/ 22945725 h 291"/>
              <a:gd name="T2" fmla="*/ 31612340 w 249"/>
              <a:gd name="T3" fmla="*/ 22945725 h 291"/>
              <a:gd name="T4" fmla="*/ 28043130 w 249"/>
              <a:gd name="T5" fmla="*/ 26575765 h 291"/>
              <a:gd name="T6" fmla="*/ 3696669 w 249"/>
              <a:gd name="T7" fmla="*/ 26575765 h 291"/>
              <a:gd name="T8" fmla="*/ 0 w 249"/>
              <a:gd name="T9" fmla="*/ 22945725 h 291"/>
              <a:gd name="T10" fmla="*/ 892213 w 249"/>
              <a:gd name="T11" fmla="*/ 21130705 h 291"/>
              <a:gd name="T12" fmla="*/ 892213 w 249"/>
              <a:gd name="T13" fmla="*/ 21130705 h 291"/>
              <a:gd name="T14" fmla="*/ 12746975 w 249"/>
              <a:gd name="T15" fmla="*/ 1944638 h 291"/>
              <a:gd name="T16" fmla="*/ 12746975 w 249"/>
              <a:gd name="T17" fmla="*/ 1944638 h 291"/>
              <a:gd name="T18" fmla="*/ 12746975 w 249"/>
              <a:gd name="T19" fmla="*/ 1944638 h 291"/>
              <a:gd name="T20" fmla="*/ 12746975 w 249"/>
              <a:gd name="T21" fmla="*/ 1944638 h 291"/>
              <a:gd name="T22" fmla="*/ 15423614 w 249"/>
              <a:gd name="T23" fmla="*/ 0 h 291"/>
              <a:gd name="T24" fmla="*/ 18992824 w 249"/>
              <a:gd name="T25" fmla="*/ 1944638 h 291"/>
              <a:gd name="T26" fmla="*/ 18992824 w 249"/>
              <a:gd name="T27" fmla="*/ 1944638 h 291"/>
              <a:gd name="T28" fmla="*/ 18992824 w 249"/>
              <a:gd name="T29" fmla="*/ 1944638 h 291"/>
              <a:gd name="T30" fmla="*/ 18992824 w 249"/>
              <a:gd name="T31" fmla="*/ 1944638 h 291"/>
              <a:gd name="T32" fmla="*/ 30720127 w 249"/>
              <a:gd name="T33" fmla="*/ 21130705 h 291"/>
              <a:gd name="T34" fmla="*/ 30720127 w 249"/>
              <a:gd name="T35" fmla="*/ 21130705 h 291"/>
              <a:gd name="T36" fmla="*/ 31612340 w 249"/>
              <a:gd name="T37" fmla="*/ 22945725 h 291"/>
              <a:gd name="T38" fmla="*/ 3696669 w 249"/>
              <a:gd name="T39" fmla="*/ 30335063 h 291"/>
              <a:gd name="T40" fmla="*/ 3696669 w 249"/>
              <a:gd name="T41" fmla="*/ 30335063 h 291"/>
              <a:gd name="T42" fmla="*/ 28043130 w 249"/>
              <a:gd name="T43" fmla="*/ 30335063 h 291"/>
              <a:gd name="T44" fmla="*/ 31612340 w 249"/>
              <a:gd name="T45" fmla="*/ 33965103 h 291"/>
              <a:gd name="T46" fmla="*/ 28043130 w 249"/>
              <a:gd name="T47" fmla="*/ 37594782 h 291"/>
              <a:gd name="T48" fmla="*/ 3696669 w 249"/>
              <a:gd name="T49" fmla="*/ 37594782 h 291"/>
              <a:gd name="T50" fmla="*/ 0 w 249"/>
              <a:gd name="T51" fmla="*/ 33965103 h 291"/>
              <a:gd name="T52" fmla="*/ 3696669 w 249"/>
              <a:gd name="T53" fmla="*/ 30335063 h 2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9" h="291">
                <a:moveTo>
                  <a:pt x="248" y="177"/>
                </a:moveTo>
                <a:lnTo>
                  <a:pt x="248" y="177"/>
                </a:lnTo>
                <a:cubicBezTo>
                  <a:pt x="248" y="191"/>
                  <a:pt x="234" y="205"/>
                  <a:pt x="220" y="205"/>
                </a:cubicBezTo>
                <a:cubicBezTo>
                  <a:pt x="29" y="205"/>
                  <a:pt x="29" y="205"/>
                  <a:pt x="29" y="205"/>
                </a:cubicBezTo>
                <a:cubicBezTo>
                  <a:pt x="15" y="205"/>
                  <a:pt x="0" y="191"/>
                  <a:pt x="0" y="177"/>
                </a:cubicBezTo>
                <a:cubicBezTo>
                  <a:pt x="0" y="170"/>
                  <a:pt x="0" y="163"/>
                  <a:pt x="7" y="163"/>
                </a:cubicBezTo>
                <a:cubicBezTo>
                  <a:pt x="100" y="15"/>
                  <a:pt x="100" y="15"/>
                  <a:pt x="100" y="15"/>
                </a:cubicBezTo>
                <a:cubicBezTo>
                  <a:pt x="107" y="0"/>
                  <a:pt x="114" y="0"/>
                  <a:pt x="121" y="0"/>
                </a:cubicBezTo>
                <a:cubicBezTo>
                  <a:pt x="135" y="0"/>
                  <a:pt x="142" y="0"/>
                  <a:pt x="149" y="15"/>
                </a:cubicBezTo>
                <a:cubicBezTo>
                  <a:pt x="241" y="163"/>
                  <a:pt x="241" y="163"/>
                  <a:pt x="241" y="163"/>
                </a:cubicBezTo>
                <a:cubicBezTo>
                  <a:pt x="241" y="163"/>
                  <a:pt x="248" y="170"/>
                  <a:pt x="248" y="177"/>
                </a:cubicBezTo>
                <a:close/>
                <a:moveTo>
                  <a:pt x="29" y="234"/>
                </a:moveTo>
                <a:lnTo>
                  <a:pt x="29" y="234"/>
                </a:lnTo>
                <a:cubicBezTo>
                  <a:pt x="220" y="234"/>
                  <a:pt x="220" y="234"/>
                  <a:pt x="220" y="234"/>
                </a:cubicBezTo>
                <a:cubicBezTo>
                  <a:pt x="234" y="234"/>
                  <a:pt x="248" y="248"/>
                  <a:pt x="248" y="262"/>
                </a:cubicBezTo>
                <a:cubicBezTo>
                  <a:pt x="248" y="276"/>
                  <a:pt x="234" y="290"/>
                  <a:pt x="220" y="290"/>
                </a:cubicBezTo>
                <a:cubicBezTo>
                  <a:pt x="29" y="290"/>
                  <a:pt x="29" y="290"/>
                  <a:pt x="29" y="290"/>
                </a:cubicBezTo>
                <a:cubicBezTo>
                  <a:pt x="15" y="290"/>
                  <a:pt x="0" y="276"/>
                  <a:pt x="0" y="262"/>
                </a:cubicBezTo>
                <a:cubicBezTo>
                  <a:pt x="0" y="248"/>
                  <a:pt x="15" y="234"/>
                  <a:pt x="29" y="23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4" name="Freeform 43"/>
          <p:cNvSpPr>
            <a:spLocks noChangeArrowheads="1"/>
          </p:cNvSpPr>
          <p:nvPr userDrawn="1"/>
        </p:nvSpPr>
        <p:spPr bwMode="auto">
          <a:xfrm>
            <a:off x="5581020" y="4379585"/>
            <a:ext cx="579817" cy="347133"/>
          </a:xfrm>
          <a:custGeom>
            <a:avLst/>
            <a:gdLst>
              <a:gd name="T0" fmla="*/ 74657633 w 602"/>
              <a:gd name="T1" fmla="*/ 26655946 h 361"/>
              <a:gd name="T2" fmla="*/ 74657633 w 602"/>
              <a:gd name="T3" fmla="*/ 26655946 h 361"/>
              <a:gd name="T4" fmla="*/ 3654665 w 602"/>
              <a:gd name="T5" fmla="*/ 26655946 h 361"/>
              <a:gd name="T6" fmla="*/ 0 w 602"/>
              <a:gd name="T7" fmla="*/ 22885198 h 361"/>
              <a:gd name="T8" fmla="*/ 3654665 w 602"/>
              <a:gd name="T9" fmla="*/ 19244264 h 361"/>
              <a:gd name="T10" fmla="*/ 74657633 w 602"/>
              <a:gd name="T11" fmla="*/ 19244264 h 361"/>
              <a:gd name="T12" fmla="*/ 78442719 w 602"/>
              <a:gd name="T13" fmla="*/ 22885198 h 361"/>
              <a:gd name="T14" fmla="*/ 74657633 w 602"/>
              <a:gd name="T15" fmla="*/ 26655946 h 361"/>
              <a:gd name="T16" fmla="*/ 74657633 w 602"/>
              <a:gd name="T17" fmla="*/ 7281506 h 361"/>
              <a:gd name="T18" fmla="*/ 74657633 w 602"/>
              <a:gd name="T19" fmla="*/ 7281506 h 361"/>
              <a:gd name="T20" fmla="*/ 3654665 w 602"/>
              <a:gd name="T21" fmla="*/ 7281506 h 361"/>
              <a:gd name="T22" fmla="*/ 0 w 602"/>
              <a:gd name="T23" fmla="*/ 3640933 h 361"/>
              <a:gd name="T24" fmla="*/ 3654665 w 602"/>
              <a:gd name="T25" fmla="*/ 0 h 361"/>
              <a:gd name="T26" fmla="*/ 74657633 w 602"/>
              <a:gd name="T27" fmla="*/ 0 h 361"/>
              <a:gd name="T28" fmla="*/ 78442719 w 602"/>
              <a:gd name="T29" fmla="*/ 3640933 h 361"/>
              <a:gd name="T30" fmla="*/ 74657633 w 602"/>
              <a:gd name="T31" fmla="*/ 7281506 h 361"/>
              <a:gd name="T32" fmla="*/ 3654665 w 602"/>
              <a:gd name="T33" fmla="*/ 39528847 h 361"/>
              <a:gd name="T34" fmla="*/ 3654665 w 602"/>
              <a:gd name="T35" fmla="*/ 39528847 h 361"/>
              <a:gd name="T36" fmla="*/ 74657633 w 602"/>
              <a:gd name="T37" fmla="*/ 39528847 h 361"/>
              <a:gd name="T38" fmla="*/ 78442719 w 602"/>
              <a:gd name="T39" fmla="*/ 43169780 h 361"/>
              <a:gd name="T40" fmla="*/ 74657633 w 602"/>
              <a:gd name="T41" fmla="*/ 46810353 h 361"/>
              <a:gd name="T42" fmla="*/ 3654665 w 602"/>
              <a:gd name="T43" fmla="*/ 46810353 h 361"/>
              <a:gd name="T44" fmla="*/ 0 w 602"/>
              <a:gd name="T45" fmla="*/ 43169780 h 361"/>
              <a:gd name="T46" fmla="*/ 3654665 w 602"/>
              <a:gd name="T47" fmla="*/ 39528847 h 3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2" h="361">
                <a:moveTo>
                  <a:pt x="572" y="205"/>
                </a:moveTo>
                <a:lnTo>
                  <a:pt x="572" y="205"/>
                </a:lnTo>
                <a:cubicBezTo>
                  <a:pt x="28" y="205"/>
                  <a:pt x="28" y="205"/>
                  <a:pt x="28" y="205"/>
                </a:cubicBezTo>
                <a:cubicBezTo>
                  <a:pt x="14" y="205"/>
                  <a:pt x="0" y="198"/>
                  <a:pt x="0" y="176"/>
                </a:cubicBezTo>
                <a:cubicBezTo>
                  <a:pt x="0" y="162"/>
                  <a:pt x="14" y="148"/>
                  <a:pt x="28" y="148"/>
                </a:cubicBezTo>
                <a:cubicBezTo>
                  <a:pt x="572" y="148"/>
                  <a:pt x="572" y="148"/>
                  <a:pt x="572" y="148"/>
                </a:cubicBezTo>
                <a:cubicBezTo>
                  <a:pt x="594" y="148"/>
                  <a:pt x="601" y="162"/>
                  <a:pt x="601" y="176"/>
                </a:cubicBezTo>
                <a:cubicBezTo>
                  <a:pt x="601" y="198"/>
                  <a:pt x="594" y="205"/>
                  <a:pt x="572" y="205"/>
                </a:cubicBezTo>
                <a:close/>
                <a:moveTo>
                  <a:pt x="572" y="56"/>
                </a:moveTo>
                <a:lnTo>
                  <a:pt x="572" y="56"/>
                </a:lnTo>
                <a:cubicBezTo>
                  <a:pt x="28" y="56"/>
                  <a:pt x="28" y="56"/>
                  <a:pt x="28" y="56"/>
                </a:cubicBezTo>
                <a:cubicBezTo>
                  <a:pt x="14" y="56"/>
                  <a:pt x="0" y="42"/>
                  <a:pt x="0" y="28"/>
                </a:cubicBezTo>
                <a:cubicBezTo>
                  <a:pt x="0" y="14"/>
                  <a:pt x="14" y="0"/>
                  <a:pt x="28" y="0"/>
                </a:cubicBezTo>
                <a:cubicBezTo>
                  <a:pt x="572" y="0"/>
                  <a:pt x="572" y="0"/>
                  <a:pt x="572" y="0"/>
                </a:cubicBezTo>
                <a:cubicBezTo>
                  <a:pt x="594" y="0"/>
                  <a:pt x="601" y="14"/>
                  <a:pt x="601" y="28"/>
                </a:cubicBezTo>
                <a:cubicBezTo>
                  <a:pt x="601" y="42"/>
                  <a:pt x="594" y="56"/>
                  <a:pt x="572" y="56"/>
                </a:cubicBezTo>
                <a:close/>
                <a:moveTo>
                  <a:pt x="28" y="304"/>
                </a:moveTo>
                <a:lnTo>
                  <a:pt x="28" y="304"/>
                </a:lnTo>
                <a:cubicBezTo>
                  <a:pt x="572" y="304"/>
                  <a:pt x="572" y="304"/>
                  <a:pt x="572" y="304"/>
                </a:cubicBezTo>
                <a:cubicBezTo>
                  <a:pt x="594" y="304"/>
                  <a:pt x="601" y="311"/>
                  <a:pt x="601" y="332"/>
                </a:cubicBezTo>
                <a:cubicBezTo>
                  <a:pt x="601" y="346"/>
                  <a:pt x="594" y="360"/>
                  <a:pt x="572" y="360"/>
                </a:cubicBezTo>
                <a:cubicBezTo>
                  <a:pt x="28" y="360"/>
                  <a:pt x="28" y="360"/>
                  <a:pt x="28" y="360"/>
                </a:cubicBezTo>
                <a:cubicBezTo>
                  <a:pt x="14" y="360"/>
                  <a:pt x="0" y="346"/>
                  <a:pt x="0" y="332"/>
                </a:cubicBezTo>
                <a:cubicBezTo>
                  <a:pt x="0" y="311"/>
                  <a:pt x="14" y="304"/>
                  <a:pt x="28" y="304"/>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5" name="Freeform 44"/>
          <p:cNvSpPr>
            <a:spLocks noChangeArrowheads="1"/>
          </p:cNvSpPr>
          <p:nvPr userDrawn="1"/>
        </p:nvSpPr>
        <p:spPr bwMode="auto">
          <a:xfrm>
            <a:off x="3512890" y="4563036"/>
            <a:ext cx="457081" cy="110067"/>
          </a:xfrm>
          <a:custGeom>
            <a:avLst/>
            <a:gdLst>
              <a:gd name="T0" fmla="*/ 54327993 w 475"/>
              <a:gd name="T1" fmla="*/ 14813018 h 114"/>
              <a:gd name="T2" fmla="*/ 54327993 w 475"/>
              <a:gd name="T3" fmla="*/ 14813018 h 114"/>
              <a:gd name="T4" fmla="*/ 47032164 w 475"/>
              <a:gd name="T5" fmla="*/ 7340795 h 114"/>
              <a:gd name="T6" fmla="*/ 54327993 w 475"/>
              <a:gd name="T7" fmla="*/ 0 h 114"/>
              <a:gd name="T8" fmla="*/ 61754124 w 475"/>
              <a:gd name="T9" fmla="*/ 7340795 h 114"/>
              <a:gd name="T10" fmla="*/ 54327993 w 475"/>
              <a:gd name="T11" fmla="*/ 14813018 h 114"/>
              <a:gd name="T12" fmla="*/ 30486337 w 475"/>
              <a:gd name="T13" fmla="*/ 14813018 h 114"/>
              <a:gd name="T14" fmla="*/ 30486337 w 475"/>
              <a:gd name="T15" fmla="*/ 14813018 h 114"/>
              <a:gd name="T16" fmla="*/ 23060205 w 475"/>
              <a:gd name="T17" fmla="*/ 7340795 h 114"/>
              <a:gd name="T18" fmla="*/ 30486337 w 475"/>
              <a:gd name="T19" fmla="*/ 0 h 114"/>
              <a:gd name="T20" fmla="*/ 37782166 w 475"/>
              <a:gd name="T21" fmla="*/ 7340795 h 114"/>
              <a:gd name="T22" fmla="*/ 30486337 w 475"/>
              <a:gd name="T23" fmla="*/ 14813018 h 114"/>
              <a:gd name="T24" fmla="*/ 7426131 w 475"/>
              <a:gd name="T25" fmla="*/ 14813018 h 114"/>
              <a:gd name="T26" fmla="*/ 7426131 w 475"/>
              <a:gd name="T27" fmla="*/ 14813018 h 114"/>
              <a:gd name="T28" fmla="*/ 0 w 475"/>
              <a:gd name="T29" fmla="*/ 7340795 h 114"/>
              <a:gd name="T30" fmla="*/ 7426131 w 475"/>
              <a:gd name="T31" fmla="*/ 0 h 114"/>
              <a:gd name="T32" fmla="*/ 14721960 w 475"/>
              <a:gd name="T33" fmla="*/ 7340795 h 114"/>
              <a:gd name="T34" fmla="*/ 7426131 w 475"/>
              <a:gd name="T35" fmla="*/ 14813018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5" h="114">
                <a:moveTo>
                  <a:pt x="417" y="113"/>
                </a:moveTo>
                <a:lnTo>
                  <a:pt x="417" y="113"/>
                </a:lnTo>
                <a:cubicBezTo>
                  <a:pt x="382" y="113"/>
                  <a:pt x="361" y="92"/>
                  <a:pt x="361" y="56"/>
                </a:cubicBezTo>
                <a:cubicBezTo>
                  <a:pt x="361" y="28"/>
                  <a:pt x="382" y="0"/>
                  <a:pt x="417" y="0"/>
                </a:cubicBezTo>
                <a:cubicBezTo>
                  <a:pt x="446" y="0"/>
                  <a:pt x="474" y="28"/>
                  <a:pt x="474" y="56"/>
                </a:cubicBezTo>
                <a:cubicBezTo>
                  <a:pt x="474" y="92"/>
                  <a:pt x="446" y="113"/>
                  <a:pt x="417" y="113"/>
                </a:cubicBezTo>
                <a:close/>
                <a:moveTo>
                  <a:pt x="234" y="113"/>
                </a:moveTo>
                <a:lnTo>
                  <a:pt x="234" y="113"/>
                </a:lnTo>
                <a:cubicBezTo>
                  <a:pt x="205" y="113"/>
                  <a:pt x="177" y="92"/>
                  <a:pt x="177" y="56"/>
                </a:cubicBezTo>
                <a:cubicBezTo>
                  <a:pt x="177" y="28"/>
                  <a:pt x="205" y="0"/>
                  <a:pt x="234" y="0"/>
                </a:cubicBezTo>
                <a:cubicBezTo>
                  <a:pt x="269" y="0"/>
                  <a:pt x="290" y="28"/>
                  <a:pt x="290" y="56"/>
                </a:cubicBezTo>
                <a:cubicBezTo>
                  <a:pt x="290" y="92"/>
                  <a:pt x="269" y="113"/>
                  <a:pt x="234" y="113"/>
                </a:cubicBezTo>
                <a:close/>
                <a:moveTo>
                  <a:pt x="57" y="113"/>
                </a:moveTo>
                <a:lnTo>
                  <a:pt x="57" y="113"/>
                </a:lnTo>
                <a:cubicBezTo>
                  <a:pt x="29" y="113"/>
                  <a:pt x="0" y="92"/>
                  <a:pt x="0" y="56"/>
                </a:cubicBezTo>
                <a:cubicBezTo>
                  <a:pt x="0" y="28"/>
                  <a:pt x="29" y="0"/>
                  <a:pt x="57" y="0"/>
                </a:cubicBezTo>
                <a:cubicBezTo>
                  <a:pt x="85" y="0"/>
                  <a:pt x="113" y="28"/>
                  <a:pt x="113" y="56"/>
                </a:cubicBezTo>
                <a:cubicBezTo>
                  <a:pt x="113" y="92"/>
                  <a:pt x="85" y="113"/>
                  <a:pt x="57" y="113"/>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6" name="Freeform 45"/>
          <p:cNvSpPr>
            <a:spLocks noChangeArrowheads="1"/>
          </p:cNvSpPr>
          <p:nvPr userDrawn="1"/>
        </p:nvSpPr>
        <p:spPr bwMode="auto">
          <a:xfrm>
            <a:off x="2619888" y="4427569"/>
            <a:ext cx="220076" cy="381000"/>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7" name="Freeform 46"/>
          <p:cNvSpPr>
            <a:spLocks noChangeArrowheads="1"/>
          </p:cNvSpPr>
          <p:nvPr userDrawn="1"/>
        </p:nvSpPr>
        <p:spPr bwMode="auto">
          <a:xfrm>
            <a:off x="4598864" y="4268267"/>
            <a:ext cx="215842" cy="491067"/>
          </a:xfrm>
          <a:custGeom>
            <a:avLst/>
            <a:gdLst>
              <a:gd name="T0" fmla="*/ 14374500 w 227"/>
              <a:gd name="T1" fmla="*/ 51629522 h 510"/>
              <a:gd name="T2" fmla="*/ 14374500 w 227"/>
              <a:gd name="T3" fmla="*/ 51629522 h 510"/>
              <a:gd name="T4" fmla="*/ 0 w 227"/>
              <a:gd name="T5" fmla="*/ 66362244 h 510"/>
              <a:gd name="T6" fmla="*/ 0 w 227"/>
              <a:gd name="T7" fmla="*/ 47979019 h 510"/>
              <a:gd name="T8" fmla="*/ 0 w 227"/>
              <a:gd name="T9" fmla="*/ 35984354 h 510"/>
              <a:gd name="T10" fmla="*/ 0 w 227"/>
              <a:gd name="T11" fmla="*/ 22164077 h 510"/>
              <a:gd name="T12" fmla="*/ 0 w 227"/>
              <a:gd name="T13" fmla="*/ 16688323 h 510"/>
              <a:gd name="T14" fmla="*/ 0 w 227"/>
              <a:gd name="T15" fmla="*/ 3780852 h 510"/>
              <a:gd name="T16" fmla="*/ 3561971 w 227"/>
              <a:gd name="T17" fmla="*/ 0 h 510"/>
              <a:gd name="T18" fmla="*/ 25187029 w 227"/>
              <a:gd name="T19" fmla="*/ 0 h 510"/>
              <a:gd name="T20" fmla="*/ 28748643 w 227"/>
              <a:gd name="T21" fmla="*/ 3780852 h 510"/>
              <a:gd name="T22" fmla="*/ 28748643 w 227"/>
              <a:gd name="T23" fmla="*/ 16688323 h 510"/>
              <a:gd name="T24" fmla="*/ 28748643 w 227"/>
              <a:gd name="T25" fmla="*/ 22164077 h 510"/>
              <a:gd name="T26" fmla="*/ 28748643 w 227"/>
              <a:gd name="T27" fmla="*/ 35984354 h 510"/>
              <a:gd name="T28" fmla="*/ 28748643 w 227"/>
              <a:gd name="T29" fmla="*/ 47979019 h 510"/>
              <a:gd name="T30" fmla="*/ 28748643 w 227"/>
              <a:gd name="T31" fmla="*/ 66362244 h 510"/>
              <a:gd name="T32" fmla="*/ 14374500 w 227"/>
              <a:gd name="T33" fmla="*/ 51629522 h 5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510">
                <a:moveTo>
                  <a:pt x="113" y="396"/>
                </a:moveTo>
                <a:lnTo>
                  <a:pt x="113" y="396"/>
                </a:lnTo>
                <a:cubicBezTo>
                  <a:pt x="0" y="509"/>
                  <a:pt x="0" y="509"/>
                  <a:pt x="0" y="509"/>
                </a:cubicBezTo>
                <a:cubicBezTo>
                  <a:pt x="0" y="368"/>
                  <a:pt x="0" y="368"/>
                  <a:pt x="0" y="368"/>
                </a:cubicBezTo>
                <a:cubicBezTo>
                  <a:pt x="0" y="276"/>
                  <a:pt x="0" y="276"/>
                  <a:pt x="0" y="276"/>
                </a:cubicBezTo>
                <a:cubicBezTo>
                  <a:pt x="0" y="170"/>
                  <a:pt x="0" y="170"/>
                  <a:pt x="0" y="170"/>
                </a:cubicBezTo>
                <a:cubicBezTo>
                  <a:pt x="0" y="128"/>
                  <a:pt x="0" y="128"/>
                  <a:pt x="0" y="128"/>
                </a:cubicBezTo>
                <a:cubicBezTo>
                  <a:pt x="0" y="29"/>
                  <a:pt x="0" y="29"/>
                  <a:pt x="0" y="29"/>
                </a:cubicBezTo>
                <a:cubicBezTo>
                  <a:pt x="0" y="15"/>
                  <a:pt x="14" y="0"/>
                  <a:pt x="28" y="0"/>
                </a:cubicBezTo>
                <a:cubicBezTo>
                  <a:pt x="198" y="0"/>
                  <a:pt x="198" y="0"/>
                  <a:pt x="198" y="0"/>
                </a:cubicBezTo>
                <a:cubicBezTo>
                  <a:pt x="219" y="0"/>
                  <a:pt x="226" y="15"/>
                  <a:pt x="226" y="29"/>
                </a:cubicBezTo>
                <a:cubicBezTo>
                  <a:pt x="226" y="128"/>
                  <a:pt x="226" y="128"/>
                  <a:pt x="226" y="128"/>
                </a:cubicBezTo>
                <a:cubicBezTo>
                  <a:pt x="226" y="170"/>
                  <a:pt x="226" y="170"/>
                  <a:pt x="226" y="170"/>
                </a:cubicBezTo>
                <a:cubicBezTo>
                  <a:pt x="226" y="276"/>
                  <a:pt x="226" y="276"/>
                  <a:pt x="226" y="276"/>
                </a:cubicBezTo>
                <a:cubicBezTo>
                  <a:pt x="226" y="368"/>
                  <a:pt x="226" y="368"/>
                  <a:pt x="226" y="368"/>
                </a:cubicBezTo>
                <a:cubicBezTo>
                  <a:pt x="226" y="509"/>
                  <a:pt x="226" y="509"/>
                  <a:pt x="226" y="509"/>
                </a:cubicBezTo>
                <a:lnTo>
                  <a:pt x="113" y="396"/>
                </a:ln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48" name="Freeform 47"/>
          <p:cNvSpPr>
            <a:spLocks noChangeArrowheads="1"/>
          </p:cNvSpPr>
          <p:nvPr userDrawn="1"/>
        </p:nvSpPr>
        <p:spPr bwMode="auto">
          <a:xfrm>
            <a:off x="1390145" y="4280120"/>
            <a:ext cx="579814" cy="516467"/>
          </a:xfrm>
          <a:custGeom>
            <a:avLst/>
            <a:gdLst>
              <a:gd name="T0" fmla="*/ 74787349 w 602"/>
              <a:gd name="T1" fmla="*/ 43932186 h 538"/>
              <a:gd name="T2" fmla="*/ 69174956 w 602"/>
              <a:gd name="T3" fmla="*/ 46653716 h 538"/>
              <a:gd name="T4" fmla="*/ 65520668 w 602"/>
              <a:gd name="T5" fmla="*/ 46653716 h 538"/>
              <a:gd name="T6" fmla="*/ 59908275 w 602"/>
              <a:gd name="T7" fmla="*/ 43932186 h 538"/>
              <a:gd name="T8" fmla="*/ 54426302 w 602"/>
              <a:gd name="T9" fmla="*/ 56761895 h 538"/>
              <a:gd name="T10" fmla="*/ 57167289 w 602"/>
              <a:gd name="T11" fmla="*/ 58576248 h 538"/>
              <a:gd name="T12" fmla="*/ 54426302 w 602"/>
              <a:gd name="T13" fmla="*/ 61427374 h 538"/>
              <a:gd name="T14" fmla="*/ 53512640 w 602"/>
              <a:gd name="T15" fmla="*/ 61427374 h 538"/>
              <a:gd name="T16" fmla="*/ 3654649 w 602"/>
              <a:gd name="T17" fmla="*/ 61427374 h 538"/>
              <a:gd name="T18" fmla="*/ 0 w 602"/>
              <a:gd name="T19" fmla="*/ 53133188 h 538"/>
              <a:gd name="T20" fmla="*/ 0 w 602"/>
              <a:gd name="T21" fmla="*/ 42117833 h 538"/>
              <a:gd name="T22" fmla="*/ 0 w 602"/>
              <a:gd name="T23" fmla="*/ 31102477 h 538"/>
              <a:gd name="T24" fmla="*/ 78441997 w 602"/>
              <a:gd name="T25" fmla="*/ 18272768 h 538"/>
              <a:gd name="T26" fmla="*/ 78441997 w 602"/>
              <a:gd name="T27" fmla="*/ 35767597 h 538"/>
              <a:gd name="T28" fmla="*/ 78441997 w 602"/>
              <a:gd name="T29" fmla="*/ 44839362 h 538"/>
              <a:gd name="T30" fmla="*/ 0 w 602"/>
              <a:gd name="T31" fmla="*/ 11015356 h 538"/>
              <a:gd name="T32" fmla="*/ 0 w 602"/>
              <a:gd name="T33" fmla="*/ 9201002 h 538"/>
              <a:gd name="T34" fmla="*/ 3654649 w 602"/>
              <a:gd name="T35" fmla="*/ 0 h 538"/>
              <a:gd name="T36" fmla="*/ 11094005 w 602"/>
              <a:gd name="T37" fmla="*/ 0 h 538"/>
              <a:gd name="T38" fmla="*/ 22188371 w 602"/>
              <a:gd name="T39" fmla="*/ 0 h 538"/>
              <a:gd name="T40" fmla="*/ 74787349 w 602"/>
              <a:gd name="T41" fmla="*/ 7257053 h 538"/>
              <a:gd name="T42" fmla="*/ 78441997 w 602"/>
              <a:gd name="T43" fmla="*/ 14644062 h 538"/>
              <a:gd name="T44" fmla="*/ 0 w 602"/>
              <a:gd name="T45" fmla="*/ 11015356 h 538"/>
              <a:gd name="T46" fmla="*/ 57167289 w 602"/>
              <a:gd name="T47" fmla="*/ 64148544 h 538"/>
              <a:gd name="T48" fmla="*/ 57167289 w 602"/>
              <a:gd name="T49" fmla="*/ 54040365 h 538"/>
              <a:gd name="T50" fmla="*/ 59908275 w 602"/>
              <a:gd name="T51" fmla="*/ 47560892 h 538"/>
              <a:gd name="T52" fmla="*/ 67347631 w 602"/>
              <a:gd name="T53" fmla="*/ 54040365 h 538"/>
              <a:gd name="T54" fmla="*/ 71915942 w 602"/>
              <a:gd name="T55" fmla="*/ 49504482 h 538"/>
              <a:gd name="T56" fmla="*/ 78441997 w 602"/>
              <a:gd name="T57" fmla="*/ 51318835 h 538"/>
              <a:gd name="T58" fmla="*/ 72829604 w 602"/>
              <a:gd name="T59" fmla="*/ 58576248 h 538"/>
              <a:gd name="T60" fmla="*/ 78441997 w 602"/>
              <a:gd name="T61" fmla="*/ 65962897 h 538"/>
              <a:gd name="T62" fmla="*/ 71915942 w 602"/>
              <a:gd name="T63" fmla="*/ 68684427 h 538"/>
              <a:gd name="T64" fmla="*/ 62779682 w 602"/>
              <a:gd name="T65" fmla="*/ 68684427 h 538"/>
              <a:gd name="T66" fmla="*/ 56253627 w 602"/>
              <a:gd name="T67" fmla="*/ 65962897 h 5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2" h="538">
                <a:moveTo>
                  <a:pt x="573" y="339"/>
                </a:moveTo>
                <a:lnTo>
                  <a:pt x="573" y="339"/>
                </a:lnTo>
                <a:cubicBezTo>
                  <a:pt x="558" y="339"/>
                  <a:pt x="544" y="346"/>
                  <a:pt x="530" y="360"/>
                </a:cubicBezTo>
                <a:cubicBezTo>
                  <a:pt x="516" y="375"/>
                  <a:pt x="516" y="375"/>
                  <a:pt x="516" y="375"/>
                </a:cubicBezTo>
                <a:cubicBezTo>
                  <a:pt x="502" y="360"/>
                  <a:pt x="502" y="360"/>
                  <a:pt x="502" y="360"/>
                </a:cubicBezTo>
                <a:cubicBezTo>
                  <a:pt x="488" y="346"/>
                  <a:pt x="474" y="339"/>
                  <a:pt x="459" y="339"/>
                </a:cubicBezTo>
                <a:cubicBezTo>
                  <a:pt x="431" y="339"/>
                  <a:pt x="403" y="367"/>
                  <a:pt x="403" y="396"/>
                </a:cubicBezTo>
                <a:cubicBezTo>
                  <a:pt x="403" y="417"/>
                  <a:pt x="410" y="431"/>
                  <a:pt x="417" y="438"/>
                </a:cubicBezTo>
                <a:cubicBezTo>
                  <a:pt x="438" y="452"/>
                  <a:pt x="438" y="452"/>
                  <a:pt x="438" y="452"/>
                </a:cubicBezTo>
                <a:cubicBezTo>
                  <a:pt x="417" y="474"/>
                  <a:pt x="417" y="474"/>
                  <a:pt x="417" y="474"/>
                </a:cubicBezTo>
                <a:cubicBezTo>
                  <a:pt x="410" y="474"/>
                  <a:pt x="410" y="474"/>
                  <a:pt x="410"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46"/>
                  <a:pt x="601" y="346"/>
                  <a:pt x="601" y="346"/>
                </a:cubicBezTo>
                <a:cubicBezTo>
                  <a:pt x="594" y="346"/>
                  <a:pt x="580" y="339"/>
                  <a:pt x="573" y="339"/>
                </a:cubicBezTo>
                <a:close/>
                <a:moveTo>
                  <a:pt x="0" y="85"/>
                </a:moveTo>
                <a:lnTo>
                  <a:pt x="0" y="85"/>
                </a:lnTo>
                <a:cubicBezTo>
                  <a:pt x="0" y="71"/>
                  <a:pt x="0" y="71"/>
                  <a:pt x="0" y="71"/>
                </a:cubicBezTo>
                <a:cubicBezTo>
                  <a:pt x="0" y="28"/>
                  <a:pt x="0" y="28"/>
                  <a:pt x="0" y="28"/>
                </a:cubicBezTo>
                <a:cubicBezTo>
                  <a:pt x="0" y="14"/>
                  <a:pt x="7" y="0"/>
                  <a:pt x="28" y="0"/>
                </a:cubicBezTo>
                <a:cubicBezTo>
                  <a:pt x="64" y="0"/>
                  <a:pt x="64" y="0"/>
                  <a:pt x="64" y="0"/>
                </a:cubicBezTo>
                <a:cubicBezTo>
                  <a:pt x="85" y="0"/>
                  <a:pt x="85" y="0"/>
                  <a:pt x="85" y="0"/>
                </a:cubicBezTo>
                <a:cubicBezTo>
                  <a:pt x="113" y="0"/>
                  <a:pt x="113" y="0"/>
                  <a:pt x="113" y="0"/>
                </a:cubicBezTo>
                <a:cubicBezTo>
                  <a:pt x="170" y="0"/>
                  <a:pt x="170" y="0"/>
                  <a:pt x="170" y="0"/>
                </a:cubicBezTo>
                <a:cubicBezTo>
                  <a:pt x="226" y="56"/>
                  <a:pt x="226" y="56"/>
                  <a:pt x="226" y="56"/>
                </a:cubicBezTo>
                <a:cubicBezTo>
                  <a:pt x="573" y="56"/>
                  <a:pt x="573" y="56"/>
                  <a:pt x="573" y="56"/>
                </a:cubicBezTo>
                <a:cubicBezTo>
                  <a:pt x="587" y="56"/>
                  <a:pt x="601" y="71"/>
                  <a:pt x="601" y="85"/>
                </a:cubicBezTo>
                <a:cubicBezTo>
                  <a:pt x="601" y="113"/>
                  <a:pt x="601" y="113"/>
                  <a:pt x="601" y="113"/>
                </a:cubicBezTo>
                <a:cubicBezTo>
                  <a:pt x="0" y="113"/>
                  <a:pt x="0" y="113"/>
                  <a:pt x="0" y="113"/>
                </a:cubicBezTo>
                <a:lnTo>
                  <a:pt x="0" y="85"/>
                </a:lnTo>
                <a:close/>
                <a:moveTo>
                  <a:pt x="438" y="495"/>
                </a:moveTo>
                <a:lnTo>
                  <a:pt x="438" y="495"/>
                </a:lnTo>
                <a:cubicBezTo>
                  <a:pt x="474" y="452"/>
                  <a:pt x="474" y="452"/>
                  <a:pt x="474" y="452"/>
                </a:cubicBezTo>
                <a:cubicBezTo>
                  <a:pt x="438" y="417"/>
                  <a:pt x="438" y="417"/>
                  <a:pt x="438" y="417"/>
                </a:cubicBezTo>
                <a:cubicBezTo>
                  <a:pt x="431" y="410"/>
                  <a:pt x="431" y="403"/>
                  <a:pt x="431" y="396"/>
                </a:cubicBezTo>
                <a:cubicBezTo>
                  <a:pt x="431" y="382"/>
                  <a:pt x="445" y="367"/>
                  <a:pt x="459" y="367"/>
                </a:cubicBezTo>
                <a:cubicBezTo>
                  <a:pt x="466" y="367"/>
                  <a:pt x="474" y="375"/>
                  <a:pt x="481" y="382"/>
                </a:cubicBezTo>
                <a:cubicBezTo>
                  <a:pt x="516" y="417"/>
                  <a:pt x="516" y="417"/>
                  <a:pt x="516" y="417"/>
                </a:cubicBezTo>
                <a:cubicBezTo>
                  <a:pt x="551" y="382"/>
                  <a:pt x="551" y="382"/>
                  <a:pt x="551" y="382"/>
                </a:cubicBezTo>
                <a:cubicBezTo>
                  <a:pt x="558" y="375"/>
                  <a:pt x="565" y="367"/>
                  <a:pt x="573" y="367"/>
                </a:cubicBezTo>
                <a:cubicBezTo>
                  <a:pt x="587" y="367"/>
                  <a:pt x="601" y="382"/>
                  <a:pt x="601" y="396"/>
                </a:cubicBezTo>
                <a:cubicBezTo>
                  <a:pt x="601" y="403"/>
                  <a:pt x="601" y="410"/>
                  <a:pt x="594" y="417"/>
                </a:cubicBezTo>
                <a:cubicBezTo>
                  <a:pt x="558" y="452"/>
                  <a:pt x="558" y="452"/>
                  <a:pt x="558" y="452"/>
                </a:cubicBezTo>
                <a:cubicBezTo>
                  <a:pt x="594" y="495"/>
                  <a:pt x="594" y="495"/>
                  <a:pt x="594" y="495"/>
                </a:cubicBezTo>
                <a:cubicBezTo>
                  <a:pt x="601" y="495"/>
                  <a:pt x="601" y="502"/>
                  <a:pt x="601" y="509"/>
                </a:cubicBezTo>
                <a:cubicBezTo>
                  <a:pt x="601" y="530"/>
                  <a:pt x="587" y="537"/>
                  <a:pt x="573" y="537"/>
                </a:cubicBezTo>
                <a:cubicBezTo>
                  <a:pt x="565" y="537"/>
                  <a:pt x="558" y="537"/>
                  <a:pt x="551" y="530"/>
                </a:cubicBezTo>
                <a:cubicBezTo>
                  <a:pt x="516" y="495"/>
                  <a:pt x="516" y="495"/>
                  <a:pt x="516" y="495"/>
                </a:cubicBezTo>
                <a:cubicBezTo>
                  <a:pt x="481" y="530"/>
                  <a:pt x="481" y="530"/>
                  <a:pt x="481" y="530"/>
                </a:cubicBezTo>
                <a:cubicBezTo>
                  <a:pt x="474" y="537"/>
                  <a:pt x="466" y="537"/>
                  <a:pt x="459" y="537"/>
                </a:cubicBezTo>
                <a:cubicBezTo>
                  <a:pt x="445" y="537"/>
                  <a:pt x="431" y="530"/>
                  <a:pt x="431" y="509"/>
                </a:cubicBezTo>
                <a:cubicBezTo>
                  <a:pt x="431" y="502"/>
                  <a:pt x="431" y="495"/>
                  <a:pt x="438" y="49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1542242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cial media icona">
    <p:spTree>
      <p:nvGrpSpPr>
        <p:cNvPr id="1" name=""/>
        <p:cNvGrpSpPr/>
        <p:nvPr/>
      </p:nvGrpSpPr>
      <p:grpSpPr>
        <a:xfrm>
          <a:off x="0" y="0"/>
          <a:ext cx="0" cy="0"/>
          <a:chOff x="0" y="0"/>
          <a:chExt cx="0" cy="0"/>
        </a:xfrm>
      </p:grpSpPr>
      <p:pic>
        <p:nvPicPr>
          <p:cNvPr id="6" name="Picture 5" descr="background2-radiolog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49"/>
          </a:xfrm>
          <a:prstGeom prst="rect">
            <a:avLst/>
          </a:prstGeom>
        </p:spPr>
      </p:pic>
      <p:sp>
        <p:nvSpPr>
          <p:cNvPr id="12" name="Freeform 49"/>
          <p:cNvSpPr>
            <a:spLocks noChangeAspect="1" noChangeArrowheads="1"/>
          </p:cNvSpPr>
          <p:nvPr userDrawn="1"/>
        </p:nvSpPr>
        <p:spPr bwMode="auto">
          <a:xfrm>
            <a:off x="2120460" y="2856282"/>
            <a:ext cx="659898" cy="648000"/>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26" name="Freeform 63"/>
          <p:cNvSpPr>
            <a:spLocks noChangeAspect="1" noChangeArrowheads="1"/>
          </p:cNvSpPr>
          <p:nvPr userDrawn="1"/>
        </p:nvSpPr>
        <p:spPr bwMode="auto">
          <a:xfrm>
            <a:off x="4121751" y="2856282"/>
            <a:ext cx="635760" cy="648000"/>
          </a:xfrm>
          <a:custGeom>
            <a:avLst/>
            <a:gdLst>
              <a:gd name="T0" fmla="*/ 443 w 461"/>
              <a:gd name="T1" fmla="*/ 284 h 471"/>
              <a:gd name="T2" fmla="*/ 443 w 461"/>
              <a:gd name="T3" fmla="*/ 284 h 471"/>
              <a:gd name="T4" fmla="*/ 452 w 461"/>
              <a:gd name="T5" fmla="*/ 240 h 471"/>
              <a:gd name="T6" fmla="*/ 231 w 461"/>
              <a:gd name="T7" fmla="*/ 9 h 471"/>
              <a:gd name="T8" fmla="*/ 194 w 461"/>
              <a:gd name="T9" fmla="*/ 18 h 471"/>
              <a:gd name="T10" fmla="*/ 124 w 461"/>
              <a:gd name="T11" fmla="*/ 0 h 471"/>
              <a:gd name="T12" fmla="*/ 0 w 461"/>
              <a:gd name="T13" fmla="*/ 124 h 471"/>
              <a:gd name="T14" fmla="*/ 18 w 461"/>
              <a:gd name="T15" fmla="*/ 196 h 471"/>
              <a:gd name="T16" fmla="*/ 18 w 461"/>
              <a:gd name="T17" fmla="*/ 240 h 471"/>
              <a:gd name="T18" fmla="*/ 231 w 461"/>
              <a:gd name="T19" fmla="*/ 461 h 471"/>
              <a:gd name="T20" fmla="*/ 275 w 461"/>
              <a:gd name="T21" fmla="*/ 461 h 471"/>
              <a:gd name="T22" fmla="*/ 328 w 461"/>
              <a:gd name="T23" fmla="*/ 470 h 471"/>
              <a:gd name="T24" fmla="*/ 460 w 461"/>
              <a:gd name="T25" fmla="*/ 346 h 471"/>
              <a:gd name="T26" fmla="*/ 443 w 461"/>
              <a:gd name="T27" fmla="*/ 284 h 471"/>
              <a:gd name="T28" fmla="*/ 346 w 461"/>
              <a:gd name="T29" fmla="*/ 346 h 471"/>
              <a:gd name="T30" fmla="*/ 346 w 461"/>
              <a:gd name="T31" fmla="*/ 346 h 471"/>
              <a:gd name="T32" fmla="*/ 301 w 461"/>
              <a:gd name="T33" fmla="*/ 381 h 471"/>
              <a:gd name="T34" fmla="*/ 231 w 461"/>
              <a:gd name="T35" fmla="*/ 390 h 471"/>
              <a:gd name="T36" fmla="*/ 150 w 461"/>
              <a:gd name="T37" fmla="*/ 372 h 471"/>
              <a:gd name="T38" fmla="*/ 115 w 461"/>
              <a:gd name="T39" fmla="*/ 337 h 471"/>
              <a:gd name="T40" fmla="*/ 106 w 461"/>
              <a:gd name="T41" fmla="*/ 302 h 471"/>
              <a:gd name="T42" fmla="*/ 115 w 461"/>
              <a:gd name="T43" fmla="*/ 284 h 471"/>
              <a:gd name="T44" fmla="*/ 133 w 461"/>
              <a:gd name="T45" fmla="*/ 275 h 471"/>
              <a:gd name="T46" fmla="*/ 150 w 461"/>
              <a:gd name="T47" fmla="*/ 275 h 471"/>
              <a:gd name="T48" fmla="*/ 168 w 461"/>
              <a:gd name="T49" fmla="*/ 293 h 471"/>
              <a:gd name="T50" fmla="*/ 177 w 461"/>
              <a:gd name="T51" fmla="*/ 319 h 471"/>
              <a:gd name="T52" fmla="*/ 194 w 461"/>
              <a:gd name="T53" fmla="*/ 337 h 471"/>
              <a:gd name="T54" fmla="*/ 231 w 461"/>
              <a:gd name="T55" fmla="*/ 337 h 471"/>
              <a:gd name="T56" fmla="*/ 275 w 461"/>
              <a:gd name="T57" fmla="*/ 328 h 471"/>
              <a:gd name="T58" fmla="*/ 292 w 461"/>
              <a:gd name="T59" fmla="*/ 302 h 471"/>
              <a:gd name="T60" fmla="*/ 284 w 461"/>
              <a:gd name="T61" fmla="*/ 275 h 471"/>
              <a:gd name="T62" fmla="*/ 256 w 461"/>
              <a:gd name="T63" fmla="*/ 266 h 471"/>
              <a:gd name="T64" fmla="*/ 221 w 461"/>
              <a:gd name="T65" fmla="*/ 257 h 471"/>
              <a:gd name="T66" fmla="*/ 159 w 461"/>
              <a:gd name="T67" fmla="*/ 240 h 471"/>
              <a:gd name="T68" fmla="*/ 124 w 461"/>
              <a:gd name="T69" fmla="*/ 213 h 471"/>
              <a:gd name="T70" fmla="*/ 106 w 461"/>
              <a:gd name="T71" fmla="*/ 168 h 471"/>
              <a:gd name="T72" fmla="*/ 124 w 461"/>
              <a:gd name="T73" fmla="*/ 115 h 471"/>
              <a:gd name="T74" fmla="*/ 168 w 461"/>
              <a:gd name="T75" fmla="*/ 89 h 471"/>
              <a:gd name="T76" fmla="*/ 231 w 461"/>
              <a:gd name="T77" fmla="*/ 80 h 471"/>
              <a:gd name="T78" fmla="*/ 284 w 461"/>
              <a:gd name="T79" fmla="*/ 89 h 471"/>
              <a:gd name="T80" fmla="*/ 319 w 461"/>
              <a:gd name="T81" fmla="*/ 107 h 471"/>
              <a:gd name="T82" fmla="*/ 337 w 461"/>
              <a:gd name="T83" fmla="*/ 133 h 471"/>
              <a:gd name="T84" fmla="*/ 346 w 461"/>
              <a:gd name="T85" fmla="*/ 151 h 471"/>
              <a:gd name="T86" fmla="*/ 337 w 461"/>
              <a:gd name="T87" fmla="*/ 177 h 471"/>
              <a:gd name="T88" fmla="*/ 310 w 461"/>
              <a:gd name="T89" fmla="*/ 186 h 471"/>
              <a:gd name="T90" fmla="*/ 292 w 461"/>
              <a:gd name="T91" fmla="*/ 177 h 471"/>
              <a:gd name="T92" fmla="*/ 284 w 461"/>
              <a:gd name="T93" fmla="*/ 160 h 471"/>
              <a:gd name="T94" fmla="*/ 265 w 461"/>
              <a:gd name="T95" fmla="*/ 133 h 471"/>
              <a:gd name="T96" fmla="*/ 231 w 461"/>
              <a:gd name="T97" fmla="*/ 124 h 471"/>
              <a:gd name="T98" fmla="*/ 186 w 461"/>
              <a:gd name="T99" fmla="*/ 142 h 471"/>
              <a:gd name="T100" fmla="*/ 177 w 461"/>
              <a:gd name="T101" fmla="*/ 160 h 471"/>
              <a:gd name="T102" fmla="*/ 177 w 461"/>
              <a:gd name="T103" fmla="*/ 168 h 471"/>
              <a:gd name="T104" fmla="*/ 194 w 461"/>
              <a:gd name="T105" fmla="*/ 186 h 471"/>
              <a:gd name="T106" fmla="*/ 212 w 461"/>
              <a:gd name="T107" fmla="*/ 186 h 471"/>
              <a:gd name="T108" fmla="*/ 239 w 461"/>
              <a:gd name="T109" fmla="*/ 196 h 471"/>
              <a:gd name="T110" fmla="*/ 292 w 461"/>
              <a:gd name="T111" fmla="*/ 213 h 471"/>
              <a:gd name="T112" fmla="*/ 328 w 461"/>
              <a:gd name="T113" fmla="*/ 231 h 471"/>
              <a:gd name="T114" fmla="*/ 354 w 461"/>
              <a:gd name="T115" fmla="*/ 257 h 471"/>
              <a:gd name="T116" fmla="*/ 363 w 461"/>
              <a:gd name="T117" fmla="*/ 293 h 471"/>
              <a:gd name="T118" fmla="*/ 346 w 461"/>
              <a:gd name="T119" fmla="*/ 3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1" h="47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37" name="Freeform 74"/>
          <p:cNvSpPr>
            <a:spLocks noChangeAspect="1" noChangeArrowheads="1"/>
          </p:cNvSpPr>
          <p:nvPr userDrawn="1"/>
        </p:nvSpPr>
        <p:spPr bwMode="auto">
          <a:xfrm>
            <a:off x="5952834" y="1426368"/>
            <a:ext cx="656460" cy="648000"/>
          </a:xfrm>
          <a:custGeom>
            <a:avLst/>
            <a:gdLst>
              <a:gd name="T0" fmla="*/ 27 w 445"/>
              <a:gd name="T1" fmla="*/ 107 h 436"/>
              <a:gd name="T2" fmla="*/ 27 w 445"/>
              <a:gd name="T3" fmla="*/ 107 h 436"/>
              <a:gd name="T4" fmla="*/ 62 w 445"/>
              <a:gd name="T5" fmla="*/ 186 h 436"/>
              <a:gd name="T6" fmla="*/ 116 w 445"/>
              <a:gd name="T7" fmla="*/ 204 h 436"/>
              <a:gd name="T8" fmla="*/ 125 w 445"/>
              <a:gd name="T9" fmla="*/ 204 h 436"/>
              <a:gd name="T10" fmla="*/ 134 w 445"/>
              <a:gd name="T11" fmla="*/ 248 h 436"/>
              <a:gd name="T12" fmla="*/ 134 w 445"/>
              <a:gd name="T13" fmla="*/ 248 h 436"/>
              <a:gd name="T14" fmla="*/ 0 w 445"/>
              <a:gd name="T15" fmla="*/ 345 h 436"/>
              <a:gd name="T16" fmla="*/ 116 w 445"/>
              <a:gd name="T17" fmla="*/ 435 h 436"/>
              <a:gd name="T18" fmla="*/ 116 w 445"/>
              <a:gd name="T19" fmla="*/ 435 h 436"/>
              <a:gd name="T20" fmla="*/ 125 w 445"/>
              <a:gd name="T21" fmla="*/ 435 h 436"/>
              <a:gd name="T22" fmla="*/ 196 w 445"/>
              <a:gd name="T23" fmla="*/ 417 h 436"/>
              <a:gd name="T24" fmla="*/ 249 w 445"/>
              <a:gd name="T25" fmla="*/ 320 h 436"/>
              <a:gd name="T26" fmla="*/ 205 w 445"/>
              <a:gd name="T27" fmla="*/ 230 h 436"/>
              <a:gd name="T28" fmla="*/ 178 w 445"/>
              <a:gd name="T29" fmla="*/ 204 h 436"/>
              <a:gd name="T30" fmla="*/ 196 w 445"/>
              <a:gd name="T31" fmla="*/ 177 h 436"/>
              <a:gd name="T32" fmla="*/ 231 w 445"/>
              <a:gd name="T33" fmla="*/ 98 h 436"/>
              <a:gd name="T34" fmla="*/ 196 w 445"/>
              <a:gd name="T35" fmla="*/ 18 h 436"/>
              <a:gd name="T36" fmla="*/ 213 w 445"/>
              <a:gd name="T37" fmla="*/ 18 h 436"/>
              <a:gd name="T38" fmla="*/ 249 w 445"/>
              <a:gd name="T39" fmla="*/ 0 h 436"/>
              <a:gd name="T40" fmla="*/ 249 w 445"/>
              <a:gd name="T41" fmla="*/ 0 h 436"/>
              <a:gd name="T42" fmla="*/ 143 w 445"/>
              <a:gd name="T43" fmla="*/ 0 h 436"/>
              <a:gd name="T44" fmla="*/ 27 w 445"/>
              <a:gd name="T45" fmla="*/ 107 h 436"/>
              <a:gd name="T46" fmla="*/ 205 w 445"/>
              <a:gd name="T47" fmla="*/ 328 h 436"/>
              <a:gd name="T48" fmla="*/ 205 w 445"/>
              <a:gd name="T49" fmla="*/ 328 h 436"/>
              <a:gd name="T50" fmla="*/ 134 w 445"/>
              <a:gd name="T51" fmla="*/ 390 h 436"/>
              <a:gd name="T52" fmla="*/ 54 w 445"/>
              <a:gd name="T53" fmla="*/ 345 h 436"/>
              <a:gd name="T54" fmla="*/ 71 w 445"/>
              <a:gd name="T55" fmla="*/ 292 h 436"/>
              <a:gd name="T56" fmla="*/ 125 w 445"/>
              <a:gd name="T57" fmla="*/ 275 h 436"/>
              <a:gd name="T58" fmla="*/ 134 w 445"/>
              <a:gd name="T59" fmla="*/ 275 h 436"/>
              <a:gd name="T60" fmla="*/ 205 w 445"/>
              <a:gd name="T61" fmla="*/ 328 h 436"/>
              <a:gd name="T62" fmla="*/ 178 w 445"/>
              <a:gd name="T63" fmla="*/ 80 h 436"/>
              <a:gd name="T64" fmla="*/ 178 w 445"/>
              <a:gd name="T65" fmla="*/ 80 h 436"/>
              <a:gd name="T66" fmla="*/ 143 w 445"/>
              <a:gd name="T67" fmla="*/ 169 h 436"/>
              <a:gd name="T68" fmla="*/ 134 w 445"/>
              <a:gd name="T69" fmla="*/ 169 h 436"/>
              <a:gd name="T70" fmla="*/ 81 w 445"/>
              <a:gd name="T71" fmla="*/ 116 h 436"/>
              <a:gd name="T72" fmla="*/ 81 w 445"/>
              <a:gd name="T73" fmla="*/ 62 h 436"/>
              <a:gd name="T74" fmla="*/ 107 w 445"/>
              <a:gd name="T75" fmla="*/ 26 h 436"/>
              <a:gd name="T76" fmla="*/ 116 w 445"/>
              <a:gd name="T77" fmla="*/ 26 h 436"/>
              <a:gd name="T78" fmla="*/ 178 w 445"/>
              <a:gd name="T79" fmla="*/ 80 h 436"/>
              <a:gd name="T80" fmla="*/ 373 w 445"/>
              <a:gd name="T81" fmla="*/ 169 h 436"/>
              <a:gd name="T82" fmla="*/ 373 w 445"/>
              <a:gd name="T83" fmla="*/ 169 h 436"/>
              <a:gd name="T84" fmla="*/ 373 w 445"/>
              <a:gd name="T85" fmla="*/ 98 h 436"/>
              <a:gd name="T86" fmla="*/ 319 w 445"/>
              <a:gd name="T87" fmla="*/ 98 h 436"/>
              <a:gd name="T88" fmla="*/ 319 w 445"/>
              <a:gd name="T89" fmla="*/ 169 h 436"/>
              <a:gd name="T90" fmla="*/ 249 w 445"/>
              <a:gd name="T91" fmla="*/ 169 h 436"/>
              <a:gd name="T92" fmla="*/ 249 w 445"/>
              <a:gd name="T93" fmla="*/ 213 h 436"/>
              <a:gd name="T94" fmla="*/ 319 w 445"/>
              <a:gd name="T95" fmla="*/ 213 h 436"/>
              <a:gd name="T96" fmla="*/ 319 w 445"/>
              <a:gd name="T97" fmla="*/ 292 h 436"/>
              <a:gd name="T98" fmla="*/ 373 w 445"/>
              <a:gd name="T99" fmla="*/ 292 h 436"/>
              <a:gd name="T100" fmla="*/ 373 w 445"/>
              <a:gd name="T101" fmla="*/ 213 h 436"/>
              <a:gd name="T102" fmla="*/ 444 w 445"/>
              <a:gd name="T103" fmla="*/ 213 h 436"/>
              <a:gd name="T104" fmla="*/ 444 w 445"/>
              <a:gd name="T105" fmla="*/ 169 h 436"/>
              <a:gd name="T106" fmla="*/ 373 w 445"/>
              <a:gd name="T107" fmla="*/ 16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38" name="Freeform 75"/>
          <p:cNvSpPr>
            <a:spLocks noChangeAspect="1" noChangeArrowheads="1"/>
          </p:cNvSpPr>
          <p:nvPr userDrawn="1"/>
        </p:nvSpPr>
        <p:spPr bwMode="auto">
          <a:xfrm>
            <a:off x="4265211" y="1404959"/>
            <a:ext cx="348840" cy="648000"/>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48" name="Freeform 85"/>
          <p:cNvSpPr>
            <a:spLocks noChangeAspect="1" noChangeArrowheads="1"/>
          </p:cNvSpPr>
          <p:nvPr userDrawn="1"/>
        </p:nvSpPr>
        <p:spPr bwMode="auto">
          <a:xfrm>
            <a:off x="2120460" y="1426368"/>
            <a:ext cx="805968" cy="648000"/>
          </a:xfrm>
          <a:custGeom>
            <a:avLst/>
            <a:gdLst>
              <a:gd name="T0" fmla="*/ 461 w 462"/>
              <a:gd name="T1" fmla="*/ 45 h 374"/>
              <a:gd name="T2" fmla="*/ 461 w 462"/>
              <a:gd name="T3" fmla="*/ 45 h 374"/>
              <a:gd name="T4" fmla="*/ 408 w 462"/>
              <a:gd name="T5" fmla="*/ 63 h 374"/>
              <a:gd name="T6" fmla="*/ 443 w 462"/>
              <a:gd name="T7" fmla="*/ 10 h 374"/>
              <a:gd name="T8" fmla="*/ 389 w 462"/>
              <a:gd name="T9" fmla="*/ 36 h 374"/>
              <a:gd name="T10" fmla="*/ 319 w 462"/>
              <a:gd name="T11" fmla="*/ 0 h 374"/>
              <a:gd name="T12" fmla="*/ 221 w 462"/>
              <a:gd name="T13" fmla="*/ 98 h 374"/>
              <a:gd name="T14" fmla="*/ 230 w 462"/>
              <a:gd name="T15" fmla="*/ 116 h 374"/>
              <a:gd name="T16" fmla="*/ 35 w 462"/>
              <a:gd name="T17" fmla="*/ 19 h 374"/>
              <a:gd name="T18" fmla="*/ 17 w 462"/>
              <a:gd name="T19" fmla="*/ 72 h 374"/>
              <a:gd name="T20" fmla="*/ 61 w 462"/>
              <a:gd name="T21" fmla="*/ 151 h 374"/>
              <a:gd name="T22" fmla="*/ 17 w 462"/>
              <a:gd name="T23" fmla="*/ 134 h 374"/>
              <a:gd name="T24" fmla="*/ 17 w 462"/>
              <a:gd name="T25" fmla="*/ 134 h 374"/>
              <a:gd name="T26" fmla="*/ 98 w 462"/>
              <a:gd name="T27" fmla="*/ 231 h 374"/>
              <a:gd name="T28" fmla="*/ 70 w 462"/>
              <a:gd name="T29" fmla="*/ 231 h 374"/>
              <a:gd name="T30" fmla="*/ 53 w 462"/>
              <a:gd name="T31" fmla="*/ 231 h 374"/>
              <a:gd name="T32" fmla="*/ 142 w 462"/>
              <a:gd name="T33" fmla="*/ 294 h 374"/>
              <a:gd name="T34" fmla="*/ 26 w 462"/>
              <a:gd name="T35" fmla="*/ 338 h 374"/>
              <a:gd name="T36" fmla="*/ 0 w 462"/>
              <a:gd name="T37" fmla="*/ 338 h 374"/>
              <a:gd name="T38" fmla="*/ 142 w 462"/>
              <a:gd name="T39" fmla="*/ 373 h 374"/>
              <a:gd name="T40" fmla="*/ 408 w 462"/>
              <a:gd name="T41" fmla="*/ 107 h 374"/>
              <a:gd name="T42" fmla="*/ 408 w 462"/>
              <a:gd name="T43" fmla="*/ 98 h 374"/>
              <a:gd name="T44" fmla="*/ 461 w 462"/>
              <a:gd name="T45" fmla="*/ 4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
        <p:nvSpPr>
          <p:cNvPr id="50" name="Freeform 87"/>
          <p:cNvSpPr>
            <a:spLocks noChangeAspect="1" noChangeArrowheads="1"/>
          </p:cNvSpPr>
          <p:nvPr userDrawn="1"/>
        </p:nvSpPr>
        <p:spPr bwMode="auto">
          <a:xfrm>
            <a:off x="5952834" y="2856282"/>
            <a:ext cx="634788" cy="648000"/>
          </a:xfrm>
          <a:custGeom>
            <a:avLst/>
            <a:gdLst>
              <a:gd name="T0" fmla="*/ 345 w 426"/>
              <a:gd name="T1" fmla="*/ 213 h 435"/>
              <a:gd name="T2" fmla="*/ 345 w 426"/>
              <a:gd name="T3" fmla="*/ 213 h 435"/>
              <a:gd name="T4" fmla="*/ 213 w 426"/>
              <a:gd name="T5" fmla="*/ 346 h 435"/>
              <a:gd name="T6" fmla="*/ 79 w 426"/>
              <a:gd name="T7" fmla="*/ 213 h 435"/>
              <a:gd name="T8" fmla="*/ 88 w 426"/>
              <a:gd name="T9" fmla="*/ 195 h 435"/>
              <a:gd name="T10" fmla="*/ 0 w 426"/>
              <a:gd name="T11" fmla="*/ 195 h 435"/>
              <a:gd name="T12" fmla="*/ 0 w 426"/>
              <a:gd name="T13" fmla="*/ 363 h 435"/>
              <a:gd name="T14" fmla="*/ 62 w 426"/>
              <a:gd name="T15" fmla="*/ 434 h 435"/>
              <a:gd name="T16" fmla="*/ 363 w 426"/>
              <a:gd name="T17" fmla="*/ 434 h 435"/>
              <a:gd name="T18" fmla="*/ 425 w 426"/>
              <a:gd name="T19" fmla="*/ 363 h 435"/>
              <a:gd name="T20" fmla="*/ 425 w 426"/>
              <a:gd name="T21" fmla="*/ 195 h 435"/>
              <a:gd name="T22" fmla="*/ 337 w 426"/>
              <a:gd name="T23" fmla="*/ 195 h 435"/>
              <a:gd name="T24" fmla="*/ 345 w 426"/>
              <a:gd name="T25" fmla="*/ 213 h 435"/>
              <a:gd name="T26" fmla="*/ 363 w 426"/>
              <a:gd name="T27" fmla="*/ 0 h 435"/>
              <a:gd name="T28" fmla="*/ 363 w 426"/>
              <a:gd name="T29" fmla="*/ 0 h 435"/>
              <a:gd name="T30" fmla="*/ 62 w 426"/>
              <a:gd name="T31" fmla="*/ 0 h 435"/>
              <a:gd name="T32" fmla="*/ 0 w 426"/>
              <a:gd name="T33" fmla="*/ 71 h 435"/>
              <a:gd name="T34" fmla="*/ 0 w 426"/>
              <a:gd name="T35" fmla="*/ 142 h 435"/>
              <a:gd name="T36" fmla="*/ 106 w 426"/>
              <a:gd name="T37" fmla="*/ 142 h 435"/>
              <a:gd name="T38" fmla="*/ 213 w 426"/>
              <a:gd name="T39" fmla="*/ 89 h 435"/>
              <a:gd name="T40" fmla="*/ 319 w 426"/>
              <a:gd name="T41" fmla="*/ 142 h 435"/>
              <a:gd name="T42" fmla="*/ 425 w 426"/>
              <a:gd name="T43" fmla="*/ 142 h 435"/>
              <a:gd name="T44" fmla="*/ 425 w 426"/>
              <a:gd name="T45" fmla="*/ 71 h 435"/>
              <a:gd name="T46" fmla="*/ 363 w 426"/>
              <a:gd name="T47" fmla="*/ 0 h 435"/>
              <a:gd name="T48" fmla="*/ 390 w 426"/>
              <a:gd name="T49" fmla="*/ 89 h 435"/>
              <a:gd name="T50" fmla="*/ 390 w 426"/>
              <a:gd name="T51" fmla="*/ 89 h 435"/>
              <a:gd name="T52" fmla="*/ 381 w 426"/>
              <a:gd name="T53" fmla="*/ 97 h 435"/>
              <a:gd name="T54" fmla="*/ 345 w 426"/>
              <a:gd name="T55" fmla="*/ 97 h 435"/>
              <a:gd name="T56" fmla="*/ 328 w 426"/>
              <a:gd name="T57" fmla="*/ 89 h 435"/>
              <a:gd name="T58" fmla="*/ 328 w 426"/>
              <a:gd name="T59" fmla="*/ 53 h 435"/>
              <a:gd name="T60" fmla="*/ 345 w 426"/>
              <a:gd name="T61" fmla="*/ 36 h 435"/>
              <a:gd name="T62" fmla="*/ 381 w 426"/>
              <a:gd name="T63" fmla="*/ 36 h 435"/>
              <a:gd name="T64" fmla="*/ 390 w 426"/>
              <a:gd name="T65" fmla="*/ 53 h 435"/>
              <a:gd name="T66" fmla="*/ 390 w 426"/>
              <a:gd name="T67" fmla="*/ 89 h 435"/>
              <a:gd name="T68" fmla="*/ 292 w 426"/>
              <a:gd name="T69" fmla="*/ 213 h 435"/>
              <a:gd name="T70" fmla="*/ 292 w 426"/>
              <a:gd name="T71" fmla="*/ 213 h 435"/>
              <a:gd name="T72" fmla="*/ 213 w 426"/>
              <a:gd name="T73" fmla="*/ 133 h 435"/>
              <a:gd name="T74" fmla="*/ 132 w 426"/>
              <a:gd name="T75" fmla="*/ 213 h 435"/>
              <a:gd name="T76" fmla="*/ 213 w 426"/>
              <a:gd name="T77" fmla="*/ 293 h 435"/>
              <a:gd name="T78" fmla="*/ 292 w 426"/>
              <a:gd name="T79" fmla="*/ 21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latin typeface="+mn-lt"/>
              <a:ea typeface="+mn-ea"/>
              <a:cs typeface="+mn-cs"/>
            </a:endParaRPr>
          </a:p>
        </p:txBody>
      </p:sp>
    </p:spTree>
    <p:extLst>
      <p:ext uri="{BB962C8B-B14F-4D97-AF65-F5344CB8AC3E}">
        <p14:creationId xmlns:p14="http://schemas.microsoft.com/office/powerpoint/2010/main" val="33641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itle slide">
    <p:spTree>
      <p:nvGrpSpPr>
        <p:cNvPr id="1" name=""/>
        <p:cNvGrpSpPr/>
        <p:nvPr/>
      </p:nvGrpSpPr>
      <p:grpSpPr>
        <a:xfrm>
          <a:off x="0" y="0"/>
          <a:ext cx="0" cy="0"/>
          <a:chOff x="0" y="0"/>
          <a:chExt cx="0" cy="0"/>
        </a:xfrm>
      </p:grpSpPr>
      <p:pic>
        <p:nvPicPr>
          <p:cNvPr id="2" name="Picture 1" descr="WB-backg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 y="1"/>
            <a:ext cx="9203765" cy="5158442"/>
          </a:xfrm>
          <a:prstGeom prst="rect">
            <a:avLst/>
          </a:prstGeom>
        </p:spPr>
      </p:pic>
      <p:sp>
        <p:nvSpPr>
          <p:cNvPr id="14" name="Title 13"/>
          <p:cNvSpPr>
            <a:spLocks noGrp="1"/>
          </p:cNvSpPr>
          <p:nvPr>
            <p:ph type="title"/>
          </p:nvPr>
        </p:nvSpPr>
        <p:spPr>
          <a:xfrm>
            <a:off x="457200" y="1999373"/>
            <a:ext cx="8229600" cy="857250"/>
          </a:xfrm>
        </p:spPr>
        <p:txBody>
          <a:bodyPr>
            <a:normAutofit/>
          </a:bodyPr>
          <a:lstStyle>
            <a:lvl1pPr>
              <a:defRPr sz="3600" b="0" i="0">
                <a:solidFill>
                  <a:srgbClr val="FFFFFF"/>
                </a:solidFill>
                <a:latin typeface="Roboto Thin" charset="0"/>
                <a:ea typeface="Roboto Thin" charset="0"/>
                <a:cs typeface="Roboto Thin" charset="0"/>
              </a:defRPr>
            </a:lvl1pPr>
          </a:lstStyle>
          <a:p>
            <a:r>
              <a:rPr lang="en-US" dirty="0"/>
              <a:t>Click to edit Master title style</a:t>
            </a:r>
          </a:p>
        </p:txBody>
      </p:sp>
      <p:pic>
        <p:nvPicPr>
          <p:cNvPr id="5" name="Picture 4" descr="Wellbeing White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5840" y="9205"/>
            <a:ext cx="788635" cy="602847"/>
          </a:xfrm>
          <a:prstGeom prst="rect">
            <a:avLst/>
          </a:prstGeom>
        </p:spPr>
      </p:pic>
    </p:spTree>
    <p:extLst>
      <p:ext uri="{BB962C8B-B14F-4D97-AF65-F5344CB8AC3E}">
        <p14:creationId xmlns:p14="http://schemas.microsoft.com/office/powerpoint/2010/main" val="1232493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 4">
    <p:spTree>
      <p:nvGrpSpPr>
        <p:cNvPr id="1" name=""/>
        <p:cNvGrpSpPr/>
        <p:nvPr/>
      </p:nvGrpSpPr>
      <p:grpSpPr>
        <a:xfrm>
          <a:off x="0" y="0"/>
          <a:ext cx="0" cy="0"/>
          <a:chOff x="0" y="0"/>
          <a:chExt cx="0" cy="0"/>
        </a:xfrm>
      </p:grpSpPr>
      <p:pic>
        <p:nvPicPr>
          <p:cNvPr id="6" name="Picture 5" descr="background2-radiolog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49"/>
          </a:xfrm>
          <a:prstGeom prst="rect">
            <a:avLst/>
          </a:prstGeom>
        </p:spPr>
      </p:pic>
      <p:sp>
        <p:nvSpPr>
          <p:cNvPr id="175" name="Freeform 37"/>
          <p:cNvSpPr>
            <a:spLocks noChangeArrowheads="1"/>
          </p:cNvSpPr>
          <p:nvPr userDrawn="1"/>
        </p:nvSpPr>
        <p:spPr bwMode="auto">
          <a:xfrm>
            <a:off x="17597142" y="8335077"/>
            <a:ext cx="550191" cy="491067"/>
          </a:xfrm>
          <a:custGeom>
            <a:avLst/>
            <a:gdLst>
              <a:gd name="T0" fmla="*/ 509 w 574"/>
              <a:gd name="T1" fmla="*/ 304 h 510"/>
              <a:gd name="T2" fmla="*/ 509 w 574"/>
              <a:gd name="T3" fmla="*/ 304 h 510"/>
              <a:gd name="T4" fmla="*/ 318 w 574"/>
              <a:gd name="T5" fmla="*/ 495 h 510"/>
              <a:gd name="T6" fmla="*/ 283 w 574"/>
              <a:gd name="T7" fmla="*/ 495 h 510"/>
              <a:gd name="T8" fmla="*/ 283 w 574"/>
              <a:gd name="T9" fmla="*/ 452 h 510"/>
              <a:gd name="T10" fmla="*/ 467 w 574"/>
              <a:gd name="T11" fmla="*/ 268 h 510"/>
              <a:gd name="T12" fmla="*/ 467 w 574"/>
              <a:gd name="T13" fmla="*/ 268 h 510"/>
              <a:gd name="T14" fmla="*/ 467 w 574"/>
              <a:gd name="T15" fmla="*/ 106 h 510"/>
              <a:gd name="T16" fmla="*/ 311 w 574"/>
              <a:gd name="T17" fmla="*/ 106 h 510"/>
              <a:gd name="T18" fmla="*/ 85 w 574"/>
              <a:gd name="T19" fmla="*/ 325 h 510"/>
              <a:gd name="T20" fmla="*/ 85 w 574"/>
              <a:gd name="T21" fmla="*/ 417 h 510"/>
              <a:gd name="T22" fmla="*/ 184 w 574"/>
              <a:gd name="T23" fmla="*/ 417 h 510"/>
              <a:gd name="T24" fmla="*/ 389 w 574"/>
              <a:gd name="T25" fmla="*/ 212 h 510"/>
              <a:gd name="T26" fmla="*/ 389 w 574"/>
              <a:gd name="T27" fmla="*/ 184 h 510"/>
              <a:gd name="T28" fmla="*/ 361 w 574"/>
              <a:gd name="T29" fmla="*/ 184 h 510"/>
              <a:gd name="T30" fmla="*/ 191 w 574"/>
              <a:gd name="T31" fmla="*/ 360 h 510"/>
              <a:gd name="T32" fmla="*/ 149 w 574"/>
              <a:gd name="T33" fmla="*/ 360 h 510"/>
              <a:gd name="T34" fmla="*/ 149 w 574"/>
              <a:gd name="T35" fmla="*/ 318 h 510"/>
              <a:gd name="T36" fmla="*/ 318 w 574"/>
              <a:gd name="T37" fmla="*/ 148 h 510"/>
              <a:gd name="T38" fmla="*/ 431 w 574"/>
              <a:gd name="T39" fmla="*/ 148 h 510"/>
              <a:gd name="T40" fmla="*/ 431 w 574"/>
              <a:gd name="T41" fmla="*/ 254 h 510"/>
              <a:gd name="T42" fmla="*/ 219 w 574"/>
              <a:gd name="T43" fmla="*/ 459 h 510"/>
              <a:gd name="T44" fmla="*/ 50 w 574"/>
              <a:gd name="T45" fmla="*/ 459 h 510"/>
              <a:gd name="T46" fmla="*/ 50 w 574"/>
              <a:gd name="T47" fmla="*/ 290 h 510"/>
              <a:gd name="T48" fmla="*/ 50 w 574"/>
              <a:gd name="T49" fmla="*/ 290 h 510"/>
              <a:gd name="T50" fmla="*/ 269 w 574"/>
              <a:gd name="T51" fmla="*/ 63 h 510"/>
              <a:gd name="T52" fmla="*/ 269 w 574"/>
              <a:gd name="T53" fmla="*/ 63 h 510"/>
              <a:gd name="T54" fmla="*/ 509 w 574"/>
              <a:gd name="T55" fmla="*/ 63 h 510"/>
              <a:gd name="T56" fmla="*/ 509 w 574"/>
              <a:gd name="T57" fmla="*/ 30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4" h="510">
                <a:moveTo>
                  <a:pt x="509" y="304"/>
                </a:moveTo>
                <a:lnTo>
                  <a:pt x="509" y="304"/>
                </a:lnTo>
                <a:cubicBezTo>
                  <a:pt x="318" y="495"/>
                  <a:pt x="318" y="495"/>
                  <a:pt x="318" y="495"/>
                </a:cubicBezTo>
                <a:cubicBezTo>
                  <a:pt x="311" y="502"/>
                  <a:pt x="290" y="502"/>
                  <a:pt x="283" y="495"/>
                </a:cubicBezTo>
                <a:cubicBezTo>
                  <a:pt x="269" y="480"/>
                  <a:pt x="269" y="466"/>
                  <a:pt x="283" y="452"/>
                </a:cubicBezTo>
                <a:cubicBezTo>
                  <a:pt x="467" y="268"/>
                  <a:pt x="467" y="268"/>
                  <a:pt x="467" y="268"/>
                </a:cubicBezTo>
                <a:lnTo>
                  <a:pt x="467" y="268"/>
                </a:lnTo>
                <a:cubicBezTo>
                  <a:pt x="509" y="226"/>
                  <a:pt x="509" y="148"/>
                  <a:pt x="467" y="106"/>
                </a:cubicBezTo>
                <a:cubicBezTo>
                  <a:pt x="424" y="63"/>
                  <a:pt x="354" y="63"/>
                  <a:pt x="311" y="106"/>
                </a:cubicBezTo>
                <a:cubicBezTo>
                  <a:pt x="85" y="325"/>
                  <a:pt x="85" y="325"/>
                  <a:pt x="85" y="325"/>
                </a:cubicBezTo>
                <a:cubicBezTo>
                  <a:pt x="64" y="353"/>
                  <a:pt x="64" y="396"/>
                  <a:pt x="85" y="417"/>
                </a:cubicBezTo>
                <a:cubicBezTo>
                  <a:pt x="113" y="445"/>
                  <a:pt x="156" y="445"/>
                  <a:pt x="184" y="417"/>
                </a:cubicBezTo>
                <a:cubicBezTo>
                  <a:pt x="389" y="212"/>
                  <a:pt x="389" y="212"/>
                  <a:pt x="389" y="212"/>
                </a:cubicBezTo>
                <a:cubicBezTo>
                  <a:pt x="396" y="205"/>
                  <a:pt x="396" y="198"/>
                  <a:pt x="389" y="184"/>
                </a:cubicBezTo>
                <a:cubicBezTo>
                  <a:pt x="382" y="176"/>
                  <a:pt x="368" y="176"/>
                  <a:pt x="361" y="184"/>
                </a:cubicBezTo>
                <a:cubicBezTo>
                  <a:pt x="191" y="360"/>
                  <a:pt x="191" y="360"/>
                  <a:pt x="191" y="360"/>
                </a:cubicBezTo>
                <a:cubicBezTo>
                  <a:pt x="177" y="374"/>
                  <a:pt x="156" y="374"/>
                  <a:pt x="149" y="360"/>
                </a:cubicBezTo>
                <a:cubicBezTo>
                  <a:pt x="134" y="346"/>
                  <a:pt x="134" y="332"/>
                  <a:pt x="149" y="318"/>
                </a:cubicBezTo>
                <a:cubicBezTo>
                  <a:pt x="318" y="148"/>
                  <a:pt x="318" y="148"/>
                  <a:pt x="318" y="148"/>
                </a:cubicBezTo>
                <a:cubicBezTo>
                  <a:pt x="354" y="120"/>
                  <a:pt x="396" y="120"/>
                  <a:pt x="431" y="148"/>
                </a:cubicBezTo>
                <a:cubicBezTo>
                  <a:pt x="460" y="176"/>
                  <a:pt x="460" y="226"/>
                  <a:pt x="431" y="254"/>
                </a:cubicBezTo>
                <a:cubicBezTo>
                  <a:pt x="219" y="459"/>
                  <a:pt x="219" y="459"/>
                  <a:pt x="219" y="459"/>
                </a:cubicBezTo>
                <a:cubicBezTo>
                  <a:pt x="177" y="509"/>
                  <a:pt x="99" y="509"/>
                  <a:pt x="50" y="459"/>
                </a:cubicBezTo>
                <a:cubicBezTo>
                  <a:pt x="0" y="410"/>
                  <a:pt x="0" y="332"/>
                  <a:pt x="50" y="290"/>
                </a:cubicBezTo>
                <a:lnTo>
                  <a:pt x="50" y="290"/>
                </a:lnTo>
                <a:cubicBezTo>
                  <a:pt x="269" y="63"/>
                  <a:pt x="269" y="63"/>
                  <a:pt x="269" y="63"/>
                </a:cubicBezTo>
                <a:lnTo>
                  <a:pt x="269" y="63"/>
                </a:lnTo>
                <a:cubicBezTo>
                  <a:pt x="332" y="0"/>
                  <a:pt x="438" y="0"/>
                  <a:pt x="509" y="63"/>
                </a:cubicBezTo>
                <a:cubicBezTo>
                  <a:pt x="573" y="134"/>
                  <a:pt x="573" y="240"/>
                  <a:pt x="509" y="304"/>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76" name="Freeform 38"/>
          <p:cNvSpPr>
            <a:spLocks noChangeArrowheads="1"/>
          </p:cNvSpPr>
          <p:nvPr userDrawn="1"/>
        </p:nvSpPr>
        <p:spPr bwMode="auto">
          <a:xfrm>
            <a:off x="16564478" y="8292743"/>
            <a:ext cx="584048" cy="584200"/>
          </a:xfrm>
          <a:custGeom>
            <a:avLst/>
            <a:gdLst>
              <a:gd name="T0" fmla="*/ 601 w 609"/>
              <a:gd name="T1" fmla="*/ 43 h 609"/>
              <a:gd name="T2" fmla="*/ 601 w 609"/>
              <a:gd name="T3" fmla="*/ 43 h 609"/>
              <a:gd name="T4" fmla="*/ 601 w 609"/>
              <a:gd name="T5" fmla="*/ 43 h 609"/>
              <a:gd name="T6" fmla="*/ 396 w 609"/>
              <a:gd name="T7" fmla="*/ 587 h 609"/>
              <a:gd name="T8" fmla="*/ 396 w 609"/>
              <a:gd name="T9" fmla="*/ 587 h 609"/>
              <a:gd name="T10" fmla="*/ 367 w 609"/>
              <a:gd name="T11" fmla="*/ 608 h 609"/>
              <a:gd name="T12" fmla="*/ 339 w 609"/>
              <a:gd name="T13" fmla="*/ 587 h 609"/>
              <a:gd name="T14" fmla="*/ 339 w 609"/>
              <a:gd name="T15" fmla="*/ 587 h 609"/>
              <a:gd name="T16" fmla="*/ 283 w 609"/>
              <a:gd name="T17" fmla="*/ 326 h 609"/>
              <a:gd name="T18" fmla="*/ 21 w 609"/>
              <a:gd name="T19" fmla="*/ 269 h 609"/>
              <a:gd name="T20" fmla="*/ 21 w 609"/>
              <a:gd name="T21" fmla="*/ 269 h 609"/>
              <a:gd name="T22" fmla="*/ 0 w 609"/>
              <a:gd name="T23" fmla="*/ 241 h 609"/>
              <a:gd name="T24" fmla="*/ 21 w 609"/>
              <a:gd name="T25" fmla="*/ 212 h 609"/>
              <a:gd name="T26" fmla="*/ 21 w 609"/>
              <a:gd name="T27" fmla="*/ 212 h 609"/>
              <a:gd name="T28" fmla="*/ 565 w 609"/>
              <a:gd name="T29" fmla="*/ 8 h 609"/>
              <a:gd name="T30" fmla="*/ 565 w 609"/>
              <a:gd name="T31" fmla="*/ 8 h 609"/>
              <a:gd name="T32" fmla="*/ 579 w 609"/>
              <a:gd name="T33" fmla="*/ 0 h 609"/>
              <a:gd name="T34" fmla="*/ 608 w 609"/>
              <a:gd name="T35" fmla="*/ 29 h 609"/>
              <a:gd name="T36" fmla="*/ 601 w 609"/>
              <a:gd name="T37" fmla="*/ 43 h 609"/>
              <a:gd name="T38" fmla="*/ 127 w 609"/>
              <a:gd name="T39" fmla="*/ 234 h 609"/>
              <a:gd name="T40" fmla="*/ 127 w 609"/>
              <a:gd name="T41" fmla="*/ 234 h 609"/>
              <a:gd name="T42" fmla="*/ 311 w 609"/>
              <a:gd name="T43" fmla="*/ 276 h 609"/>
              <a:gd name="T44" fmla="*/ 311 w 609"/>
              <a:gd name="T45" fmla="*/ 276 h 609"/>
              <a:gd name="T46" fmla="*/ 332 w 609"/>
              <a:gd name="T47" fmla="*/ 297 h 609"/>
              <a:gd name="T48" fmla="*/ 332 w 609"/>
              <a:gd name="T49" fmla="*/ 297 h 609"/>
              <a:gd name="T50" fmla="*/ 375 w 609"/>
              <a:gd name="T51" fmla="*/ 481 h 609"/>
              <a:gd name="T52" fmla="*/ 530 w 609"/>
              <a:gd name="T53" fmla="*/ 78 h 609"/>
              <a:gd name="T54" fmla="*/ 127 w 609"/>
              <a:gd name="T55" fmla="*/ 2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9" h="609">
                <a:moveTo>
                  <a:pt x="601" y="43"/>
                </a:moveTo>
                <a:lnTo>
                  <a:pt x="601" y="43"/>
                </a:lnTo>
                <a:lnTo>
                  <a:pt x="601" y="43"/>
                </a:lnTo>
                <a:cubicBezTo>
                  <a:pt x="396" y="587"/>
                  <a:pt x="396" y="587"/>
                  <a:pt x="396" y="587"/>
                </a:cubicBezTo>
                <a:lnTo>
                  <a:pt x="396" y="587"/>
                </a:lnTo>
                <a:cubicBezTo>
                  <a:pt x="389" y="601"/>
                  <a:pt x="382" y="608"/>
                  <a:pt x="367" y="608"/>
                </a:cubicBezTo>
                <a:cubicBezTo>
                  <a:pt x="353" y="608"/>
                  <a:pt x="346" y="594"/>
                  <a:pt x="339" y="587"/>
                </a:cubicBezTo>
                <a:lnTo>
                  <a:pt x="339" y="587"/>
                </a:lnTo>
                <a:cubicBezTo>
                  <a:pt x="283" y="326"/>
                  <a:pt x="283" y="326"/>
                  <a:pt x="283" y="326"/>
                </a:cubicBezTo>
                <a:cubicBezTo>
                  <a:pt x="21" y="269"/>
                  <a:pt x="21" y="269"/>
                  <a:pt x="21" y="269"/>
                </a:cubicBezTo>
                <a:lnTo>
                  <a:pt x="21" y="269"/>
                </a:lnTo>
                <a:cubicBezTo>
                  <a:pt x="14" y="262"/>
                  <a:pt x="0" y="255"/>
                  <a:pt x="0" y="241"/>
                </a:cubicBezTo>
                <a:cubicBezTo>
                  <a:pt x="0" y="227"/>
                  <a:pt x="7" y="219"/>
                  <a:pt x="21" y="212"/>
                </a:cubicBezTo>
                <a:lnTo>
                  <a:pt x="21" y="212"/>
                </a:lnTo>
                <a:cubicBezTo>
                  <a:pt x="565" y="8"/>
                  <a:pt x="565" y="8"/>
                  <a:pt x="565" y="8"/>
                </a:cubicBezTo>
                <a:lnTo>
                  <a:pt x="565" y="8"/>
                </a:lnTo>
                <a:cubicBezTo>
                  <a:pt x="572" y="0"/>
                  <a:pt x="572" y="0"/>
                  <a:pt x="579" y="0"/>
                </a:cubicBezTo>
                <a:cubicBezTo>
                  <a:pt x="594" y="0"/>
                  <a:pt x="608" y="15"/>
                  <a:pt x="608" y="29"/>
                </a:cubicBezTo>
                <a:cubicBezTo>
                  <a:pt x="608" y="36"/>
                  <a:pt x="608" y="36"/>
                  <a:pt x="601" y="43"/>
                </a:cubicBezTo>
                <a:close/>
                <a:moveTo>
                  <a:pt x="127" y="234"/>
                </a:moveTo>
                <a:lnTo>
                  <a:pt x="127" y="234"/>
                </a:lnTo>
                <a:cubicBezTo>
                  <a:pt x="311" y="276"/>
                  <a:pt x="311" y="276"/>
                  <a:pt x="311" y="276"/>
                </a:cubicBezTo>
                <a:lnTo>
                  <a:pt x="311" y="276"/>
                </a:lnTo>
                <a:cubicBezTo>
                  <a:pt x="318" y="276"/>
                  <a:pt x="332" y="290"/>
                  <a:pt x="332" y="297"/>
                </a:cubicBezTo>
                <a:lnTo>
                  <a:pt x="332" y="297"/>
                </a:lnTo>
                <a:cubicBezTo>
                  <a:pt x="375" y="481"/>
                  <a:pt x="375" y="481"/>
                  <a:pt x="375" y="481"/>
                </a:cubicBezTo>
                <a:cubicBezTo>
                  <a:pt x="530" y="78"/>
                  <a:pt x="530" y="78"/>
                  <a:pt x="530" y="78"/>
                </a:cubicBezTo>
                <a:lnTo>
                  <a:pt x="127" y="23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77" name="Freeform 39"/>
          <p:cNvSpPr>
            <a:spLocks noChangeArrowheads="1"/>
          </p:cNvSpPr>
          <p:nvPr userDrawn="1"/>
        </p:nvSpPr>
        <p:spPr bwMode="auto">
          <a:xfrm>
            <a:off x="15557205" y="8292743"/>
            <a:ext cx="579817" cy="584200"/>
          </a:xfrm>
          <a:custGeom>
            <a:avLst/>
            <a:gdLst>
              <a:gd name="T0" fmla="*/ 594 w 602"/>
              <a:gd name="T1" fmla="*/ 50 h 609"/>
              <a:gd name="T2" fmla="*/ 594 w 602"/>
              <a:gd name="T3" fmla="*/ 50 h 609"/>
              <a:gd name="T4" fmla="*/ 516 w 602"/>
              <a:gd name="T5" fmla="*/ 128 h 609"/>
              <a:gd name="T6" fmla="*/ 516 w 602"/>
              <a:gd name="T7" fmla="*/ 467 h 609"/>
              <a:gd name="T8" fmla="*/ 572 w 602"/>
              <a:gd name="T9" fmla="*/ 467 h 609"/>
              <a:gd name="T10" fmla="*/ 601 w 602"/>
              <a:gd name="T11" fmla="*/ 495 h 609"/>
              <a:gd name="T12" fmla="*/ 572 w 602"/>
              <a:gd name="T13" fmla="*/ 523 h 609"/>
              <a:gd name="T14" fmla="*/ 516 w 602"/>
              <a:gd name="T15" fmla="*/ 523 h 609"/>
              <a:gd name="T16" fmla="*/ 516 w 602"/>
              <a:gd name="T17" fmla="*/ 580 h 609"/>
              <a:gd name="T18" fmla="*/ 516 w 602"/>
              <a:gd name="T19" fmla="*/ 580 h 609"/>
              <a:gd name="T20" fmla="*/ 487 w 602"/>
              <a:gd name="T21" fmla="*/ 608 h 609"/>
              <a:gd name="T22" fmla="*/ 459 w 602"/>
              <a:gd name="T23" fmla="*/ 580 h 609"/>
              <a:gd name="T24" fmla="*/ 459 w 602"/>
              <a:gd name="T25" fmla="*/ 523 h 609"/>
              <a:gd name="T26" fmla="*/ 127 w 602"/>
              <a:gd name="T27" fmla="*/ 523 h 609"/>
              <a:gd name="T28" fmla="*/ 120 w 602"/>
              <a:gd name="T29" fmla="*/ 523 h 609"/>
              <a:gd name="T30" fmla="*/ 120 w 602"/>
              <a:gd name="T31" fmla="*/ 523 h 609"/>
              <a:gd name="T32" fmla="*/ 120 w 602"/>
              <a:gd name="T33" fmla="*/ 523 h 609"/>
              <a:gd name="T34" fmla="*/ 106 w 602"/>
              <a:gd name="T35" fmla="*/ 523 h 609"/>
              <a:gd name="T36" fmla="*/ 85 w 602"/>
              <a:gd name="T37" fmla="*/ 495 h 609"/>
              <a:gd name="T38" fmla="*/ 85 w 602"/>
              <a:gd name="T39" fmla="*/ 488 h 609"/>
              <a:gd name="T40" fmla="*/ 85 w 602"/>
              <a:gd name="T41" fmla="*/ 481 h 609"/>
              <a:gd name="T42" fmla="*/ 85 w 602"/>
              <a:gd name="T43" fmla="*/ 481 h 609"/>
              <a:gd name="T44" fmla="*/ 85 w 602"/>
              <a:gd name="T45" fmla="*/ 481 h 609"/>
              <a:gd name="T46" fmla="*/ 85 w 602"/>
              <a:gd name="T47" fmla="*/ 142 h 609"/>
              <a:gd name="T48" fmla="*/ 28 w 602"/>
              <a:gd name="T49" fmla="*/ 142 h 609"/>
              <a:gd name="T50" fmla="*/ 0 w 602"/>
              <a:gd name="T51" fmla="*/ 113 h 609"/>
              <a:gd name="T52" fmla="*/ 28 w 602"/>
              <a:gd name="T53" fmla="*/ 85 h 609"/>
              <a:gd name="T54" fmla="*/ 85 w 602"/>
              <a:gd name="T55" fmla="*/ 85 h 609"/>
              <a:gd name="T56" fmla="*/ 85 w 602"/>
              <a:gd name="T57" fmla="*/ 29 h 609"/>
              <a:gd name="T58" fmla="*/ 113 w 602"/>
              <a:gd name="T59" fmla="*/ 0 h 609"/>
              <a:gd name="T60" fmla="*/ 141 w 602"/>
              <a:gd name="T61" fmla="*/ 29 h 609"/>
              <a:gd name="T62" fmla="*/ 141 w 602"/>
              <a:gd name="T63" fmla="*/ 85 h 609"/>
              <a:gd name="T64" fmla="*/ 480 w 602"/>
              <a:gd name="T65" fmla="*/ 85 h 609"/>
              <a:gd name="T66" fmla="*/ 558 w 602"/>
              <a:gd name="T67" fmla="*/ 15 h 609"/>
              <a:gd name="T68" fmla="*/ 558 w 602"/>
              <a:gd name="T69" fmla="*/ 15 h 609"/>
              <a:gd name="T70" fmla="*/ 572 w 602"/>
              <a:gd name="T71" fmla="*/ 0 h 609"/>
              <a:gd name="T72" fmla="*/ 601 w 602"/>
              <a:gd name="T73" fmla="*/ 29 h 609"/>
              <a:gd name="T74" fmla="*/ 594 w 602"/>
              <a:gd name="T75" fmla="*/ 50 h 609"/>
              <a:gd name="T76" fmla="*/ 141 w 602"/>
              <a:gd name="T77" fmla="*/ 142 h 609"/>
              <a:gd name="T78" fmla="*/ 141 w 602"/>
              <a:gd name="T79" fmla="*/ 142 h 609"/>
              <a:gd name="T80" fmla="*/ 141 w 602"/>
              <a:gd name="T81" fmla="*/ 424 h 609"/>
              <a:gd name="T82" fmla="*/ 424 w 602"/>
              <a:gd name="T83" fmla="*/ 142 h 609"/>
              <a:gd name="T84" fmla="*/ 141 w 602"/>
              <a:gd name="T85" fmla="*/ 142 h 609"/>
              <a:gd name="T86" fmla="*/ 459 w 602"/>
              <a:gd name="T87" fmla="*/ 184 h 609"/>
              <a:gd name="T88" fmla="*/ 459 w 602"/>
              <a:gd name="T89" fmla="*/ 184 h 609"/>
              <a:gd name="T90" fmla="*/ 184 w 602"/>
              <a:gd name="T91" fmla="*/ 467 h 609"/>
              <a:gd name="T92" fmla="*/ 459 w 602"/>
              <a:gd name="T93" fmla="*/ 467 h 609"/>
              <a:gd name="T94" fmla="*/ 459 w 602"/>
              <a:gd name="T95" fmla="*/ 1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609">
                <a:moveTo>
                  <a:pt x="594" y="50"/>
                </a:moveTo>
                <a:lnTo>
                  <a:pt x="594" y="50"/>
                </a:lnTo>
                <a:cubicBezTo>
                  <a:pt x="516" y="128"/>
                  <a:pt x="516" y="128"/>
                  <a:pt x="516" y="128"/>
                </a:cubicBezTo>
                <a:cubicBezTo>
                  <a:pt x="516" y="467"/>
                  <a:pt x="516" y="467"/>
                  <a:pt x="516" y="467"/>
                </a:cubicBezTo>
                <a:cubicBezTo>
                  <a:pt x="572" y="467"/>
                  <a:pt x="572" y="467"/>
                  <a:pt x="572" y="467"/>
                </a:cubicBezTo>
                <a:cubicBezTo>
                  <a:pt x="594" y="467"/>
                  <a:pt x="601" y="474"/>
                  <a:pt x="601" y="495"/>
                </a:cubicBezTo>
                <a:cubicBezTo>
                  <a:pt x="601" y="509"/>
                  <a:pt x="594" y="523"/>
                  <a:pt x="572" y="523"/>
                </a:cubicBezTo>
                <a:cubicBezTo>
                  <a:pt x="516" y="523"/>
                  <a:pt x="516" y="523"/>
                  <a:pt x="516" y="523"/>
                </a:cubicBezTo>
                <a:cubicBezTo>
                  <a:pt x="516" y="580"/>
                  <a:pt x="516" y="580"/>
                  <a:pt x="516" y="580"/>
                </a:cubicBezTo>
                <a:lnTo>
                  <a:pt x="516" y="580"/>
                </a:lnTo>
                <a:cubicBezTo>
                  <a:pt x="516" y="594"/>
                  <a:pt x="509" y="608"/>
                  <a:pt x="487" y="608"/>
                </a:cubicBezTo>
                <a:cubicBezTo>
                  <a:pt x="473" y="608"/>
                  <a:pt x="459" y="594"/>
                  <a:pt x="459" y="580"/>
                </a:cubicBezTo>
                <a:cubicBezTo>
                  <a:pt x="459" y="523"/>
                  <a:pt x="459" y="523"/>
                  <a:pt x="459" y="523"/>
                </a:cubicBezTo>
                <a:cubicBezTo>
                  <a:pt x="127" y="523"/>
                  <a:pt x="127" y="523"/>
                  <a:pt x="127" y="523"/>
                </a:cubicBezTo>
                <a:cubicBezTo>
                  <a:pt x="120" y="523"/>
                  <a:pt x="120" y="523"/>
                  <a:pt x="120" y="523"/>
                </a:cubicBezTo>
                <a:lnTo>
                  <a:pt x="120" y="523"/>
                </a:lnTo>
                <a:lnTo>
                  <a:pt x="120" y="523"/>
                </a:lnTo>
                <a:cubicBezTo>
                  <a:pt x="106" y="523"/>
                  <a:pt x="106" y="523"/>
                  <a:pt x="106" y="523"/>
                </a:cubicBezTo>
                <a:cubicBezTo>
                  <a:pt x="92" y="523"/>
                  <a:pt x="85" y="509"/>
                  <a:pt x="85" y="495"/>
                </a:cubicBezTo>
                <a:cubicBezTo>
                  <a:pt x="85" y="488"/>
                  <a:pt x="85" y="488"/>
                  <a:pt x="85" y="488"/>
                </a:cubicBezTo>
                <a:cubicBezTo>
                  <a:pt x="85" y="481"/>
                  <a:pt x="85" y="481"/>
                  <a:pt x="85" y="481"/>
                </a:cubicBezTo>
                <a:lnTo>
                  <a:pt x="85" y="481"/>
                </a:lnTo>
                <a:lnTo>
                  <a:pt x="85" y="481"/>
                </a:lnTo>
                <a:cubicBezTo>
                  <a:pt x="85" y="142"/>
                  <a:pt x="85" y="142"/>
                  <a:pt x="85" y="142"/>
                </a:cubicBezTo>
                <a:cubicBezTo>
                  <a:pt x="28" y="142"/>
                  <a:pt x="28" y="142"/>
                  <a:pt x="28" y="142"/>
                </a:cubicBezTo>
                <a:cubicBezTo>
                  <a:pt x="14" y="142"/>
                  <a:pt x="0" y="135"/>
                  <a:pt x="0" y="113"/>
                </a:cubicBezTo>
                <a:cubicBezTo>
                  <a:pt x="0" y="99"/>
                  <a:pt x="14" y="85"/>
                  <a:pt x="28" y="85"/>
                </a:cubicBezTo>
                <a:cubicBezTo>
                  <a:pt x="85" y="85"/>
                  <a:pt x="85" y="85"/>
                  <a:pt x="85" y="85"/>
                </a:cubicBezTo>
                <a:cubicBezTo>
                  <a:pt x="85" y="29"/>
                  <a:pt x="85" y="29"/>
                  <a:pt x="85" y="29"/>
                </a:cubicBezTo>
                <a:cubicBezTo>
                  <a:pt x="85" y="15"/>
                  <a:pt x="99" y="0"/>
                  <a:pt x="113" y="0"/>
                </a:cubicBezTo>
                <a:cubicBezTo>
                  <a:pt x="127" y="0"/>
                  <a:pt x="141" y="15"/>
                  <a:pt x="141" y="29"/>
                </a:cubicBezTo>
                <a:cubicBezTo>
                  <a:pt x="141" y="85"/>
                  <a:pt x="141" y="85"/>
                  <a:pt x="141" y="85"/>
                </a:cubicBezTo>
                <a:cubicBezTo>
                  <a:pt x="480" y="85"/>
                  <a:pt x="480" y="85"/>
                  <a:pt x="480" y="85"/>
                </a:cubicBezTo>
                <a:cubicBezTo>
                  <a:pt x="558" y="15"/>
                  <a:pt x="558" y="15"/>
                  <a:pt x="558" y="15"/>
                </a:cubicBezTo>
                <a:lnTo>
                  <a:pt x="558" y="15"/>
                </a:lnTo>
                <a:cubicBezTo>
                  <a:pt x="558" y="8"/>
                  <a:pt x="565" y="0"/>
                  <a:pt x="572" y="0"/>
                </a:cubicBezTo>
                <a:cubicBezTo>
                  <a:pt x="594" y="0"/>
                  <a:pt x="601" y="15"/>
                  <a:pt x="601" y="29"/>
                </a:cubicBezTo>
                <a:cubicBezTo>
                  <a:pt x="601" y="36"/>
                  <a:pt x="601" y="43"/>
                  <a:pt x="594" y="50"/>
                </a:cubicBezTo>
                <a:close/>
                <a:moveTo>
                  <a:pt x="141" y="142"/>
                </a:moveTo>
                <a:lnTo>
                  <a:pt x="141" y="142"/>
                </a:lnTo>
                <a:cubicBezTo>
                  <a:pt x="141" y="424"/>
                  <a:pt x="141" y="424"/>
                  <a:pt x="141" y="424"/>
                </a:cubicBezTo>
                <a:cubicBezTo>
                  <a:pt x="424" y="142"/>
                  <a:pt x="424" y="142"/>
                  <a:pt x="424" y="142"/>
                </a:cubicBezTo>
                <a:lnTo>
                  <a:pt x="141" y="142"/>
                </a:lnTo>
                <a:close/>
                <a:moveTo>
                  <a:pt x="459" y="184"/>
                </a:moveTo>
                <a:lnTo>
                  <a:pt x="459" y="184"/>
                </a:lnTo>
                <a:cubicBezTo>
                  <a:pt x="184" y="467"/>
                  <a:pt x="184" y="467"/>
                  <a:pt x="184" y="467"/>
                </a:cubicBezTo>
                <a:cubicBezTo>
                  <a:pt x="459" y="467"/>
                  <a:pt x="459" y="467"/>
                  <a:pt x="459" y="467"/>
                </a:cubicBezTo>
                <a:lnTo>
                  <a:pt x="459" y="18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78" name="Freeform 40"/>
          <p:cNvSpPr>
            <a:spLocks noChangeArrowheads="1"/>
          </p:cNvSpPr>
          <p:nvPr userDrawn="1"/>
        </p:nvSpPr>
        <p:spPr bwMode="auto">
          <a:xfrm>
            <a:off x="14545704" y="8322378"/>
            <a:ext cx="575583" cy="529165"/>
          </a:xfrm>
          <a:custGeom>
            <a:avLst/>
            <a:gdLst>
              <a:gd name="T0" fmla="*/ 572 w 601"/>
              <a:gd name="T1" fmla="*/ 551 h 552"/>
              <a:gd name="T2" fmla="*/ 572 w 601"/>
              <a:gd name="T3" fmla="*/ 551 h 552"/>
              <a:gd name="T4" fmla="*/ 523 w 601"/>
              <a:gd name="T5" fmla="*/ 551 h 552"/>
              <a:gd name="T6" fmla="*/ 523 w 601"/>
              <a:gd name="T7" fmla="*/ 551 h 552"/>
              <a:gd name="T8" fmla="*/ 494 w 601"/>
              <a:gd name="T9" fmla="*/ 551 h 552"/>
              <a:gd name="T10" fmla="*/ 494 w 601"/>
              <a:gd name="T11" fmla="*/ 551 h 552"/>
              <a:gd name="T12" fmla="*/ 99 w 601"/>
              <a:gd name="T13" fmla="*/ 551 h 552"/>
              <a:gd name="T14" fmla="*/ 99 w 601"/>
              <a:gd name="T15" fmla="*/ 551 h 552"/>
              <a:gd name="T16" fmla="*/ 70 w 601"/>
              <a:gd name="T17" fmla="*/ 551 h 552"/>
              <a:gd name="T18" fmla="*/ 70 w 601"/>
              <a:gd name="T19" fmla="*/ 551 h 552"/>
              <a:gd name="T20" fmla="*/ 28 w 601"/>
              <a:gd name="T21" fmla="*/ 551 h 552"/>
              <a:gd name="T22" fmla="*/ 0 w 601"/>
              <a:gd name="T23" fmla="*/ 523 h 552"/>
              <a:gd name="T24" fmla="*/ 0 w 601"/>
              <a:gd name="T25" fmla="*/ 466 h 552"/>
              <a:gd name="T26" fmla="*/ 0 w 601"/>
              <a:gd name="T27" fmla="*/ 353 h 552"/>
              <a:gd name="T28" fmla="*/ 0 w 601"/>
              <a:gd name="T29" fmla="*/ 169 h 552"/>
              <a:gd name="T30" fmla="*/ 28 w 601"/>
              <a:gd name="T31" fmla="*/ 141 h 552"/>
              <a:gd name="T32" fmla="*/ 63 w 601"/>
              <a:gd name="T33" fmla="*/ 141 h 552"/>
              <a:gd name="T34" fmla="*/ 120 w 601"/>
              <a:gd name="T35" fmla="*/ 141 h 552"/>
              <a:gd name="T36" fmla="*/ 155 w 601"/>
              <a:gd name="T37" fmla="*/ 141 h 552"/>
              <a:gd name="T38" fmla="*/ 297 w 601"/>
              <a:gd name="T39" fmla="*/ 0 h 552"/>
              <a:gd name="T40" fmla="*/ 438 w 601"/>
              <a:gd name="T41" fmla="*/ 141 h 552"/>
              <a:gd name="T42" fmla="*/ 487 w 601"/>
              <a:gd name="T43" fmla="*/ 141 h 552"/>
              <a:gd name="T44" fmla="*/ 544 w 601"/>
              <a:gd name="T45" fmla="*/ 141 h 552"/>
              <a:gd name="T46" fmla="*/ 572 w 601"/>
              <a:gd name="T47" fmla="*/ 141 h 552"/>
              <a:gd name="T48" fmla="*/ 600 w 601"/>
              <a:gd name="T49" fmla="*/ 169 h 552"/>
              <a:gd name="T50" fmla="*/ 600 w 601"/>
              <a:gd name="T51" fmla="*/ 353 h 552"/>
              <a:gd name="T52" fmla="*/ 600 w 601"/>
              <a:gd name="T53" fmla="*/ 466 h 552"/>
              <a:gd name="T54" fmla="*/ 600 w 601"/>
              <a:gd name="T55" fmla="*/ 523 h 552"/>
              <a:gd name="T56" fmla="*/ 572 w 601"/>
              <a:gd name="T57" fmla="*/ 551 h 552"/>
              <a:gd name="T58" fmla="*/ 297 w 601"/>
              <a:gd name="T59" fmla="*/ 56 h 552"/>
              <a:gd name="T60" fmla="*/ 297 w 601"/>
              <a:gd name="T61" fmla="*/ 56 h 552"/>
              <a:gd name="T62" fmla="*/ 212 w 601"/>
              <a:gd name="T63" fmla="*/ 141 h 552"/>
              <a:gd name="T64" fmla="*/ 381 w 601"/>
              <a:gd name="T65" fmla="*/ 141 h 552"/>
              <a:gd name="T66" fmla="*/ 297 w 601"/>
              <a:gd name="T67" fmla="*/ 56 h 552"/>
              <a:gd name="T68" fmla="*/ 403 w 601"/>
              <a:gd name="T69" fmla="*/ 311 h 552"/>
              <a:gd name="T70" fmla="*/ 403 w 601"/>
              <a:gd name="T71" fmla="*/ 311 h 552"/>
              <a:gd name="T72" fmla="*/ 325 w 601"/>
              <a:gd name="T73" fmla="*/ 311 h 552"/>
              <a:gd name="T74" fmla="*/ 325 w 601"/>
              <a:gd name="T75" fmla="*/ 240 h 552"/>
              <a:gd name="T76" fmla="*/ 297 w 601"/>
              <a:gd name="T77" fmla="*/ 212 h 552"/>
              <a:gd name="T78" fmla="*/ 268 w 601"/>
              <a:gd name="T79" fmla="*/ 240 h 552"/>
              <a:gd name="T80" fmla="*/ 268 w 601"/>
              <a:gd name="T81" fmla="*/ 311 h 552"/>
              <a:gd name="T82" fmla="*/ 198 w 601"/>
              <a:gd name="T83" fmla="*/ 311 h 552"/>
              <a:gd name="T84" fmla="*/ 169 w 601"/>
              <a:gd name="T85" fmla="*/ 339 h 552"/>
              <a:gd name="T86" fmla="*/ 198 w 601"/>
              <a:gd name="T87" fmla="*/ 367 h 552"/>
              <a:gd name="T88" fmla="*/ 268 w 601"/>
              <a:gd name="T89" fmla="*/ 367 h 552"/>
              <a:gd name="T90" fmla="*/ 268 w 601"/>
              <a:gd name="T91" fmla="*/ 445 h 552"/>
              <a:gd name="T92" fmla="*/ 297 w 601"/>
              <a:gd name="T93" fmla="*/ 473 h 552"/>
              <a:gd name="T94" fmla="*/ 325 w 601"/>
              <a:gd name="T95" fmla="*/ 445 h 552"/>
              <a:gd name="T96" fmla="*/ 325 w 601"/>
              <a:gd name="T97" fmla="*/ 367 h 552"/>
              <a:gd name="T98" fmla="*/ 403 w 601"/>
              <a:gd name="T99" fmla="*/ 367 h 552"/>
              <a:gd name="T100" fmla="*/ 431 w 601"/>
              <a:gd name="T101" fmla="*/ 339 h 552"/>
              <a:gd name="T102" fmla="*/ 403 w 601"/>
              <a:gd name="T103" fmla="*/ 3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1" h="552">
                <a:moveTo>
                  <a:pt x="572" y="551"/>
                </a:moveTo>
                <a:lnTo>
                  <a:pt x="572" y="551"/>
                </a:lnTo>
                <a:cubicBezTo>
                  <a:pt x="523" y="551"/>
                  <a:pt x="523" y="551"/>
                  <a:pt x="523" y="551"/>
                </a:cubicBezTo>
                <a:lnTo>
                  <a:pt x="523" y="551"/>
                </a:lnTo>
                <a:cubicBezTo>
                  <a:pt x="494" y="551"/>
                  <a:pt x="494" y="551"/>
                  <a:pt x="494" y="551"/>
                </a:cubicBezTo>
                <a:lnTo>
                  <a:pt x="494" y="551"/>
                </a:lnTo>
                <a:cubicBezTo>
                  <a:pt x="99" y="551"/>
                  <a:pt x="99" y="551"/>
                  <a:pt x="99" y="551"/>
                </a:cubicBezTo>
                <a:lnTo>
                  <a:pt x="99" y="551"/>
                </a:lnTo>
                <a:cubicBezTo>
                  <a:pt x="70" y="551"/>
                  <a:pt x="70" y="551"/>
                  <a:pt x="70" y="551"/>
                </a:cubicBezTo>
                <a:lnTo>
                  <a:pt x="70" y="551"/>
                </a:lnTo>
                <a:cubicBezTo>
                  <a:pt x="28" y="551"/>
                  <a:pt x="28" y="551"/>
                  <a:pt x="28" y="551"/>
                </a:cubicBezTo>
                <a:cubicBezTo>
                  <a:pt x="7" y="551"/>
                  <a:pt x="0" y="537"/>
                  <a:pt x="0" y="523"/>
                </a:cubicBezTo>
                <a:cubicBezTo>
                  <a:pt x="0" y="466"/>
                  <a:pt x="0" y="466"/>
                  <a:pt x="0" y="466"/>
                </a:cubicBezTo>
                <a:cubicBezTo>
                  <a:pt x="0" y="353"/>
                  <a:pt x="0" y="353"/>
                  <a:pt x="0" y="353"/>
                </a:cubicBezTo>
                <a:cubicBezTo>
                  <a:pt x="0" y="169"/>
                  <a:pt x="0" y="169"/>
                  <a:pt x="0" y="169"/>
                </a:cubicBezTo>
                <a:cubicBezTo>
                  <a:pt x="0" y="155"/>
                  <a:pt x="7" y="141"/>
                  <a:pt x="28" y="141"/>
                </a:cubicBezTo>
                <a:cubicBezTo>
                  <a:pt x="63" y="141"/>
                  <a:pt x="63" y="141"/>
                  <a:pt x="63" y="141"/>
                </a:cubicBezTo>
                <a:cubicBezTo>
                  <a:pt x="120" y="141"/>
                  <a:pt x="120" y="141"/>
                  <a:pt x="120" y="141"/>
                </a:cubicBezTo>
                <a:cubicBezTo>
                  <a:pt x="155" y="141"/>
                  <a:pt x="155" y="141"/>
                  <a:pt x="155" y="141"/>
                </a:cubicBezTo>
                <a:cubicBezTo>
                  <a:pt x="155" y="63"/>
                  <a:pt x="219" y="0"/>
                  <a:pt x="297" y="0"/>
                </a:cubicBezTo>
                <a:cubicBezTo>
                  <a:pt x="374" y="0"/>
                  <a:pt x="438" y="63"/>
                  <a:pt x="438" y="141"/>
                </a:cubicBezTo>
                <a:cubicBezTo>
                  <a:pt x="487" y="141"/>
                  <a:pt x="487" y="141"/>
                  <a:pt x="487" y="141"/>
                </a:cubicBezTo>
                <a:cubicBezTo>
                  <a:pt x="544" y="141"/>
                  <a:pt x="544" y="141"/>
                  <a:pt x="544" y="141"/>
                </a:cubicBezTo>
                <a:cubicBezTo>
                  <a:pt x="572" y="141"/>
                  <a:pt x="572" y="141"/>
                  <a:pt x="572" y="141"/>
                </a:cubicBezTo>
                <a:cubicBezTo>
                  <a:pt x="586" y="141"/>
                  <a:pt x="600" y="155"/>
                  <a:pt x="600" y="169"/>
                </a:cubicBezTo>
                <a:cubicBezTo>
                  <a:pt x="600" y="353"/>
                  <a:pt x="600" y="353"/>
                  <a:pt x="600" y="353"/>
                </a:cubicBezTo>
                <a:cubicBezTo>
                  <a:pt x="600" y="466"/>
                  <a:pt x="600" y="466"/>
                  <a:pt x="600" y="466"/>
                </a:cubicBezTo>
                <a:cubicBezTo>
                  <a:pt x="600" y="523"/>
                  <a:pt x="600" y="523"/>
                  <a:pt x="600" y="523"/>
                </a:cubicBezTo>
                <a:cubicBezTo>
                  <a:pt x="600" y="537"/>
                  <a:pt x="586" y="551"/>
                  <a:pt x="572" y="551"/>
                </a:cubicBezTo>
                <a:close/>
                <a:moveTo>
                  <a:pt x="297" y="56"/>
                </a:moveTo>
                <a:lnTo>
                  <a:pt x="297" y="56"/>
                </a:lnTo>
                <a:cubicBezTo>
                  <a:pt x="254" y="56"/>
                  <a:pt x="212" y="99"/>
                  <a:pt x="212" y="141"/>
                </a:cubicBezTo>
                <a:cubicBezTo>
                  <a:pt x="381" y="141"/>
                  <a:pt x="381" y="141"/>
                  <a:pt x="381" y="141"/>
                </a:cubicBezTo>
                <a:cubicBezTo>
                  <a:pt x="381" y="99"/>
                  <a:pt x="346" y="56"/>
                  <a:pt x="297" y="56"/>
                </a:cubicBezTo>
                <a:close/>
                <a:moveTo>
                  <a:pt x="403" y="311"/>
                </a:moveTo>
                <a:lnTo>
                  <a:pt x="403" y="311"/>
                </a:lnTo>
                <a:cubicBezTo>
                  <a:pt x="325" y="311"/>
                  <a:pt x="325" y="311"/>
                  <a:pt x="325" y="311"/>
                </a:cubicBezTo>
                <a:cubicBezTo>
                  <a:pt x="325" y="240"/>
                  <a:pt x="325" y="240"/>
                  <a:pt x="325" y="240"/>
                </a:cubicBezTo>
                <a:cubicBezTo>
                  <a:pt x="325" y="219"/>
                  <a:pt x="318" y="212"/>
                  <a:pt x="297" y="212"/>
                </a:cubicBezTo>
                <a:cubicBezTo>
                  <a:pt x="283" y="212"/>
                  <a:pt x="268" y="219"/>
                  <a:pt x="268" y="240"/>
                </a:cubicBezTo>
                <a:cubicBezTo>
                  <a:pt x="268" y="311"/>
                  <a:pt x="268" y="311"/>
                  <a:pt x="268" y="311"/>
                </a:cubicBezTo>
                <a:cubicBezTo>
                  <a:pt x="198" y="311"/>
                  <a:pt x="198" y="311"/>
                  <a:pt x="198" y="311"/>
                </a:cubicBezTo>
                <a:cubicBezTo>
                  <a:pt x="176" y="311"/>
                  <a:pt x="169" y="325"/>
                  <a:pt x="169" y="339"/>
                </a:cubicBezTo>
                <a:cubicBezTo>
                  <a:pt x="169" y="360"/>
                  <a:pt x="176" y="367"/>
                  <a:pt x="198" y="367"/>
                </a:cubicBezTo>
                <a:cubicBezTo>
                  <a:pt x="268" y="367"/>
                  <a:pt x="268" y="367"/>
                  <a:pt x="268" y="367"/>
                </a:cubicBezTo>
                <a:cubicBezTo>
                  <a:pt x="268" y="445"/>
                  <a:pt x="268" y="445"/>
                  <a:pt x="268" y="445"/>
                </a:cubicBezTo>
                <a:cubicBezTo>
                  <a:pt x="268" y="459"/>
                  <a:pt x="283" y="473"/>
                  <a:pt x="297" y="473"/>
                </a:cubicBezTo>
                <a:cubicBezTo>
                  <a:pt x="318" y="473"/>
                  <a:pt x="325" y="459"/>
                  <a:pt x="325" y="445"/>
                </a:cubicBezTo>
                <a:cubicBezTo>
                  <a:pt x="325" y="367"/>
                  <a:pt x="325" y="367"/>
                  <a:pt x="325" y="367"/>
                </a:cubicBezTo>
                <a:cubicBezTo>
                  <a:pt x="403" y="367"/>
                  <a:pt x="403" y="367"/>
                  <a:pt x="403" y="367"/>
                </a:cubicBezTo>
                <a:cubicBezTo>
                  <a:pt x="417" y="367"/>
                  <a:pt x="431" y="360"/>
                  <a:pt x="431" y="339"/>
                </a:cubicBezTo>
                <a:cubicBezTo>
                  <a:pt x="431" y="325"/>
                  <a:pt x="417" y="311"/>
                  <a:pt x="403" y="31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79" name="Freeform 41"/>
          <p:cNvSpPr>
            <a:spLocks noChangeArrowheads="1"/>
          </p:cNvSpPr>
          <p:nvPr userDrawn="1"/>
        </p:nvSpPr>
        <p:spPr bwMode="auto">
          <a:xfrm>
            <a:off x="13525736" y="8292743"/>
            <a:ext cx="584048" cy="584200"/>
          </a:xfrm>
          <a:custGeom>
            <a:avLst/>
            <a:gdLst>
              <a:gd name="T0" fmla="*/ 579 w 608"/>
              <a:gd name="T1" fmla="*/ 608 h 609"/>
              <a:gd name="T2" fmla="*/ 579 w 608"/>
              <a:gd name="T3" fmla="*/ 608 h 609"/>
              <a:gd name="T4" fmla="*/ 28 w 608"/>
              <a:gd name="T5" fmla="*/ 608 h 609"/>
              <a:gd name="T6" fmla="*/ 0 w 608"/>
              <a:gd name="T7" fmla="*/ 580 h 609"/>
              <a:gd name="T8" fmla="*/ 0 w 608"/>
              <a:gd name="T9" fmla="*/ 29 h 609"/>
              <a:gd name="T10" fmla="*/ 28 w 608"/>
              <a:gd name="T11" fmla="*/ 0 h 609"/>
              <a:gd name="T12" fmla="*/ 579 w 608"/>
              <a:gd name="T13" fmla="*/ 0 h 609"/>
              <a:gd name="T14" fmla="*/ 607 w 608"/>
              <a:gd name="T15" fmla="*/ 29 h 609"/>
              <a:gd name="T16" fmla="*/ 607 w 608"/>
              <a:gd name="T17" fmla="*/ 580 h 609"/>
              <a:gd name="T18" fmla="*/ 579 w 608"/>
              <a:gd name="T19" fmla="*/ 608 h 609"/>
              <a:gd name="T20" fmla="*/ 56 w 608"/>
              <a:gd name="T21" fmla="*/ 57 h 609"/>
              <a:gd name="T22" fmla="*/ 56 w 608"/>
              <a:gd name="T23" fmla="*/ 57 h 609"/>
              <a:gd name="T24" fmla="*/ 56 w 608"/>
              <a:gd name="T25" fmla="*/ 538 h 609"/>
              <a:gd name="T26" fmla="*/ 113 w 608"/>
              <a:gd name="T27" fmla="*/ 474 h 609"/>
              <a:gd name="T28" fmla="*/ 183 w 608"/>
              <a:gd name="T29" fmla="*/ 446 h 609"/>
              <a:gd name="T30" fmla="*/ 247 w 608"/>
              <a:gd name="T31" fmla="*/ 417 h 609"/>
              <a:gd name="T32" fmla="*/ 247 w 608"/>
              <a:gd name="T33" fmla="*/ 368 h 609"/>
              <a:gd name="T34" fmla="*/ 226 w 608"/>
              <a:gd name="T35" fmla="*/ 311 h 609"/>
              <a:gd name="T36" fmla="*/ 205 w 608"/>
              <a:gd name="T37" fmla="*/ 290 h 609"/>
              <a:gd name="T38" fmla="*/ 219 w 608"/>
              <a:gd name="T39" fmla="*/ 248 h 609"/>
              <a:gd name="T40" fmla="*/ 212 w 608"/>
              <a:gd name="T41" fmla="*/ 191 h 609"/>
              <a:gd name="T42" fmla="*/ 304 w 608"/>
              <a:gd name="T43" fmla="*/ 113 h 609"/>
              <a:gd name="T44" fmla="*/ 395 w 608"/>
              <a:gd name="T45" fmla="*/ 191 h 609"/>
              <a:gd name="T46" fmla="*/ 395 w 608"/>
              <a:gd name="T47" fmla="*/ 248 h 609"/>
              <a:gd name="T48" fmla="*/ 403 w 608"/>
              <a:gd name="T49" fmla="*/ 290 h 609"/>
              <a:gd name="T50" fmla="*/ 381 w 608"/>
              <a:gd name="T51" fmla="*/ 311 h 609"/>
              <a:gd name="T52" fmla="*/ 360 w 608"/>
              <a:gd name="T53" fmla="*/ 368 h 609"/>
              <a:gd name="T54" fmla="*/ 360 w 608"/>
              <a:gd name="T55" fmla="*/ 417 h 609"/>
              <a:gd name="T56" fmla="*/ 424 w 608"/>
              <a:gd name="T57" fmla="*/ 446 h 609"/>
              <a:gd name="T58" fmla="*/ 494 w 608"/>
              <a:gd name="T59" fmla="*/ 474 h 609"/>
              <a:gd name="T60" fmla="*/ 551 w 608"/>
              <a:gd name="T61" fmla="*/ 538 h 609"/>
              <a:gd name="T62" fmla="*/ 551 w 608"/>
              <a:gd name="T63" fmla="*/ 57 h 609"/>
              <a:gd name="T64" fmla="*/ 56 w 608"/>
              <a:gd name="T65" fmla="*/ 5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8" h="609">
                <a:moveTo>
                  <a:pt x="579" y="608"/>
                </a:moveTo>
                <a:lnTo>
                  <a:pt x="579" y="608"/>
                </a:lnTo>
                <a:cubicBezTo>
                  <a:pt x="28" y="608"/>
                  <a:pt x="28" y="608"/>
                  <a:pt x="28" y="608"/>
                </a:cubicBezTo>
                <a:cubicBezTo>
                  <a:pt x="14" y="608"/>
                  <a:pt x="0" y="594"/>
                  <a:pt x="0" y="580"/>
                </a:cubicBezTo>
                <a:cubicBezTo>
                  <a:pt x="0" y="29"/>
                  <a:pt x="0" y="29"/>
                  <a:pt x="0" y="29"/>
                </a:cubicBezTo>
                <a:cubicBezTo>
                  <a:pt x="0" y="15"/>
                  <a:pt x="14" y="0"/>
                  <a:pt x="28" y="0"/>
                </a:cubicBezTo>
                <a:cubicBezTo>
                  <a:pt x="579" y="0"/>
                  <a:pt x="579" y="0"/>
                  <a:pt x="579" y="0"/>
                </a:cubicBezTo>
                <a:cubicBezTo>
                  <a:pt x="593" y="0"/>
                  <a:pt x="607" y="15"/>
                  <a:pt x="607" y="29"/>
                </a:cubicBezTo>
                <a:cubicBezTo>
                  <a:pt x="607" y="580"/>
                  <a:pt x="607" y="580"/>
                  <a:pt x="607" y="580"/>
                </a:cubicBezTo>
                <a:cubicBezTo>
                  <a:pt x="607" y="594"/>
                  <a:pt x="593" y="608"/>
                  <a:pt x="579" y="608"/>
                </a:cubicBezTo>
                <a:close/>
                <a:moveTo>
                  <a:pt x="56" y="57"/>
                </a:moveTo>
                <a:lnTo>
                  <a:pt x="56" y="57"/>
                </a:lnTo>
                <a:cubicBezTo>
                  <a:pt x="56" y="538"/>
                  <a:pt x="56" y="538"/>
                  <a:pt x="56" y="538"/>
                </a:cubicBezTo>
                <a:cubicBezTo>
                  <a:pt x="70" y="516"/>
                  <a:pt x="84" y="488"/>
                  <a:pt x="113" y="474"/>
                </a:cubicBezTo>
                <a:cubicBezTo>
                  <a:pt x="155" y="453"/>
                  <a:pt x="134" y="467"/>
                  <a:pt x="183" y="446"/>
                </a:cubicBezTo>
                <a:cubicBezTo>
                  <a:pt x="233" y="424"/>
                  <a:pt x="247" y="417"/>
                  <a:pt x="247" y="417"/>
                </a:cubicBezTo>
                <a:cubicBezTo>
                  <a:pt x="247" y="368"/>
                  <a:pt x="247" y="368"/>
                  <a:pt x="247" y="368"/>
                </a:cubicBezTo>
                <a:cubicBezTo>
                  <a:pt x="247" y="368"/>
                  <a:pt x="233" y="354"/>
                  <a:pt x="226" y="311"/>
                </a:cubicBezTo>
                <a:cubicBezTo>
                  <a:pt x="212" y="319"/>
                  <a:pt x="212" y="297"/>
                  <a:pt x="205" y="290"/>
                </a:cubicBezTo>
                <a:cubicBezTo>
                  <a:pt x="205" y="276"/>
                  <a:pt x="205" y="241"/>
                  <a:pt x="219" y="248"/>
                </a:cubicBezTo>
                <a:cubicBezTo>
                  <a:pt x="212" y="227"/>
                  <a:pt x="212" y="205"/>
                  <a:pt x="212" y="191"/>
                </a:cubicBezTo>
                <a:cubicBezTo>
                  <a:pt x="212" y="156"/>
                  <a:pt x="247" y="121"/>
                  <a:pt x="304" y="113"/>
                </a:cubicBezTo>
                <a:cubicBezTo>
                  <a:pt x="367" y="121"/>
                  <a:pt x="395" y="156"/>
                  <a:pt x="395" y="191"/>
                </a:cubicBezTo>
                <a:cubicBezTo>
                  <a:pt x="395" y="205"/>
                  <a:pt x="395" y="227"/>
                  <a:pt x="395" y="248"/>
                </a:cubicBezTo>
                <a:cubicBezTo>
                  <a:pt x="410" y="241"/>
                  <a:pt x="403" y="276"/>
                  <a:pt x="403" y="290"/>
                </a:cubicBezTo>
                <a:cubicBezTo>
                  <a:pt x="395" y="297"/>
                  <a:pt x="395" y="311"/>
                  <a:pt x="381" y="311"/>
                </a:cubicBezTo>
                <a:cubicBezTo>
                  <a:pt x="374" y="354"/>
                  <a:pt x="360" y="368"/>
                  <a:pt x="360" y="368"/>
                </a:cubicBezTo>
                <a:cubicBezTo>
                  <a:pt x="360" y="417"/>
                  <a:pt x="360" y="417"/>
                  <a:pt x="360" y="417"/>
                </a:cubicBezTo>
                <a:cubicBezTo>
                  <a:pt x="360" y="417"/>
                  <a:pt x="374" y="424"/>
                  <a:pt x="424" y="446"/>
                </a:cubicBezTo>
                <a:cubicBezTo>
                  <a:pt x="473" y="467"/>
                  <a:pt x="452" y="453"/>
                  <a:pt x="494" y="474"/>
                </a:cubicBezTo>
                <a:cubicBezTo>
                  <a:pt x="523" y="488"/>
                  <a:pt x="537" y="516"/>
                  <a:pt x="551" y="538"/>
                </a:cubicBezTo>
                <a:cubicBezTo>
                  <a:pt x="551" y="57"/>
                  <a:pt x="551" y="57"/>
                  <a:pt x="551" y="57"/>
                </a:cubicBezTo>
                <a:lnTo>
                  <a:pt x="56"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0" name="Freeform 42"/>
          <p:cNvSpPr>
            <a:spLocks noChangeArrowheads="1"/>
          </p:cNvSpPr>
          <p:nvPr userDrawn="1"/>
        </p:nvSpPr>
        <p:spPr bwMode="auto">
          <a:xfrm>
            <a:off x="12518465" y="8292743"/>
            <a:ext cx="575583" cy="584200"/>
          </a:xfrm>
          <a:custGeom>
            <a:avLst/>
            <a:gdLst>
              <a:gd name="T0" fmla="*/ 572 w 601"/>
              <a:gd name="T1" fmla="*/ 608 h 609"/>
              <a:gd name="T2" fmla="*/ 431 w 601"/>
              <a:gd name="T3" fmla="*/ 580 h 609"/>
              <a:gd name="T4" fmla="*/ 544 w 601"/>
              <a:gd name="T5" fmla="*/ 552 h 609"/>
              <a:gd name="T6" fmla="*/ 544 w 601"/>
              <a:gd name="T7" fmla="*/ 467 h 609"/>
              <a:gd name="T8" fmla="*/ 600 w 601"/>
              <a:gd name="T9" fmla="*/ 467 h 609"/>
              <a:gd name="T10" fmla="*/ 572 w 601"/>
              <a:gd name="T11" fmla="*/ 608 h 609"/>
              <a:gd name="T12" fmla="*/ 572 w 601"/>
              <a:gd name="T13" fmla="*/ 227 h 609"/>
              <a:gd name="T14" fmla="*/ 600 w 601"/>
              <a:gd name="T15" fmla="*/ 354 h 609"/>
              <a:gd name="T16" fmla="*/ 544 w 601"/>
              <a:gd name="T17" fmla="*/ 354 h 609"/>
              <a:gd name="T18" fmla="*/ 572 w 601"/>
              <a:gd name="T19" fmla="*/ 227 h 609"/>
              <a:gd name="T20" fmla="*/ 572 w 601"/>
              <a:gd name="T21" fmla="*/ 170 h 609"/>
              <a:gd name="T22" fmla="*/ 544 w 601"/>
              <a:gd name="T23" fmla="*/ 142 h 609"/>
              <a:gd name="T24" fmla="*/ 459 w 601"/>
              <a:gd name="T25" fmla="*/ 57 h 609"/>
              <a:gd name="T26" fmla="*/ 431 w 601"/>
              <a:gd name="T27" fmla="*/ 29 h 609"/>
              <a:gd name="T28" fmla="*/ 459 w 601"/>
              <a:gd name="T29" fmla="*/ 0 h 609"/>
              <a:gd name="T30" fmla="*/ 600 w 601"/>
              <a:gd name="T31" fmla="*/ 29 h 609"/>
              <a:gd name="T32" fmla="*/ 572 w 601"/>
              <a:gd name="T33" fmla="*/ 170 h 609"/>
              <a:gd name="T34" fmla="*/ 346 w 601"/>
              <a:gd name="T35" fmla="*/ 57 h 609"/>
              <a:gd name="T36" fmla="*/ 226 w 601"/>
              <a:gd name="T37" fmla="*/ 29 h 609"/>
              <a:gd name="T38" fmla="*/ 346 w 601"/>
              <a:gd name="T39" fmla="*/ 0 h 609"/>
              <a:gd name="T40" fmla="*/ 346 w 601"/>
              <a:gd name="T41" fmla="*/ 57 h 609"/>
              <a:gd name="T42" fmla="*/ 311 w 601"/>
              <a:gd name="T43" fmla="*/ 241 h 609"/>
              <a:gd name="T44" fmla="*/ 304 w 601"/>
              <a:gd name="T45" fmla="*/ 219 h 609"/>
              <a:gd name="T46" fmla="*/ 346 w 601"/>
              <a:gd name="T47" fmla="*/ 198 h 609"/>
              <a:gd name="T48" fmla="*/ 445 w 601"/>
              <a:gd name="T49" fmla="*/ 283 h 609"/>
              <a:gd name="T50" fmla="*/ 452 w 601"/>
              <a:gd name="T51" fmla="*/ 304 h 609"/>
              <a:gd name="T52" fmla="*/ 445 w 601"/>
              <a:gd name="T53" fmla="*/ 326 h 609"/>
              <a:gd name="T54" fmla="*/ 346 w 601"/>
              <a:gd name="T55" fmla="*/ 410 h 609"/>
              <a:gd name="T56" fmla="*/ 304 w 601"/>
              <a:gd name="T57" fmla="*/ 389 h 609"/>
              <a:gd name="T58" fmla="*/ 311 w 601"/>
              <a:gd name="T59" fmla="*/ 368 h 609"/>
              <a:gd name="T60" fmla="*/ 176 w 601"/>
              <a:gd name="T61" fmla="*/ 333 h 609"/>
              <a:gd name="T62" fmla="*/ 176 w 601"/>
              <a:gd name="T63" fmla="*/ 276 h 609"/>
              <a:gd name="T64" fmla="*/ 311 w 601"/>
              <a:gd name="T65" fmla="*/ 241 h 609"/>
              <a:gd name="T66" fmla="*/ 141 w 601"/>
              <a:gd name="T67" fmla="*/ 57 h 609"/>
              <a:gd name="T68" fmla="*/ 56 w 601"/>
              <a:gd name="T69" fmla="*/ 57 h 609"/>
              <a:gd name="T70" fmla="*/ 28 w 601"/>
              <a:gd name="T71" fmla="*/ 170 h 609"/>
              <a:gd name="T72" fmla="*/ 0 w 601"/>
              <a:gd name="T73" fmla="*/ 142 h 609"/>
              <a:gd name="T74" fmla="*/ 28 w 601"/>
              <a:gd name="T75" fmla="*/ 0 h 609"/>
              <a:gd name="T76" fmla="*/ 141 w 601"/>
              <a:gd name="T77" fmla="*/ 0 h 609"/>
              <a:gd name="T78" fmla="*/ 141 w 601"/>
              <a:gd name="T79" fmla="*/ 57 h 609"/>
              <a:gd name="T80" fmla="*/ 28 w 601"/>
              <a:gd name="T81" fmla="*/ 382 h 609"/>
              <a:gd name="T82" fmla="*/ 0 w 601"/>
              <a:gd name="T83" fmla="*/ 255 h 609"/>
              <a:gd name="T84" fmla="*/ 56 w 601"/>
              <a:gd name="T85" fmla="*/ 255 h 609"/>
              <a:gd name="T86" fmla="*/ 28 w 601"/>
              <a:gd name="T87" fmla="*/ 382 h 609"/>
              <a:gd name="T88" fmla="*/ 28 w 601"/>
              <a:gd name="T89" fmla="*/ 439 h 609"/>
              <a:gd name="T90" fmla="*/ 56 w 601"/>
              <a:gd name="T91" fmla="*/ 552 h 609"/>
              <a:gd name="T92" fmla="*/ 169 w 601"/>
              <a:gd name="T93" fmla="*/ 580 h 609"/>
              <a:gd name="T94" fmla="*/ 28 w 601"/>
              <a:gd name="T95" fmla="*/ 608 h 609"/>
              <a:gd name="T96" fmla="*/ 0 w 601"/>
              <a:gd name="T97" fmla="*/ 467 h 609"/>
              <a:gd name="T98" fmla="*/ 28 w 601"/>
              <a:gd name="T99" fmla="*/ 439 h 609"/>
              <a:gd name="T100" fmla="*/ 254 w 601"/>
              <a:gd name="T101" fmla="*/ 552 h 609"/>
              <a:gd name="T102" fmla="*/ 374 w 601"/>
              <a:gd name="T103" fmla="*/ 580 h 609"/>
              <a:gd name="T104" fmla="*/ 254 w 601"/>
              <a:gd name="T105" fmla="*/ 608 h 609"/>
              <a:gd name="T106" fmla="*/ 254 w 601"/>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09">
                <a:moveTo>
                  <a:pt x="572" y="608"/>
                </a:moveTo>
                <a:lnTo>
                  <a:pt x="572" y="608"/>
                </a:lnTo>
                <a:cubicBezTo>
                  <a:pt x="459" y="608"/>
                  <a:pt x="459" y="608"/>
                  <a:pt x="459" y="608"/>
                </a:cubicBezTo>
                <a:cubicBezTo>
                  <a:pt x="445" y="608"/>
                  <a:pt x="431" y="594"/>
                  <a:pt x="431" y="580"/>
                </a:cubicBezTo>
                <a:cubicBezTo>
                  <a:pt x="431" y="559"/>
                  <a:pt x="445" y="552"/>
                  <a:pt x="459" y="552"/>
                </a:cubicBezTo>
                <a:cubicBezTo>
                  <a:pt x="544" y="552"/>
                  <a:pt x="544" y="552"/>
                  <a:pt x="544" y="552"/>
                </a:cubicBezTo>
                <a:cubicBezTo>
                  <a:pt x="544" y="467"/>
                  <a:pt x="544" y="467"/>
                  <a:pt x="544" y="467"/>
                </a:cubicBezTo>
                <a:lnTo>
                  <a:pt x="544" y="467"/>
                </a:lnTo>
                <a:cubicBezTo>
                  <a:pt x="544" y="446"/>
                  <a:pt x="558" y="439"/>
                  <a:pt x="572" y="439"/>
                </a:cubicBezTo>
                <a:cubicBezTo>
                  <a:pt x="593" y="439"/>
                  <a:pt x="600" y="446"/>
                  <a:pt x="600" y="467"/>
                </a:cubicBezTo>
                <a:cubicBezTo>
                  <a:pt x="600" y="580"/>
                  <a:pt x="600" y="580"/>
                  <a:pt x="600" y="580"/>
                </a:cubicBezTo>
                <a:cubicBezTo>
                  <a:pt x="600" y="594"/>
                  <a:pt x="593" y="608"/>
                  <a:pt x="572" y="608"/>
                </a:cubicBezTo>
                <a:close/>
                <a:moveTo>
                  <a:pt x="572" y="227"/>
                </a:moveTo>
                <a:lnTo>
                  <a:pt x="572" y="227"/>
                </a:lnTo>
                <a:cubicBezTo>
                  <a:pt x="593" y="227"/>
                  <a:pt x="600" y="241"/>
                  <a:pt x="600" y="255"/>
                </a:cubicBezTo>
                <a:cubicBezTo>
                  <a:pt x="600" y="354"/>
                  <a:pt x="600" y="354"/>
                  <a:pt x="600" y="354"/>
                </a:cubicBezTo>
                <a:cubicBezTo>
                  <a:pt x="600" y="368"/>
                  <a:pt x="593" y="382"/>
                  <a:pt x="572" y="382"/>
                </a:cubicBezTo>
                <a:cubicBezTo>
                  <a:pt x="558" y="382"/>
                  <a:pt x="544" y="368"/>
                  <a:pt x="544" y="354"/>
                </a:cubicBezTo>
                <a:cubicBezTo>
                  <a:pt x="544" y="255"/>
                  <a:pt x="544" y="255"/>
                  <a:pt x="544" y="255"/>
                </a:cubicBezTo>
                <a:cubicBezTo>
                  <a:pt x="544" y="241"/>
                  <a:pt x="558" y="227"/>
                  <a:pt x="572" y="227"/>
                </a:cubicBezTo>
                <a:close/>
                <a:moveTo>
                  <a:pt x="572" y="170"/>
                </a:moveTo>
                <a:lnTo>
                  <a:pt x="572" y="170"/>
                </a:lnTo>
                <a:cubicBezTo>
                  <a:pt x="558" y="170"/>
                  <a:pt x="544" y="163"/>
                  <a:pt x="544" y="142"/>
                </a:cubicBezTo>
                <a:lnTo>
                  <a:pt x="544" y="142"/>
                </a:lnTo>
                <a:cubicBezTo>
                  <a:pt x="544" y="57"/>
                  <a:pt x="544" y="57"/>
                  <a:pt x="544" y="57"/>
                </a:cubicBezTo>
                <a:cubicBezTo>
                  <a:pt x="459" y="57"/>
                  <a:pt x="459" y="57"/>
                  <a:pt x="459" y="57"/>
                </a:cubicBezTo>
                <a:lnTo>
                  <a:pt x="459" y="57"/>
                </a:lnTo>
                <a:cubicBezTo>
                  <a:pt x="445" y="57"/>
                  <a:pt x="431" y="50"/>
                  <a:pt x="431" y="29"/>
                </a:cubicBezTo>
                <a:cubicBezTo>
                  <a:pt x="431" y="15"/>
                  <a:pt x="445" y="0"/>
                  <a:pt x="459" y="0"/>
                </a:cubicBezTo>
                <a:lnTo>
                  <a:pt x="459" y="0"/>
                </a:lnTo>
                <a:cubicBezTo>
                  <a:pt x="572" y="0"/>
                  <a:pt x="572" y="0"/>
                  <a:pt x="572" y="0"/>
                </a:cubicBezTo>
                <a:cubicBezTo>
                  <a:pt x="593" y="0"/>
                  <a:pt x="600" y="15"/>
                  <a:pt x="600" y="29"/>
                </a:cubicBezTo>
                <a:cubicBezTo>
                  <a:pt x="600" y="142"/>
                  <a:pt x="600" y="142"/>
                  <a:pt x="600" y="142"/>
                </a:cubicBezTo>
                <a:cubicBezTo>
                  <a:pt x="600" y="163"/>
                  <a:pt x="593" y="170"/>
                  <a:pt x="572" y="170"/>
                </a:cubicBezTo>
                <a:close/>
                <a:moveTo>
                  <a:pt x="346" y="57"/>
                </a:moveTo>
                <a:lnTo>
                  <a:pt x="346" y="57"/>
                </a:lnTo>
                <a:cubicBezTo>
                  <a:pt x="254" y="57"/>
                  <a:pt x="254" y="57"/>
                  <a:pt x="254" y="57"/>
                </a:cubicBezTo>
                <a:cubicBezTo>
                  <a:pt x="240" y="57"/>
                  <a:pt x="226" y="50"/>
                  <a:pt x="226" y="29"/>
                </a:cubicBezTo>
                <a:cubicBezTo>
                  <a:pt x="226" y="15"/>
                  <a:pt x="240" y="0"/>
                  <a:pt x="254" y="0"/>
                </a:cubicBezTo>
                <a:cubicBezTo>
                  <a:pt x="346" y="0"/>
                  <a:pt x="346" y="0"/>
                  <a:pt x="346" y="0"/>
                </a:cubicBezTo>
                <a:cubicBezTo>
                  <a:pt x="367" y="0"/>
                  <a:pt x="374" y="15"/>
                  <a:pt x="374" y="29"/>
                </a:cubicBezTo>
                <a:cubicBezTo>
                  <a:pt x="374" y="50"/>
                  <a:pt x="367" y="57"/>
                  <a:pt x="346" y="57"/>
                </a:cubicBezTo>
                <a:close/>
                <a:moveTo>
                  <a:pt x="311" y="241"/>
                </a:moveTo>
                <a:lnTo>
                  <a:pt x="311" y="241"/>
                </a:lnTo>
                <a:lnTo>
                  <a:pt x="311" y="241"/>
                </a:lnTo>
                <a:cubicBezTo>
                  <a:pt x="304" y="234"/>
                  <a:pt x="304" y="227"/>
                  <a:pt x="304" y="219"/>
                </a:cubicBezTo>
                <a:cubicBezTo>
                  <a:pt x="304" y="205"/>
                  <a:pt x="311" y="191"/>
                  <a:pt x="332" y="191"/>
                </a:cubicBezTo>
                <a:cubicBezTo>
                  <a:pt x="339" y="191"/>
                  <a:pt x="346" y="191"/>
                  <a:pt x="346" y="198"/>
                </a:cubicBezTo>
                <a:lnTo>
                  <a:pt x="346" y="198"/>
                </a:lnTo>
                <a:cubicBezTo>
                  <a:pt x="445" y="283"/>
                  <a:pt x="445" y="283"/>
                  <a:pt x="445" y="283"/>
                </a:cubicBezTo>
                <a:lnTo>
                  <a:pt x="445" y="283"/>
                </a:lnTo>
                <a:cubicBezTo>
                  <a:pt x="445" y="290"/>
                  <a:pt x="452" y="297"/>
                  <a:pt x="452" y="304"/>
                </a:cubicBezTo>
                <a:cubicBezTo>
                  <a:pt x="452" y="311"/>
                  <a:pt x="445" y="319"/>
                  <a:pt x="445" y="326"/>
                </a:cubicBezTo>
                <a:lnTo>
                  <a:pt x="445" y="326"/>
                </a:lnTo>
                <a:cubicBezTo>
                  <a:pt x="346" y="410"/>
                  <a:pt x="346" y="410"/>
                  <a:pt x="346" y="410"/>
                </a:cubicBezTo>
                <a:lnTo>
                  <a:pt x="346" y="410"/>
                </a:lnTo>
                <a:cubicBezTo>
                  <a:pt x="346" y="417"/>
                  <a:pt x="339" y="417"/>
                  <a:pt x="332" y="417"/>
                </a:cubicBezTo>
                <a:cubicBezTo>
                  <a:pt x="311" y="417"/>
                  <a:pt x="304" y="403"/>
                  <a:pt x="304" y="389"/>
                </a:cubicBezTo>
                <a:cubicBezTo>
                  <a:pt x="304" y="382"/>
                  <a:pt x="304" y="375"/>
                  <a:pt x="311" y="368"/>
                </a:cubicBezTo>
                <a:lnTo>
                  <a:pt x="311" y="368"/>
                </a:lnTo>
                <a:cubicBezTo>
                  <a:pt x="353" y="333"/>
                  <a:pt x="353" y="333"/>
                  <a:pt x="353" y="333"/>
                </a:cubicBezTo>
                <a:cubicBezTo>
                  <a:pt x="176" y="333"/>
                  <a:pt x="176" y="333"/>
                  <a:pt x="176" y="333"/>
                </a:cubicBezTo>
                <a:cubicBezTo>
                  <a:pt x="162" y="333"/>
                  <a:pt x="148" y="319"/>
                  <a:pt x="148" y="304"/>
                </a:cubicBezTo>
                <a:cubicBezTo>
                  <a:pt x="148" y="290"/>
                  <a:pt x="162" y="276"/>
                  <a:pt x="176" y="276"/>
                </a:cubicBezTo>
                <a:cubicBezTo>
                  <a:pt x="353" y="276"/>
                  <a:pt x="353" y="276"/>
                  <a:pt x="353" y="276"/>
                </a:cubicBezTo>
                <a:lnTo>
                  <a:pt x="311" y="241"/>
                </a:lnTo>
                <a:close/>
                <a:moveTo>
                  <a:pt x="141" y="57"/>
                </a:moveTo>
                <a:lnTo>
                  <a:pt x="141" y="57"/>
                </a:lnTo>
                <a:lnTo>
                  <a:pt x="141" y="57"/>
                </a:lnTo>
                <a:cubicBezTo>
                  <a:pt x="56" y="57"/>
                  <a:pt x="56" y="57"/>
                  <a:pt x="56" y="57"/>
                </a:cubicBezTo>
                <a:cubicBezTo>
                  <a:pt x="56" y="142"/>
                  <a:pt x="56" y="142"/>
                  <a:pt x="56" y="142"/>
                </a:cubicBezTo>
                <a:cubicBezTo>
                  <a:pt x="56" y="163"/>
                  <a:pt x="42" y="170"/>
                  <a:pt x="28" y="170"/>
                </a:cubicBezTo>
                <a:cubicBezTo>
                  <a:pt x="14" y="170"/>
                  <a:pt x="0" y="163"/>
                  <a:pt x="0" y="142"/>
                </a:cubicBezTo>
                <a:lnTo>
                  <a:pt x="0" y="142"/>
                </a:lnTo>
                <a:cubicBezTo>
                  <a:pt x="0" y="29"/>
                  <a:pt x="0" y="29"/>
                  <a:pt x="0" y="29"/>
                </a:cubicBezTo>
                <a:cubicBezTo>
                  <a:pt x="0" y="15"/>
                  <a:pt x="14" y="0"/>
                  <a:pt x="28" y="0"/>
                </a:cubicBezTo>
                <a:cubicBezTo>
                  <a:pt x="141" y="0"/>
                  <a:pt x="141" y="0"/>
                  <a:pt x="141" y="0"/>
                </a:cubicBezTo>
                <a:lnTo>
                  <a:pt x="141" y="0"/>
                </a:lnTo>
                <a:cubicBezTo>
                  <a:pt x="155" y="0"/>
                  <a:pt x="169" y="15"/>
                  <a:pt x="169" y="29"/>
                </a:cubicBezTo>
                <a:cubicBezTo>
                  <a:pt x="169" y="50"/>
                  <a:pt x="155" y="57"/>
                  <a:pt x="141" y="57"/>
                </a:cubicBezTo>
                <a:close/>
                <a:moveTo>
                  <a:pt x="28" y="382"/>
                </a:moveTo>
                <a:lnTo>
                  <a:pt x="28" y="382"/>
                </a:lnTo>
                <a:cubicBezTo>
                  <a:pt x="14" y="382"/>
                  <a:pt x="0" y="368"/>
                  <a:pt x="0" y="354"/>
                </a:cubicBezTo>
                <a:cubicBezTo>
                  <a:pt x="0" y="255"/>
                  <a:pt x="0" y="255"/>
                  <a:pt x="0" y="255"/>
                </a:cubicBezTo>
                <a:cubicBezTo>
                  <a:pt x="0" y="241"/>
                  <a:pt x="14" y="227"/>
                  <a:pt x="28" y="227"/>
                </a:cubicBezTo>
                <a:cubicBezTo>
                  <a:pt x="42" y="227"/>
                  <a:pt x="56" y="241"/>
                  <a:pt x="56" y="255"/>
                </a:cubicBezTo>
                <a:cubicBezTo>
                  <a:pt x="56" y="354"/>
                  <a:pt x="56" y="354"/>
                  <a:pt x="56" y="354"/>
                </a:cubicBezTo>
                <a:cubicBezTo>
                  <a:pt x="56" y="368"/>
                  <a:pt x="42" y="382"/>
                  <a:pt x="28" y="382"/>
                </a:cubicBezTo>
                <a:close/>
                <a:moveTo>
                  <a:pt x="28" y="439"/>
                </a:moveTo>
                <a:lnTo>
                  <a:pt x="28" y="439"/>
                </a:lnTo>
                <a:cubicBezTo>
                  <a:pt x="42" y="439"/>
                  <a:pt x="56" y="446"/>
                  <a:pt x="56" y="467"/>
                </a:cubicBezTo>
                <a:cubicBezTo>
                  <a:pt x="56" y="552"/>
                  <a:pt x="56" y="552"/>
                  <a:pt x="56" y="552"/>
                </a:cubicBezTo>
                <a:cubicBezTo>
                  <a:pt x="141" y="552"/>
                  <a:pt x="141" y="552"/>
                  <a:pt x="141" y="552"/>
                </a:cubicBezTo>
                <a:cubicBezTo>
                  <a:pt x="155" y="552"/>
                  <a:pt x="169" y="559"/>
                  <a:pt x="169" y="580"/>
                </a:cubicBezTo>
                <a:cubicBezTo>
                  <a:pt x="169" y="594"/>
                  <a:pt x="155" y="608"/>
                  <a:pt x="141" y="608"/>
                </a:cubicBezTo>
                <a:cubicBezTo>
                  <a:pt x="28" y="608"/>
                  <a:pt x="28" y="608"/>
                  <a:pt x="28" y="608"/>
                </a:cubicBezTo>
                <a:cubicBezTo>
                  <a:pt x="14" y="608"/>
                  <a:pt x="0" y="594"/>
                  <a:pt x="0" y="580"/>
                </a:cubicBezTo>
                <a:cubicBezTo>
                  <a:pt x="0" y="467"/>
                  <a:pt x="0" y="467"/>
                  <a:pt x="0" y="467"/>
                </a:cubicBezTo>
                <a:lnTo>
                  <a:pt x="0" y="467"/>
                </a:lnTo>
                <a:cubicBezTo>
                  <a:pt x="0" y="446"/>
                  <a:pt x="14" y="439"/>
                  <a:pt x="28" y="439"/>
                </a:cubicBezTo>
                <a:close/>
                <a:moveTo>
                  <a:pt x="254" y="552"/>
                </a:moveTo>
                <a:lnTo>
                  <a:pt x="254" y="552"/>
                </a:lnTo>
                <a:cubicBezTo>
                  <a:pt x="346" y="552"/>
                  <a:pt x="346" y="552"/>
                  <a:pt x="346" y="552"/>
                </a:cubicBezTo>
                <a:cubicBezTo>
                  <a:pt x="367" y="552"/>
                  <a:pt x="374" y="559"/>
                  <a:pt x="374" y="580"/>
                </a:cubicBezTo>
                <a:cubicBezTo>
                  <a:pt x="374" y="594"/>
                  <a:pt x="367" y="608"/>
                  <a:pt x="346" y="608"/>
                </a:cubicBezTo>
                <a:cubicBezTo>
                  <a:pt x="254" y="608"/>
                  <a:pt x="254" y="608"/>
                  <a:pt x="254" y="608"/>
                </a:cubicBezTo>
                <a:cubicBezTo>
                  <a:pt x="240" y="608"/>
                  <a:pt x="226" y="594"/>
                  <a:pt x="226" y="580"/>
                </a:cubicBezTo>
                <a:cubicBezTo>
                  <a:pt x="226" y="559"/>
                  <a:pt x="240" y="552"/>
                  <a:pt x="254"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1" name="Freeform 43"/>
          <p:cNvSpPr>
            <a:spLocks noChangeArrowheads="1"/>
          </p:cNvSpPr>
          <p:nvPr userDrawn="1"/>
        </p:nvSpPr>
        <p:spPr bwMode="auto">
          <a:xfrm>
            <a:off x="11371531" y="8275810"/>
            <a:ext cx="575583" cy="584200"/>
          </a:xfrm>
          <a:custGeom>
            <a:avLst/>
            <a:gdLst>
              <a:gd name="T0" fmla="*/ 572 w 601"/>
              <a:gd name="T1" fmla="*/ 608 h 609"/>
              <a:gd name="T2" fmla="*/ 431 w 601"/>
              <a:gd name="T3" fmla="*/ 580 h 609"/>
              <a:gd name="T4" fmla="*/ 544 w 601"/>
              <a:gd name="T5" fmla="*/ 552 h 609"/>
              <a:gd name="T6" fmla="*/ 544 w 601"/>
              <a:gd name="T7" fmla="*/ 467 h 609"/>
              <a:gd name="T8" fmla="*/ 600 w 601"/>
              <a:gd name="T9" fmla="*/ 467 h 609"/>
              <a:gd name="T10" fmla="*/ 572 w 601"/>
              <a:gd name="T11" fmla="*/ 608 h 609"/>
              <a:gd name="T12" fmla="*/ 572 w 601"/>
              <a:gd name="T13" fmla="*/ 227 h 609"/>
              <a:gd name="T14" fmla="*/ 600 w 601"/>
              <a:gd name="T15" fmla="*/ 354 h 609"/>
              <a:gd name="T16" fmla="*/ 544 w 601"/>
              <a:gd name="T17" fmla="*/ 354 h 609"/>
              <a:gd name="T18" fmla="*/ 572 w 601"/>
              <a:gd name="T19" fmla="*/ 227 h 609"/>
              <a:gd name="T20" fmla="*/ 572 w 601"/>
              <a:gd name="T21" fmla="*/ 170 h 609"/>
              <a:gd name="T22" fmla="*/ 544 w 601"/>
              <a:gd name="T23" fmla="*/ 142 h 609"/>
              <a:gd name="T24" fmla="*/ 459 w 601"/>
              <a:gd name="T25" fmla="*/ 57 h 609"/>
              <a:gd name="T26" fmla="*/ 431 w 601"/>
              <a:gd name="T27" fmla="*/ 29 h 609"/>
              <a:gd name="T28" fmla="*/ 459 w 601"/>
              <a:gd name="T29" fmla="*/ 0 h 609"/>
              <a:gd name="T30" fmla="*/ 600 w 601"/>
              <a:gd name="T31" fmla="*/ 29 h 609"/>
              <a:gd name="T32" fmla="*/ 572 w 601"/>
              <a:gd name="T33" fmla="*/ 170 h 609"/>
              <a:gd name="T34" fmla="*/ 452 w 601"/>
              <a:gd name="T35" fmla="*/ 304 h 609"/>
              <a:gd name="T36" fmla="*/ 247 w 601"/>
              <a:gd name="T37" fmla="*/ 333 h 609"/>
              <a:gd name="T38" fmla="*/ 289 w 601"/>
              <a:gd name="T39" fmla="*/ 368 h 609"/>
              <a:gd name="T40" fmla="*/ 268 w 601"/>
              <a:gd name="T41" fmla="*/ 417 h 609"/>
              <a:gd name="T42" fmla="*/ 254 w 601"/>
              <a:gd name="T43" fmla="*/ 410 h 609"/>
              <a:gd name="T44" fmla="*/ 155 w 601"/>
              <a:gd name="T45" fmla="*/ 326 h 609"/>
              <a:gd name="T46" fmla="*/ 155 w 601"/>
              <a:gd name="T47" fmla="*/ 283 h 609"/>
              <a:gd name="T48" fmla="*/ 254 w 601"/>
              <a:gd name="T49" fmla="*/ 198 h 609"/>
              <a:gd name="T50" fmla="*/ 268 w 601"/>
              <a:gd name="T51" fmla="*/ 191 h 609"/>
              <a:gd name="T52" fmla="*/ 289 w 601"/>
              <a:gd name="T53" fmla="*/ 241 h 609"/>
              <a:gd name="T54" fmla="*/ 247 w 601"/>
              <a:gd name="T55" fmla="*/ 276 h 609"/>
              <a:gd name="T56" fmla="*/ 452 w 601"/>
              <a:gd name="T57" fmla="*/ 304 h 609"/>
              <a:gd name="T58" fmla="*/ 346 w 601"/>
              <a:gd name="T59" fmla="*/ 57 h 609"/>
              <a:gd name="T60" fmla="*/ 226 w 601"/>
              <a:gd name="T61" fmla="*/ 29 h 609"/>
              <a:gd name="T62" fmla="*/ 346 w 601"/>
              <a:gd name="T63" fmla="*/ 0 h 609"/>
              <a:gd name="T64" fmla="*/ 346 w 601"/>
              <a:gd name="T65" fmla="*/ 57 h 609"/>
              <a:gd name="T66" fmla="*/ 141 w 601"/>
              <a:gd name="T67" fmla="*/ 57 h 609"/>
              <a:gd name="T68" fmla="*/ 56 w 601"/>
              <a:gd name="T69" fmla="*/ 57 h 609"/>
              <a:gd name="T70" fmla="*/ 28 w 601"/>
              <a:gd name="T71" fmla="*/ 170 h 609"/>
              <a:gd name="T72" fmla="*/ 0 w 601"/>
              <a:gd name="T73" fmla="*/ 142 h 609"/>
              <a:gd name="T74" fmla="*/ 28 w 601"/>
              <a:gd name="T75" fmla="*/ 0 h 609"/>
              <a:gd name="T76" fmla="*/ 141 w 601"/>
              <a:gd name="T77" fmla="*/ 0 h 609"/>
              <a:gd name="T78" fmla="*/ 141 w 601"/>
              <a:gd name="T79" fmla="*/ 57 h 609"/>
              <a:gd name="T80" fmla="*/ 28 w 601"/>
              <a:gd name="T81" fmla="*/ 382 h 609"/>
              <a:gd name="T82" fmla="*/ 0 w 601"/>
              <a:gd name="T83" fmla="*/ 255 h 609"/>
              <a:gd name="T84" fmla="*/ 56 w 601"/>
              <a:gd name="T85" fmla="*/ 255 h 609"/>
              <a:gd name="T86" fmla="*/ 28 w 601"/>
              <a:gd name="T87" fmla="*/ 382 h 609"/>
              <a:gd name="T88" fmla="*/ 28 w 601"/>
              <a:gd name="T89" fmla="*/ 439 h 609"/>
              <a:gd name="T90" fmla="*/ 56 w 601"/>
              <a:gd name="T91" fmla="*/ 552 h 609"/>
              <a:gd name="T92" fmla="*/ 169 w 601"/>
              <a:gd name="T93" fmla="*/ 580 h 609"/>
              <a:gd name="T94" fmla="*/ 28 w 601"/>
              <a:gd name="T95" fmla="*/ 608 h 609"/>
              <a:gd name="T96" fmla="*/ 0 w 601"/>
              <a:gd name="T97" fmla="*/ 467 h 609"/>
              <a:gd name="T98" fmla="*/ 28 w 601"/>
              <a:gd name="T99" fmla="*/ 439 h 609"/>
              <a:gd name="T100" fmla="*/ 254 w 601"/>
              <a:gd name="T101" fmla="*/ 552 h 609"/>
              <a:gd name="T102" fmla="*/ 374 w 601"/>
              <a:gd name="T103" fmla="*/ 580 h 609"/>
              <a:gd name="T104" fmla="*/ 254 w 601"/>
              <a:gd name="T105" fmla="*/ 608 h 609"/>
              <a:gd name="T106" fmla="*/ 254 w 601"/>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09">
                <a:moveTo>
                  <a:pt x="572" y="608"/>
                </a:moveTo>
                <a:lnTo>
                  <a:pt x="572" y="608"/>
                </a:lnTo>
                <a:cubicBezTo>
                  <a:pt x="459" y="608"/>
                  <a:pt x="459" y="608"/>
                  <a:pt x="459" y="608"/>
                </a:cubicBezTo>
                <a:cubicBezTo>
                  <a:pt x="445" y="608"/>
                  <a:pt x="431" y="594"/>
                  <a:pt x="431" y="580"/>
                </a:cubicBezTo>
                <a:cubicBezTo>
                  <a:pt x="431" y="559"/>
                  <a:pt x="445" y="552"/>
                  <a:pt x="459" y="552"/>
                </a:cubicBezTo>
                <a:cubicBezTo>
                  <a:pt x="544" y="552"/>
                  <a:pt x="544" y="552"/>
                  <a:pt x="544" y="552"/>
                </a:cubicBezTo>
                <a:cubicBezTo>
                  <a:pt x="544" y="467"/>
                  <a:pt x="544" y="467"/>
                  <a:pt x="544" y="467"/>
                </a:cubicBezTo>
                <a:lnTo>
                  <a:pt x="544" y="467"/>
                </a:lnTo>
                <a:cubicBezTo>
                  <a:pt x="544" y="446"/>
                  <a:pt x="558" y="439"/>
                  <a:pt x="572" y="439"/>
                </a:cubicBezTo>
                <a:cubicBezTo>
                  <a:pt x="586" y="439"/>
                  <a:pt x="600" y="446"/>
                  <a:pt x="600" y="467"/>
                </a:cubicBezTo>
                <a:cubicBezTo>
                  <a:pt x="600" y="580"/>
                  <a:pt x="600" y="580"/>
                  <a:pt x="600" y="580"/>
                </a:cubicBezTo>
                <a:cubicBezTo>
                  <a:pt x="600" y="594"/>
                  <a:pt x="586" y="608"/>
                  <a:pt x="572" y="608"/>
                </a:cubicBezTo>
                <a:close/>
                <a:moveTo>
                  <a:pt x="572" y="227"/>
                </a:moveTo>
                <a:lnTo>
                  <a:pt x="572" y="227"/>
                </a:lnTo>
                <a:cubicBezTo>
                  <a:pt x="586" y="227"/>
                  <a:pt x="600" y="241"/>
                  <a:pt x="600" y="255"/>
                </a:cubicBezTo>
                <a:cubicBezTo>
                  <a:pt x="600" y="354"/>
                  <a:pt x="600" y="354"/>
                  <a:pt x="600" y="354"/>
                </a:cubicBezTo>
                <a:cubicBezTo>
                  <a:pt x="600" y="368"/>
                  <a:pt x="586" y="382"/>
                  <a:pt x="572" y="382"/>
                </a:cubicBezTo>
                <a:cubicBezTo>
                  <a:pt x="558" y="382"/>
                  <a:pt x="544" y="368"/>
                  <a:pt x="544" y="354"/>
                </a:cubicBezTo>
                <a:cubicBezTo>
                  <a:pt x="544" y="255"/>
                  <a:pt x="544" y="255"/>
                  <a:pt x="544" y="255"/>
                </a:cubicBezTo>
                <a:cubicBezTo>
                  <a:pt x="544" y="241"/>
                  <a:pt x="558" y="227"/>
                  <a:pt x="572" y="227"/>
                </a:cubicBezTo>
                <a:close/>
                <a:moveTo>
                  <a:pt x="572" y="170"/>
                </a:moveTo>
                <a:lnTo>
                  <a:pt x="572" y="170"/>
                </a:lnTo>
                <a:cubicBezTo>
                  <a:pt x="558" y="170"/>
                  <a:pt x="544" y="163"/>
                  <a:pt x="544" y="142"/>
                </a:cubicBezTo>
                <a:lnTo>
                  <a:pt x="544" y="142"/>
                </a:lnTo>
                <a:cubicBezTo>
                  <a:pt x="544" y="57"/>
                  <a:pt x="544" y="57"/>
                  <a:pt x="544" y="57"/>
                </a:cubicBezTo>
                <a:cubicBezTo>
                  <a:pt x="459" y="57"/>
                  <a:pt x="459" y="57"/>
                  <a:pt x="459" y="57"/>
                </a:cubicBezTo>
                <a:lnTo>
                  <a:pt x="459" y="57"/>
                </a:lnTo>
                <a:cubicBezTo>
                  <a:pt x="445" y="57"/>
                  <a:pt x="431" y="50"/>
                  <a:pt x="431" y="29"/>
                </a:cubicBezTo>
                <a:cubicBezTo>
                  <a:pt x="431" y="15"/>
                  <a:pt x="445" y="0"/>
                  <a:pt x="459" y="0"/>
                </a:cubicBezTo>
                <a:lnTo>
                  <a:pt x="459" y="0"/>
                </a:lnTo>
                <a:cubicBezTo>
                  <a:pt x="572" y="0"/>
                  <a:pt x="572" y="0"/>
                  <a:pt x="572" y="0"/>
                </a:cubicBezTo>
                <a:cubicBezTo>
                  <a:pt x="586" y="0"/>
                  <a:pt x="600" y="15"/>
                  <a:pt x="600" y="29"/>
                </a:cubicBezTo>
                <a:cubicBezTo>
                  <a:pt x="600" y="142"/>
                  <a:pt x="600" y="142"/>
                  <a:pt x="600" y="142"/>
                </a:cubicBezTo>
                <a:cubicBezTo>
                  <a:pt x="600" y="163"/>
                  <a:pt x="586" y="170"/>
                  <a:pt x="572" y="170"/>
                </a:cubicBezTo>
                <a:close/>
                <a:moveTo>
                  <a:pt x="452" y="304"/>
                </a:moveTo>
                <a:lnTo>
                  <a:pt x="452" y="304"/>
                </a:lnTo>
                <a:cubicBezTo>
                  <a:pt x="452" y="319"/>
                  <a:pt x="438" y="333"/>
                  <a:pt x="424" y="333"/>
                </a:cubicBezTo>
                <a:cubicBezTo>
                  <a:pt x="247" y="333"/>
                  <a:pt x="247" y="333"/>
                  <a:pt x="247" y="333"/>
                </a:cubicBezTo>
                <a:cubicBezTo>
                  <a:pt x="289" y="368"/>
                  <a:pt x="289" y="368"/>
                  <a:pt x="289" y="368"/>
                </a:cubicBezTo>
                <a:lnTo>
                  <a:pt x="289" y="368"/>
                </a:lnTo>
                <a:cubicBezTo>
                  <a:pt x="296" y="375"/>
                  <a:pt x="296" y="382"/>
                  <a:pt x="296" y="389"/>
                </a:cubicBezTo>
                <a:cubicBezTo>
                  <a:pt x="296" y="403"/>
                  <a:pt x="289" y="417"/>
                  <a:pt x="268" y="417"/>
                </a:cubicBezTo>
                <a:cubicBezTo>
                  <a:pt x="261" y="417"/>
                  <a:pt x="254" y="417"/>
                  <a:pt x="254" y="410"/>
                </a:cubicBezTo>
                <a:lnTo>
                  <a:pt x="254" y="410"/>
                </a:lnTo>
                <a:cubicBezTo>
                  <a:pt x="155" y="326"/>
                  <a:pt x="155" y="326"/>
                  <a:pt x="155" y="326"/>
                </a:cubicBezTo>
                <a:lnTo>
                  <a:pt x="155" y="326"/>
                </a:lnTo>
                <a:cubicBezTo>
                  <a:pt x="155" y="319"/>
                  <a:pt x="148" y="311"/>
                  <a:pt x="148" y="304"/>
                </a:cubicBezTo>
                <a:cubicBezTo>
                  <a:pt x="148" y="297"/>
                  <a:pt x="155" y="290"/>
                  <a:pt x="155" y="283"/>
                </a:cubicBezTo>
                <a:lnTo>
                  <a:pt x="155" y="283"/>
                </a:lnTo>
                <a:cubicBezTo>
                  <a:pt x="254" y="198"/>
                  <a:pt x="254" y="198"/>
                  <a:pt x="254" y="198"/>
                </a:cubicBezTo>
                <a:lnTo>
                  <a:pt x="254" y="198"/>
                </a:lnTo>
                <a:cubicBezTo>
                  <a:pt x="254" y="191"/>
                  <a:pt x="261" y="191"/>
                  <a:pt x="268" y="191"/>
                </a:cubicBezTo>
                <a:cubicBezTo>
                  <a:pt x="289" y="191"/>
                  <a:pt x="296" y="205"/>
                  <a:pt x="296" y="219"/>
                </a:cubicBezTo>
                <a:cubicBezTo>
                  <a:pt x="296" y="227"/>
                  <a:pt x="296" y="234"/>
                  <a:pt x="289" y="241"/>
                </a:cubicBezTo>
                <a:lnTo>
                  <a:pt x="289" y="241"/>
                </a:lnTo>
                <a:cubicBezTo>
                  <a:pt x="247" y="276"/>
                  <a:pt x="247" y="276"/>
                  <a:pt x="247" y="276"/>
                </a:cubicBezTo>
                <a:cubicBezTo>
                  <a:pt x="424" y="276"/>
                  <a:pt x="424" y="276"/>
                  <a:pt x="424" y="276"/>
                </a:cubicBezTo>
                <a:cubicBezTo>
                  <a:pt x="438" y="276"/>
                  <a:pt x="452" y="290"/>
                  <a:pt x="452" y="304"/>
                </a:cubicBezTo>
                <a:close/>
                <a:moveTo>
                  <a:pt x="346" y="57"/>
                </a:moveTo>
                <a:lnTo>
                  <a:pt x="346" y="57"/>
                </a:lnTo>
                <a:cubicBezTo>
                  <a:pt x="254" y="57"/>
                  <a:pt x="254" y="57"/>
                  <a:pt x="254" y="57"/>
                </a:cubicBezTo>
                <a:cubicBezTo>
                  <a:pt x="233" y="57"/>
                  <a:pt x="226" y="50"/>
                  <a:pt x="226" y="29"/>
                </a:cubicBezTo>
                <a:cubicBezTo>
                  <a:pt x="226" y="15"/>
                  <a:pt x="233" y="0"/>
                  <a:pt x="254" y="0"/>
                </a:cubicBezTo>
                <a:cubicBezTo>
                  <a:pt x="346" y="0"/>
                  <a:pt x="346" y="0"/>
                  <a:pt x="346" y="0"/>
                </a:cubicBezTo>
                <a:cubicBezTo>
                  <a:pt x="360" y="0"/>
                  <a:pt x="374" y="15"/>
                  <a:pt x="374" y="29"/>
                </a:cubicBezTo>
                <a:cubicBezTo>
                  <a:pt x="374" y="50"/>
                  <a:pt x="360" y="57"/>
                  <a:pt x="346" y="57"/>
                </a:cubicBezTo>
                <a:close/>
                <a:moveTo>
                  <a:pt x="141" y="57"/>
                </a:moveTo>
                <a:lnTo>
                  <a:pt x="141" y="57"/>
                </a:lnTo>
                <a:lnTo>
                  <a:pt x="141" y="57"/>
                </a:lnTo>
                <a:cubicBezTo>
                  <a:pt x="56" y="57"/>
                  <a:pt x="56" y="57"/>
                  <a:pt x="56" y="57"/>
                </a:cubicBezTo>
                <a:cubicBezTo>
                  <a:pt x="56" y="142"/>
                  <a:pt x="56" y="142"/>
                  <a:pt x="56" y="142"/>
                </a:cubicBezTo>
                <a:cubicBezTo>
                  <a:pt x="56" y="163"/>
                  <a:pt x="42" y="170"/>
                  <a:pt x="28" y="170"/>
                </a:cubicBezTo>
                <a:cubicBezTo>
                  <a:pt x="7" y="170"/>
                  <a:pt x="0" y="163"/>
                  <a:pt x="0" y="142"/>
                </a:cubicBezTo>
                <a:lnTo>
                  <a:pt x="0" y="142"/>
                </a:lnTo>
                <a:cubicBezTo>
                  <a:pt x="0" y="29"/>
                  <a:pt x="0" y="29"/>
                  <a:pt x="0" y="29"/>
                </a:cubicBezTo>
                <a:cubicBezTo>
                  <a:pt x="0" y="15"/>
                  <a:pt x="7" y="0"/>
                  <a:pt x="28" y="0"/>
                </a:cubicBezTo>
                <a:cubicBezTo>
                  <a:pt x="141" y="0"/>
                  <a:pt x="141" y="0"/>
                  <a:pt x="141" y="0"/>
                </a:cubicBezTo>
                <a:lnTo>
                  <a:pt x="141" y="0"/>
                </a:lnTo>
                <a:cubicBezTo>
                  <a:pt x="155" y="0"/>
                  <a:pt x="169" y="15"/>
                  <a:pt x="169" y="29"/>
                </a:cubicBezTo>
                <a:cubicBezTo>
                  <a:pt x="169" y="50"/>
                  <a:pt x="155" y="57"/>
                  <a:pt x="141" y="57"/>
                </a:cubicBezTo>
                <a:close/>
                <a:moveTo>
                  <a:pt x="28" y="382"/>
                </a:moveTo>
                <a:lnTo>
                  <a:pt x="28" y="382"/>
                </a:lnTo>
                <a:cubicBezTo>
                  <a:pt x="7" y="382"/>
                  <a:pt x="0" y="368"/>
                  <a:pt x="0" y="354"/>
                </a:cubicBezTo>
                <a:cubicBezTo>
                  <a:pt x="0" y="255"/>
                  <a:pt x="0" y="255"/>
                  <a:pt x="0" y="255"/>
                </a:cubicBezTo>
                <a:cubicBezTo>
                  <a:pt x="0" y="241"/>
                  <a:pt x="7" y="227"/>
                  <a:pt x="28" y="227"/>
                </a:cubicBezTo>
                <a:cubicBezTo>
                  <a:pt x="42" y="227"/>
                  <a:pt x="56" y="241"/>
                  <a:pt x="56" y="255"/>
                </a:cubicBezTo>
                <a:cubicBezTo>
                  <a:pt x="56" y="354"/>
                  <a:pt x="56" y="354"/>
                  <a:pt x="56" y="354"/>
                </a:cubicBezTo>
                <a:cubicBezTo>
                  <a:pt x="56" y="368"/>
                  <a:pt x="42" y="382"/>
                  <a:pt x="28" y="382"/>
                </a:cubicBezTo>
                <a:close/>
                <a:moveTo>
                  <a:pt x="28" y="439"/>
                </a:moveTo>
                <a:lnTo>
                  <a:pt x="28" y="439"/>
                </a:lnTo>
                <a:cubicBezTo>
                  <a:pt x="42" y="439"/>
                  <a:pt x="56" y="446"/>
                  <a:pt x="56" y="467"/>
                </a:cubicBezTo>
                <a:cubicBezTo>
                  <a:pt x="56" y="552"/>
                  <a:pt x="56" y="552"/>
                  <a:pt x="56" y="552"/>
                </a:cubicBezTo>
                <a:cubicBezTo>
                  <a:pt x="141" y="552"/>
                  <a:pt x="141" y="552"/>
                  <a:pt x="141" y="552"/>
                </a:cubicBezTo>
                <a:cubicBezTo>
                  <a:pt x="155" y="552"/>
                  <a:pt x="169" y="559"/>
                  <a:pt x="169" y="580"/>
                </a:cubicBezTo>
                <a:cubicBezTo>
                  <a:pt x="169" y="594"/>
                  <a:pt x="155" y="608"/>
                  <a:pt x="141" y="608"/>
                </a:cubicBezTo>
                <a:cubicBezTo>
                  <a:pt x="28" y="608"/>
                  <a:pt x="28" y="608"/>
                  <a:pt x="28" y="608"/>
                </a:cubicBezTo>
                <a:cubicBezTo>
                  <a:pt x="7" y="608"/>
                  <a:pt x="0" y="594"/>
                  <a:pt x="0" y="580"/>
                </a:cubicBezTo>
                <a:cubicBezTo>
                  <a:pt x="0" y="467"/>
                  <a:pt x="0" y="467"/>
                  <a:pt x="0" y="467"/>
                </a:cubicBezTo>
                <a:lnTo>
                  <a:pt x="0" y="467"/>
                </a:lnTo>
                <a:cubicBezTo>
                  <a:pt x="0" y="446"/>
                  <a:pt x="7" y="439"/>
                  <a:pt x="28" y="439"/>
                </a:cubicBezTo>
                <a:close/>
                <a:moveTo>
                  <a:pt x="254" y="552"/>
                </a:moveTo>
                <a:lnTo>
                  <a:pt x="254" y="552"/>
                </a:lnTo>
                <a:cubicBezTo>
                  <a:pt x="346" y="552"/>
                  <a:pt x="346" y="552"/>
                  <a:pt x="346" y="552"/>
                </a:cubicBezTo>
                <a:cubicBezTo>
                  <a:pt x="360" y="552"/>
                  <a:pt x="374" y="559"/>
                  <a:pt x="374" y="580"/>
                </a:cubicBezTo>
                <a:cubicBezTo>
                  <a:pt x="374" y="594"/>
                  <a:pt x="360" y="608"/>
                  <a:pt x="346" y="608"/>
                </a:cubicBezTo>
                <a:cubicBezTo>
                  <a:pt x="254" y="608"/>
                  <a:pt x="254" y="608"/>
                  <a:pt x="254" y="608"/>
                </a:cubicBezTo>
                <a:cubicBezTo>
                  <a:pt x="233" y="608"/>
                  <a:pt x="226" y="594"/>
                  <a:pt x="226" y="580"/>
                </a:cubicBezTo>
                <a:cubicBezTo>
                  <a:pt x="226" y="559"/>
                  <a:pt x="233" y="552"/>
                  <a:pt x="254"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2" name="Freeform 44"/>
          <p:cNvSpPr>
            <a:spLocks noChangeArrowheads="1"/>
          </p:cNvSpPr>
          <p:nvPr userDrawn="1"/>
        </p:nvSpPr>
        <p:spPr bwMode="auto">
          <a:xfrm>
            <a:off x="10351562" y="8275810"/>
            <a:ext cx="584048" cy="584200"/>
          </a:xfrm>
          <a:custGeom>
            <a:avLst/>
            <a:gdLst>
              <a:gd name="T0" fmla="*/ 580 w 609"/>
              <a:gd name="T1" fmla="*/ 608 h 609"/>
              <a:gd name="T2" fmla="*/ 439 w 609"/>
              <a:gd name="T3" fmla="*/ 580 h 609"/>
              <a:gd name="T4" fmla="*/ 552 w 609"/>
              <a:gd name="T5" fmla="*/ 552 h 609"/>
              <a:gd name="T6" fmla="*/ 552 w 609"/>
              <a:gd name="T7" fmla="*/ 467 h 609"/>
              <a:gd name="T8" fmla="*/ 608 w 609"/>
              <a:gd name="T9" fmla="*/ 467 h 609"/>
              <a:gd name="T10" fmla="*/ 580 w 609"/>
              <a:gd name="T11" fmla="*/ 608 h 609"/>
              <a:gd name="T12" fmla="*/ 580 w 609"/>
              <a:gd name="T13" fmla="*/ 227 h 609"/>
              <a:gd name="T14" fmla="*/ 608 w 609"/>
              <a:gd name="T15" fmla="*/ 354 h 609"/>
              <a:gd name="T16" fmla="*/ 552 w 609"/>
              <a:gd name="T17" fmla="*/ 354 h 609"/>
              <a:gd name="T18" fmla="*/ 580 w 609"/>
              <a:gd name="T19" fmla="*/ 227 h 609"/>
              <a:gd name="T20" fmla="*/ 580 w 609"/>
              <a:gd name="T21" fmla="*/ 170 h 609"/>
              <a:gd name="T22" fmla="*/ 552 w 609"/>
              <a:gd name="T23" fmla="*/ 142 h 609"/>
              <a:gd name="T24" fmla="*/ 467 w 609"/>
              <a:gd name="T25" fmla="*/ 57 h 609"/>
              <a:gd name="T26" fmla="*/ 439 w 609"/>
              <a:gd name="T27" fmla="*/ 29 h 609"/>
              <a:gd name="T28" fmla="*/ 467 w 609"/>
              <a:gd name="T29" fmla="*/ 0 h 609"/>
              <a:gd name="T30" fmla="*/ 608 w 609"/>
              <a:gd name="T31" fmla="*/ 29 h 609"/>
              <a:gd name="T32" fmla="*/ 580 w 609"/>
              <a:gd name="T33" fmla="*/ 170 h 609"/>
              <a:gd name="T34" fmla="*/ 389 w 609"/>
              <a:gd name="T35" fmla="*/ 304 h 609"/>
              <a:gd name="T36" fmla="*/ 368 w 609"/>
              <a:gd name="T37" fmla="*/ 297 h 609"/>
              <a:gd name="T38" fmla="*/ 333 w 609"/>
              <a:gd name="T39" fmla="*/ 424 h 609"/>
              <a:gd name="T40" fmla="*/ 276 w 609"/>
              <a:gd name="T41" fmla="*/ 424 h 609"/>
              <a:gd name="T42" fmla="*/ 241 w 609"/>
              <a:gd name="T43" fmla="*/ 297 h 609"/>
              <a:gd name="T44" fmla="*/ 219 w 609"/>
              <a:gd name="T45" fmla="*/ 304 h 609"/>
              <a:gd name="T46" fmla="*/ 198 w 609"/>
              <a:gd name="T47" fmla="*/ 255 h 609"/>
              <a:gd name="T48" fmla="*/ 283 w 609"/>
              <a:gd name="T49" fmla="*/ 163 h 609"/>
              <a:gd name="T50" fmla="*/ 304 w 609"/>
              <a:gd name="T51" fmla="*/ 156 h 609"/>
              <a:gd name="T52" fmla="*/ 326 w 609"/>
              <a:gd name="T53" fmla="*/ 163 h 609"/>
              <a:gd name="T54" fmla="*/ 410 w 609"/>
              <a:gd name="T55" fmla="*/ 255 h 609"/>
              <a:gd name="T56" fmla="*/ 389 w 609"/>
              <a:gd name="T57" fmla="*/ 304 h 609"/>
              <a:gd name="T58" fmla="*/ 354 w 609"/>
              <a:gd name="T59" fmla="*/ 57 h 609"/>
              <a:gd name="T60" fmla="*/ 226 w 609"/>
              <a:gd name="T61" fmla="*/ 29 h 609"/>
              <a:gd name="T62" fmla="*/ 354 w 609"/>
              <a:gd name="T63" fmla="*/ 0 h 609"/>
              <a:gd name="T64" fmla="*/ 354 w 609"/>
              <a:gd name="T65" fmla="*/ 57 h 609"/>
              <a:gd name="T66" fmla="*/ 142 w 609"/>
              <a:gd name="T67" fmla="*/ 608 h 609"/>
              <a:gd name="T68" fmla="*/ 0 w 609"/>
              <a:gd name="T69" fmla="*/ 580 h 609"/>
              <a:gd name="T70" fmla="*/ 0 w 609"/>
              <a:gd name="T71" fmla="*/ 467 h 609"/>
              <a:gd name="T72" fmla="*/ 57 w 609"/>
              <a:gd name="T73" fmla="*/ 467 h 609"/>
              <a:gd name="T74" fmla="*/ 142 w 609"/>
              <a:gd name="T75" fmla="*/ 552 h 609"/>
              <a:gd name="T76" fmla="*/ 142 w 609"/>
              <a:gd name="T77" fmla="*/ 608 h 609"/>
              <a:gd name="T78" fmla="*/ 57 w 609"/>
              <a:gd name="T79" fmla="*/ 255 h 609"/>
              <a:gd name="T80" fmla="*/ 29 w 609"/>
              <a:gd name="T81" fmla="*/ 382 h 609"/>
              <a:gd name="T82" fmla="*/ 0 w 609"/>
              <a:gd name="T83" fmla="*/ 255 h 609"/>
              <a:gd name="T84" fmla="*/ 57 w 609"/>
              <a:gd name="T85" fmla="*/ 255 h 609"/>
              <a:gd name="T86" fmla="*/ 142 w 609"/>
              <a:gd name="T87" fmla="*/ 57 h 609"/>
              <a:gd name="T88" fmla="*/ 57 w 609"/>
              <a:gd name="T89" fmla="*/ 57 h 609"/>
              <a:gd name="T90" fmla="*/ 29 w 609"/>
              <a:gd name="T91" fmla="*/ 170 h 609"/>
              <a:gd name="T92" fmla="*/ 0 w 609"/>
              <a:gd name="T93" fmla="*/ 142 h 609"/>
              <a:gd name="T94" fmla="*/ 29 w 609"/>
              <a:gd name="T95" fmla="*/ 0 h 609"/>
              <a:gd name="T96" fmla="*/ 142 w 609"/>
              <a:gd name="T97" fmla="*/ 0 h 609"/>
              <a:gd name="T98" fmla="*/ 142 w 609"/>
              <a:gd name="T99" fmla="*/ 57 h 609"/>
              <a:gd name="T100" fmla="*/ 255 w 609"/>
              <a:gd name="T101" fmla="*/ 552 h 609"/>
              <a:gd name="T102" fmla="*/ 382 w 609"/>
              <a:gd name="T103" fmla="*/ 580 h 609"/>
              <a:gd name="T104" fmla="*/ 255 w 609"/>
              <a:gd name="T105" fmla="*/ 608 h 609"/>
              <a:gd name="T106" fmla="*/ 255 w 609"/>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609">
                <a:moveTo>
                  <a:pt x="580" y="608"/>
                </a:moveTo>
                <a:lnTo>
                  <a:pt x="580" y="608"/>
                </a:lnTo>
                <a:cubicBezTo>
                  <a:pt x="467" y="608"/>
                  <a:pt x="467" y="608"/>
                  <a:pt x="467" y="608"/>
                </a:cubicBezTo>
                <a:cubicBezTo>
                  <a:pt x="446" y="608"/>
                  <a:pt x="439" y="594"/>
                  <a:pt x="439" y="580"/>
                </a:cubicBezTo>
                <a:cubicBezTo>
                  <a:pt x="439" y="559"/>
                  <a:pt x="446" y="552"/>
                  <a:pt x="467" y="552"/>
                </a:cubicBezTo>
                <a:cubicBezTo>
                  <a:pt x="552" y="552"/>
                  <a:pt x="552" y="552"/>
                  <a:pt x="552" y="552"/>
                </a:cubicBezTo>
                <a:cubicBezTo>
                  <a:pt x="552" y="467"/>
                  <a:pt x="552" y="467"/>
                  <a:pt x="552" y="467"/>
                </a:cubicBezTo>
                <a:lnTo>
                  <a:pt x="552" y="467"/>
                </a:lnTo>
                <a:cubicBezTo>
                  <a:pt x="552" y="446"/>
                  <a:pt x="559" y="439"/>
                  <a:pt x="580" y="439"/>
                </a:cubicBezTo>
                <a:cubicBezTo>
                  <a:pt x="594" y="439"/>
                  <a:pt x="608" y="446"/>
                  <a:pt x="608" y="467"/>
                </a:cubicBezTo>
                <a:cubicBezTo>
                  <a:pt x="608" y="580"/>
                  <a:pt x="608" y="580"/>
                  <a:pt x="608" y="580"/>
                </a:cubicBezTo>
                <a:cubicBezTo>
                  <a:pt x="608" y="594"/>
                  <a:pt x="594" y="608"/>
                  <a:pt x="580" y="608"/>
                </a:cubicBezTo>
                <a:close/>
                <a:moveTo>
                  <a:pt x="580" y="227"/>
                </a:moveTo>
                <a:lnTo>
                  <a:pt x="580" y="227"/>
                </a:lnTo>
                <a:cubicBezTo>
                  <a:pt x="594" y="227"/>
                  <a:pt x="608" y="241"/>
                  <a:pt x="608" y="255"/>
                </a:cubicBezTo>
                <a:cubicBezTo>
                  <a:pt x="608" y="354"/>
                  <a:pt x="608" y="354"/>
                  <a:pt x="608" y="354"/>
                </a:cubicBezTo>
                <a:cubicBezTo>
                  <a:pt x="608" y="368"/>
                  <a:pt x="594" y="382"/>
                  <a:pt x="580" y="382"/>
                </a:cubicBezTo>
                <a:cubicBezTo>
                  <a:pt x="559" y="382"/>
                  <a:pt x="552" y="368"/>
                  <a:pt x="552" y="354"/>
                </a:cubicBezTo>
                <a:cubicBezTo>
                  <a:pt x="552" y="255"/>
                  <a:pt x="552" y="255"/>
                  <a:pt x="552" y="255"/>
                </a:cubicBezTo>
                <a:cubicBezTo>
                  <a:pt x="552" y="241"/>
                  <a:pt x="559" y="227"/>
                  <a:pt x="580" y="227"/>
                </a:cubicBezTo>
                <a:close/>
                <a:moveTo>
                  <a:pt x="580" y="170"/>
                </a:moveTo>
                <a:lnTo>
                  <a:pt x="580" y="170"/>
                </a:lnTo>
                <a:cubicBezTo>
                  <a:pt x="559" y="170"/>
                  <a:pt x="552" y="163"/>
                  <a:pt x="552" y="142"/>
                </a:cubicBezTo>
                <a:lnTo>
                  <a:pt x="552" y="142"/>
                </a:lnTo>
                <a:cubicBezTo>
                  <a:pt x="552" y="57"/>
                  <a:pt x="552" y="57"/>
                  <a:pt x="552" y="57"/>
                </a:cubicBezTo>
                <a:cubicBezTo>
                  <a:pt x="467" y="57"/>
                  <a:pt x="467" y="57"/>
                  <a:pt x="467" y="57"/>
                </a:cubicBezTo>
                <a:lnTo>
                  <a:pt x="467" y="57"/>
                </a:lnTo>
                <a:cubicBezTo>
                  <a:pt x="446" y="57"/>
                  <a:pt x="439" y="50"/>
                  <a:pt x="439" y="29"/>
                </a:cubicBezTo>
                <a:cubicBezTo>
                  <a:pt x="439" y="15"/>
                  <a:pt x="446" y="0"/>
                  <a:pt x="467" y="0"/>
                </a:cubicBezTo>
                <a:lnTo>
                  <a:pt x="467" y="0"/>
                </a:lnTo>
                <a:cubicBezTo>
                  <a:pt x="580" y="0"/>
                  <a:pt x="580" y="0"/>
                  <a:pt x="580" y="0"/>
                </a:cubicBezTo>
                <a:cubicBezTo>
                  <a:pt x="594" y="0"/>
                  <a:pt x="608" y="15"/>
                  <a:pt x="608" y="29"/>
                </a:cubicBezTo>
                <a:cubicBezTo>
                  <a:pt x="608" y="142"/>
                  <a:pt x="608" y="142"/>
                  <a:pt x="608" y="142"/>
                </a:cubicBezTo>
                <a:cubicBezTo>
                  <a:pt x="608" y="163"/>
                  <a:pt x="594" y="170"/>
                  <a:pt x="580" y="170"/>
                </a:cubicBezTo>
                <a:close/>
                <a:moveTo>
                  <a:pt x="389" y="304"/>
                </a:moveTo>
                <a:lnTo>
                  <a:pt x="389" y="304"/>
                </a:lnTo>
                <a:cubicBezTo>
                  <a:pt x="382" y="304"/>
                  <a:pt x="375" y="297"/>
                  <a:pt x="368" y="297"/>
                </a:cubicBezTo>
                <a:lnTo>
                  <a:pt x="368" y="297"/>
                </a:lnTo>
                <a:cubicBezTo>
                  <a:pt x="333" y="255"/>
                  <a:pt x="333" y="255"/>
                  <a:pt x="333" y="255"/>
                </a:cubicBezTo>
                <a:cubicBezTo>
                  <a:pt x="333" y="424"/>
                  <a:pt x="333" y="424"/>
                  <a:pt x="333" y="424"/>
                </a:cubicBezTo>
                <a:cubicBezTo>
                  <a:pt x="333" y="446"/>
                  <a:pt x="318" y="453"/>
                  <a:pt x="304" y="453"/>
                </a:cubicBezTo>
                <a:cubicBezTo>
                  <a:pt x="290" y="453"/>
                  <a:pt x="276" y="446"/>
                  <a:pt x="276" y="424"/>
                </a:cubicBezTo>
                <a:cubicBezTo>
                  <a:pt x="276" y="255"/>
                  <a:pt x="276" y="255"/>
                  <a:pt x="276" y="255"/>
                </a:cubicBezTo>
                <a:cubicBezTo>
                  <a:pt x="241" y="297"/>
                  <a:pt x="241" y="297"/>
                  <a:pt x="241" y="297"/>
                </a:cubicBezTo>
                <a:lnTo>
                  <a:pt x="241" y="297"/>
                </a:lnTo>
                <a:cubicBezTo>
                  <a:pt x="234" y="297"/>
                  <a:pt x="226" y="304"/>
                  <a:pt x="219" y="304"/>
                </a:cubicBezTo>
                <a:cubicBezTo>
                  <a:pt x="205" y="304"/>
                  <a:pt x="191" y="290"/>
                  <a:pt x="191" y="276"/>
                </a:cubicBezTo>
                <a:cubicBezTo>
                  <a:pt x="191" y="269"/>
                  <a:pt x="191" y="262"/>
                  <a:pt x="198" y="255"/>
                </a:cubicBezTo>
                <a:lnTo>
                  <a:pt x="198" y="255"/>
                </a:lnTo>
                <a:cubicBezTo>
                  <a:pt x="283" y="163"/>
                  <a:pt x="283" y="163"/>
                  <a:pt x="283" y="163"/>
                </a:cubicBezTo>
                <a:lnTo>
                  <a:pt x="283" y="163"/>
                </a:lnTo>
                <a:cubicBezTo>
                  <a:pt x="290" y="156"/>
                  <a:pt x="297" y="156"/>
                  <a:pt x="304" y="156"/>
                </a:cubicBezTo>
                <a:cubicBezTo>
                  <a:pt x="311" y="156"/>
                  <a:pt x="318" y="156"/>
                  <a:pt x="326" y="163"/>
                </a:cubicBezTo>
                <a:lnTo>
                  <a:pt x="326" y="163"/>
                </a:lnTo>
                <a:cubicBezTo>
                  <a:pt x="410" y="255"/>
                  <a:pt x="410" y="255"/>
                  <a:pt x="410" y="255"/>
                </a:cubicBezTo>
                <a:lnTo>
                  <a:pt x="410" y="255"/>
                </a:lnTo>
                <a:cubicBezTo>
                  <a:pt x="417" y="262"/>
                  <a:pt x="417" y="269"/>
                  <a:pt x="417" y="276"/>
                </a:cubicBezTo>
                <a:cubicBezTo>
                  <a:pt x="417" y="290"/>
                  <a:pt x="403" y="304"/>
                  <a:pt x="389" y="304"/>
                </a:cubicBezTo>
                <a:close/>
                <a:moveTo>
                  <a:pt x="354" y="57"/>
                </a:moveTo>
                <a:lnTo>
                  <a:pt x="354" y="57"/>
                </a:lnTo>
                <a:cubicBezTo>
                  <a:pt x="255" y="57"/>
                  <a:pt x="255" y="57"/>
                  <a:pt x="255" y="57"/>
                </a:cubicBezTo>
                <a:cubicBezTo>
                  <a:pt x="241" y="57"/>
                  <a:pt x="226" y="50"/>
                  <a:pt x="226" y="29"/>
                </a:cubicBezTo>
                <a:cubicBezTo>
                  <a:pt x="226" y="15"/>
                  <a:pt x="241" y="0"/>
                  <a:pt x="255" y="0"/>
                </a:cubicBezTo>
                <a:cubicBezTo>
                  <a:pt x="354" y="0"/>
                  <a:pt x="354" y="0"/>
                  <a:pt x="354" y="0"/>
                </a:cubicBezTo>
                <a:cubicBezTo>
                  <a:pt x="368" y="0"/>
                  <a:pt x="382" y="15"/>
                  <a:pt x="382" y="29"/>
                </a:cubicBezTo>
                <a:cubicBezTo>
                  <a:pt x="382" y="50"/>
                  <a:pt x="368" y="57"/>
                  <a:pt x="354" y="57"/>
                </a:cubicBezTo>
                <a:close/>
                <a:moveTo>
                  <a:pt x="142" y="608"/>
                </a:moveTo>
                <a:lnTo>
                  <a:pt x="142" y="608"/>
                </a:lnTo>
                <a:cubicBezTo>
                  <a:pt x="29" y="608"/>
                  <a:pt x="29" y="608"/>
                  <a:pt x="29" y="608"/>
                </a:cubicBezTo>
                <a:cubicBezTo>
                  <a:pt x="15" y="608"/>
                  <a:pt x="0" y="594"/>
                  <a:pt x="0" y="580"/>
                </a:cubicBezTo>
                <a:cubicBezTo>
                  <a:pt x="0" y="467"/>
                  <a:pt x="0" y="467"/>
                  <a:pt x="0" y="467"/>
                </a:cubicBezTo>
                <a:lnTo>
                  <a:pt x="0" y="467"/>
                </a:lnTo>
                <a:cubicBezTo>
                  <a:pt x="0" y="446"/>
                  <a:pt x="15" y="439"/>
                  <a:pt x="29" y="439"/>
                </a:cubicBezTo>
                <a:cubicBezTo>
                  <a:pt x="50" y="439"/>
                  <a:pt x="57" y="446"/>
                  <a:pt x="57" y="467"/>
                </a:cubicBezTo>
                <a:cubicBezTo>
                  <a:pt x="57" y="552"/>
                  <a:pt x="57" y="552"/>
                  <a:pt x="57" y="552"/>
                </a:cubicBezTo>
                <a:cubicBezTo>
                  <a:pt x="142" y="552"/>
                  <a:pt x="142" y="552"/>
                  <a:pt x="142" y="552"/>
                </a:cubicBezTo>
                <a:cubicBezTo>
                  <a:pt x="163" y="552"/>
                  <a:pt x="170" y="559"/>
                  <a:pt x="170" y="580"/>
                </a:cubicBezTo>
                <a:cubicBezTo>
                  <a:pt x="170" y="594"/>
                  <a:pt x="163" y="608"/>
                  <a:pt x="142" y="608"/>
                </a:cubicBezTo>
                <a:close/>
                <a:moveTo>
                  <a:pt x="57" y="255"/>
                </a:moveTo>
                <a:lnTo>
                  <a:pt x="57" y="255"/>
                </a:lnTo>
                <a:cubicBezTo>
                  <a:pt x="57" y="354"/>
                  <a:pt x="57" y="354"/>
                  <a:pt x="57" y="354"/>
                </a:cubicBezTo>
                <a:cubicBezTo>
                  <a:pt x="57" y="368"/>
                  <a:pt x="50" y="382"/>
                  <a:pt x="29" y="382"/>
                </a:cubicBezTo>
                <a:cubicBezTo>
                  <a:pt x="15" y="382"/>
                  <a:pt x="0" y="368"/>
                  <a:pt x="0" y="354"/>
                </a:cubicBezTo>
                <a:cubicBezTo>
                  <a:pt x="0" y="255"/>
                  <a:pt x="0" y="255"/>
                  <a:pt x="0" y="255"/>
                </a:cubicBezTo>
                <a:cubicBezTo>
                  <a:pt x="0" y="241"/>
                  <a:pt x="15" y="227"/>
                  <a:pt x="29" y="227"/>
                </a:cubicBezTo>
                <a:cubicBezTo>
                  <a:pt x="50"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50" y="170"/>
                  <a:pt x="29" y="170"/>
                </a:cubicBezTo>
                <a:cubicBezTo>
                  <a:pt x="15" y="170"/>
                  <a:pt x="0" y="163"/>
                  <a:pt x="0" y="142"/>
                </a:cubicBezTo>
                <a:lnTo>
                  <a:pt x="0" y="142"/>
                </a:lnTo>
                <a:cubicBezTo>
                  <a:pt x="0" y="29"/>
                  <a:pt x="0" y="29"/>
                  <a:pt x="0" y="29"/>
                </a:cubicBezTo>
                <a:cubicBezTo>
                  <a:pt x="0" y="15"/>
                  <a:pt x="15" y="0"/>
                  <a:pt x="29" y="0"/>
                </a:cubicBezTo>
                <a:cubicBezTo>
                  <a:pt x="142" y="0"/>
                  <a:pt x="142" y="0"/>
                  <a:pt x="142" y="0"/>
                </a:cubicBezTo>
                <a:lnTo>
                  <a:pt x="142" y="0"/>
                </a:lnTo>
                <a:cubicBezTo>
                  <a:pt x="163" y="0"/>
                  <a:pt x="170" y="15"/>
                  <a:pt x="170" y="29"/>
                </a:cubicBezTo>
                <a:cubicBezTo>
                  <a:pt x="170" y="50"/>
                  <a:pt x="163" y="57"/>
                  <a:pt x="142" y="57"/>
                </a:cubicBezTo>
                <a:close/>
                <a:moveTo>
                  <a:pt x="255" y="552"/>
                </a:moveTo>
                <a:lnTo>
                  <a:pt x="255" y="552"/>
                </a:lnTo>
                <a:cubicBezTo>
                  <a:pt x="354" y="552"/>
                  <a:pt x="354" y="552"/>
                  <a:pt x="354" y="552"/>
                </a:cubicBezTo>
                <a:cubicBezTo>
                  <a:pt x="368" y="552"/>
                  <a:pt x="382" y="559"/>
                  <a:pt x="382" y="580"/>
                </a:cubicBezTo>
                <a:cubicBezTo>
                  <a:pt x="382" y="594"/>
                  <a:pt x="368" y="608"/>
                  <a:pt x="354" y="608"/>
                </a:cubicBezTo>
                <a:cubicBezTo>
                  <a:pt x="255" y="608"/>
                  <a:pt x="255" y="608"/>
                  <a:pt x="255" y="608"/>
                </a:cubicBezTo>
                <a:cubicBezTo>
                  <a:pt x="241" y="608"/>
                  <a:pt x="226" y="594"/>
                  <a:pt x="226" y="580"/>
                </a:cubicBezTo>
                <a:cubicBezTo>
                  <a:pt x="226" y="559"/>
                  <a:pt x="241" y="552"/>
                  <a:pt x="255"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3" name="Freeform 45"/>
          <p:cNvSpPr>
            <a:spLocks noChangeArrowheads="1"/>
          </p:cNvSpPr>
          <p:nvPr userDrawn="1"/>
        </p:nvSpPr>
        <p:spPr bwMode="auto">
          <a:xfrm>
            <a:off x="9344292" y="8275810"/>
            <a:ext cx="579817" cy="584200"/>
          </a:xfrm>
          <a:custGeom>
            <a:avLst/>
            <a:gdLst>
              <a:gd name="T0" fmla="*/ 573 w 602"/>
              <a:gd name="T1" fmla="*/ 608 h 609"/>
              <a:gd name="T2" fmla="*/ 431 w 602"/>
              <a:gd name="T3" fmla="*/ 580 h 609"/>
              <a:gd name="T4" fmla="*/ 544 w 602"/>
              <a:gd name="T5" fmla="*/ 552 h 609"/>
              <a:gd name="T6" fmla="*/ 544 w 602"/>
              <a:gd name="T7" fmla="*/ 467 h 609"/>
              <a:gd name="T8" fmla="*/ 601 w 602"/>
              <a:gd name="T9" fmla="*/ 467 h 609"/>
              <a:gd name="T10" fmla="*/ 573 w 602"/>
              <a:gd name="T11" fmla="*/ 608 h 609"/>
              <a:gd name="T12" fmla="*/ 573 w 602"/>
              <a:gd name="T13" fmla="*/ 227 h 609"/>
              <a:gd name="T14" fmla="*/ 601 w 602"/>
              <a:gd name="T15" fmla="*/ 354 h 609"/>
              <a:gd name="T16" fmla="*/ 544 w 602"/>
              <a:gd name="T17" fmla="*/ 354 h 609"/>
              <a:gd name="T18" fmla="*/ 573 w 602"/>
              <a:gd name="T19" fmla="*/ 227 h 609"/>
              <a:gd name="T20" fmla="*/ 573 w 602"/>
              <a:gd name="T21" fmla="*/ 170 h 609"/>
              <a:gd name="T22" fmla="*/ 544 w 602"/>
              <a:gd name="T23" fmla="*/ 142 h 609"/>
              <a:gd name="T24" fmla="*/ 460 w 602"/>
              <a:gd name="T25" fmla="*/ 57 h 609"/>
              <a:gd name="T26" fmla="*/ 431 w 602"/>
              <a:gd name="T27" fmla="*/ 29 h 609"/>
              <a:gd name="T28" fmla="*/ 460 w 602"/>
              <a:gd name="T29" fmla="*/ 0 h 609"/>
              <a:gd name="T30" fmla="*/ 601 w 602"/>
              <a:gd name="T31" fmla="*/ 29 h 609"/>
              <a:gd name="T32" fmla="*/ 573 w 602"/>
              <a:gd name="T33" fmla="*/ 170 h 609"/>
              <a:gd name="T34" fmla="*/ 410 w 602"/>
              <a:gd name="T35" fmla="*/ 354 h 609"/>
              <a:gd name="T36" fmla="*/ 325 w 602"/>
              <a:gd name="T37" fmla="*/ 446 h 609"/>
              <a:gd name="T38" fmla="*/ 283 w 602"/>
              <a:gd name="T39" fmla="*/ 446 h 609"/>
              <a:gd name="T40" fmla="*/ 198 w 602"/>
              <a:gd name="T41" fmla="*/ 354 h 609"/>
              <a:gd name="T42" fmla="*/ 191 w 602"/>
              <a:gd name="T43" fmla="*/ 333 h 609"/>
              <a:gd name="T44" fmla="*/ 241 w 602"/>
              <a:gd name="T45" fmla="*/ 311 h 609"/>
              <a:gd name="T46" fmla="*/ 276 w 602"/>
              <a:gd name="T47" fmla="*/ 354 h 609"/>
              <a:gd name="T48" fmla="*/ 304 w 602"/>
              <a:gd name="T49" fmla="*/ 156 h 609"/>
              <a:gd name="T50" fmla="*/ 333 w 602"/>
              <a:gd name="T51" fmla="*/ 354 h 609"/>
              <a:gd name="T52" fmla="*/ 368 w 602"/>
              <a:gd name="T53" fmla="*/ 311 h 609"/>
              <a:gd name="T54" fmla="*/ 417 w 602"/>
              <a:gd name="T55" fmla="*/ 333 h 609"/>
              <a:gd name="T56" fmla="*/ 347 w 602"/>
              <a:gd name="T57" fmla="*/ 57 h 609"/>
              <a:gd name="T58" fmla="*/ 255 w 602"/>
              <a:gd name="T59" fmla="*/ 57 h 609"/>
              <a:gd name="T60" fmla="*/ 255 w 602"/>
              <a:gd name="T61" fmla="*/ 0 h 609"/>
              <a:gd name="T62" fmla="*/ 375 w 602"/>
              <a:gd name="T63" fmla="*/ 29 h 609"/>
              <a:gd name="T64" fmla="*/ 142 w 602"/>
              <a:gd name="T65" fmla="*/ 608 h 609"/>
              <a:gd name="T66" fmla="*/ 29 w 602"/>
              <a:gd name="T67" fmla="*/ 608 h 609"/>
              <a:gd name="T68" fmla="*/ 0 w 602"/>
              <a:gd name="T69" fmla="*/ 467 h 609"/>
              <a:gd name="T70" fmla="*/ 29 w 602"/>
              <a:gd name="T71" fmla="*/ 439 h 609"/>
              <a:gd name="T72" fmla="*/ 57 w 602"/>
              <a:gd name="T73" fmla="*/ 552 h 609"/>
              <a:gd name="T74" fmla="*/ 170 w 602"/>
              <a:gd name="T75" fmla="*/ 580 h 609"/>
              <a:gd name="T76" fmla="*/ 57 w 602"/>
              <a:gd name="T77" fmla="*/ 255 h 609"/>
              <a:gd name="T78" fmla="*/ 57 w 602"/>
              <a:gd name="T79" fmla="*/ 354 h 609"/>
              <a:gd name="T80" fmla="*/ 0 w 602"/>
              <a:gd name="T81" fmla="*/ 354 h 609"/>
              <a:gd name="T82" fmla="*/ 29 w 602"/>
              <a:gd name="T83" fmla="*/ 227 h 609"/>
              <a:gd name="T84" fmla="*/ 142 w 602"/>
              <a:gd name="T85" fmla="*/ 57 h 609"/>
              <a:gd name="T86" fmla="*/ 142 w 602"/>
              <a:gd name="T87" fmla="*/ 57 h 609"/>
              <a:gd name="T88" fmla="*/ 57 w 602"/>
              <a:gd name="T89" fmla="*/ 142 h 609"/>
              <a:gd name="T90" fmla="*/ 0 w 602"/>
              <a:gd name="T91" fmla="*/ 142 h 609"/>
              <a:gd name="T92" fmla="*/ 0 w 602"/>
              <a:gd name="T93" fmla="*/ 29 h 609"/>
              <a:gd name="T94" fmla="*/ 142 w 602"/>
              <a:gd name="T95" fmla="*/ 0 h 609"/>
              <a:gd name="T96" fmla="*/ 170 w 602"/>
              <a:gd name="T97" fmla="*/ 29 h 609"/>
              <a:gd name="T98" fmla="*/ 255 w 602"/>
              <a:gd name="T99" fmla="*/ 552 h 609"/>
              <a:gd name="T100" fmla="*/ 347 w 602"/>
              <a:gd name="T101" fmla="*/ 552 h 609"/>
              <a:gd name="T102" fmla="*/ 347 w 602"/>
              <a:gd name="T103" fmla="*/ 608 h 609"/>
              <a:gd name="T104" fmla="*/ 226 w 602"/>
              <a:gd name="T105" fmla="*/ 5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2" h="609">
                <a:moveTo>
                  <a:pt x="573" y="608"/>
                </a:moveTo>
                <a:lnTo>
                  <a:pt x="573" y="608"/>
                </a:lnTo>
                <a:cubicBezTo>
                  <a:pt x="460" y="608"/>
                  <a:pt x="460" y="608"/>
                  <a:pt x="460" y="608"/>
                </a:cubicBezTo>
                <a:cubicBezTo>
                  <a:pt x="446" y="608"/>
                  <a:pt x="431" y="594"/>
                  <a:pt x="431" y="580"/>
                </a:cubicBezTo>
                <a:cubicBezTo>
                  <a:pt x="431" y="559"/>
                  <a:pt x="446" y="552"/>
                  <a:pt x="460" y="552"/>
                </a:cubicBezTo>
                <a:cubicBezTo>
                  <a:pt x="544" y="552"/>
                  <a:pt x="544" y="552"/>
                  <a:pt x="544" y="552"/>
                </a:cubicBezTo>
                <a:cubicBezTo>
                  <a:pt x="544" y="467"/>
                  <a:pt x="544" y="467"/>
                  <a:pt x="544" y="467"/>
                </a:cubicBezTo>
                <a:lnTo>
                  <a:pt x="544" y="467"/>
                </a:lnTo>
                <a:cubicBezTo>
                  <a:pt x="544" y="446"/>
                  <a:pt x="559" y="439"/>
                  <a:pt x="573" y="439"/>
                </a:cubicBezTo>
                <a:cubicBezTo>
                  <a:pt x="594" y="439"/>
                  <a:pt x="601" y="446"/>
                  <a:pt x="601" y="467"/>
                </a:cubicBezTo>
                <a:cubicBezTo>
                  <a:pt x="601" y="580"/>
                  <a:pt x="601" y="580"/>
                  <a:pt x="601" y="580"/>
                </a:cubicBezTo>
                <a:cubicBezTo>
                  <a:pt x="601" y="594"/>
                  <a:pt x="594" y="608"/>
                  <a:pt x="573" y="608"/>
                </a:cubicBezTo>
                <a:close/>
                <a:moveTo>
                  <a:pt x="573" y="227"/>
                </a:moveTo>
                <a:lnTo>
                  <a:pt x="573" y="227"/>
                </a:lnTo>
                <a:cubicBezTo>
                  <a:pt x="594" y="227"/>
                  <a:pt x="601" y="241"/>
                  <a:pt x="601" y="255"/>
                </a:cubicBezTo>
                <a:cubicBezTo>
                  <a:pt x="601" y="354"/>
                  <a:pt x="601" y="354"/>
                  <a:pt x="601" y="354"/>
                </a:cubicBezTo>
                <a:cubicBezTo>
                  <a:pt x="601" y="368"/>
                  <a:pt x="594" y="382"/>
                  <a:pt x="573" y="382"/>
                </a:cubicBezTo>
                <a:cubicBezTo>
                  <a:pt x="559" y="382"/>
                  <a:pt x="544" y="368"/>
                  <a:pt x="544" y="354"/>
                </a:cubicBezTo>
                <a:cubicBezTo>
                  <a:pt x="544" y="255"/>
                  <a:pt x="544" y="255"/>
                  <a:pt x="544" y="255"/>
                </a:cubicBezTo>
                <a:cubicBezTo>
                  <a:pt x="544" y="241"/>
                  <a:pt x="559" y="227"/>
                  <a:pt x="573" y="227"/>
                </a:cubicBezTo>
                <a:close/>
                <a:moveTo>
                  <a:pt x="573" y="170"/>
                </a:moveTo>
                <a:lnTo>
                  <a:pt x="573" y="170"/>
                </a:lnTo>
                <a:cubicBezTo>
                  <a:pt x="559" y="170"/>
                  <a:pt x="544" y="163"/>
                  <a:pt x="544" y="142"/>
                </a:cubicBezTo>
                <a:lnTo>
                  <a:pt x="544" y="142"/>
                </a:lnTo>
                <a:cubicBezTo>
                  <a:pt x="544" y="57"/>
                  <a:pt x="544" y="57"/>
                  <a:pt x="544" y="57"/>
                </a:cubicBezTo>
                <a:cubicBezTo>
                  <a:pt x="460" y="57"/>
                  <a:pt x="460" y="57"/>
                  <a:pt x="460" y="57"/>
                </a:cubicBezTo>
                <a:lnTo>
                  <a:pt x="460" y="57"/>
                </a:lnTo>
                <a:cubicBezTo>
                  <a:pt x="446" y="57"/>
                  <a:pt x="431" y="50"/>
                  <a:pt x="431" y="29"/>
                </a:cubicBezTo>
                <a:cubicBezTo>
                  <a:pt x="431" y="15"/>
                  <a:pt x="446" y="0"/>
                  <a:pt x="460" y="0"/>
                </a:cubicBezTo>
                <a:lnTo>
                  <a:pt x="460" y="0"/>
                </a:lnTo>
                <a:cubicBezTo>
                  <a:pt x="573" y="0"/>
                  <a:pt x="573" y="0"/>
                  <a:pt x="573" y="0"/>
                </a:cubicBezTo>
                <a:cubicBezTo>
                  <a:pt x="594" y="0"/>
                  <a:pt x="601" y="15"/>
                  <a:pt x="601" y="29"/>
                </a:cubicBezTo>
                <a:cubicBezTo>
                  <a:pt x="601" y="142"/>
                  <a:pt x="601" y="142"/>
                  <a:pt x="601" y="142"/>
                </a:cubicBezTo>
                <a:cubicBezTo>
                  <a:pt x="601" y="163"/>
                  <a:pt x="594" y="170"/>
                  <a:pt x="573" y="170"/>
                </a:cubicBezTo>
                <a:close/>
                <a:moveTo>
                  <a:pt x="410" y="354"/>
                </a:moveTo>
                <a:lnTo>
                  <a:pt x="410" y="354"/>
                </a:lnTo>
                <a:cubicBezTo>
                  <a:pt x="325" y="446"/>
                  <a:pt x="325" y="446"/>
                  <a:pt x="325" y="446"/>
                </a:cubicBezTo>
                <a:lnTo>
                  <a:pt x="325" y="446"/>
                </a:lnTo>
                <a:cubicBezTo>
                  <a:pt x="318" y="453"/>
                  <a:pt x="311" y="453"/>
                  <a:pt x="304" y="453"/>
                </a:cubicBezTo>
                <a:cubicBezTo>
                  <a:pt x="290" y="453"/>
                  <a:pt x="283" y="453"/>
                  <a:pt x="283" y="446"/>
                </a:cubicBezTo>
                <a:lnTo>
                  <a:pt x="283" y="446"/>
                </a:lnTo>
                <a:cubicBezTo>
                  <a:pt x="198" y="354"/>
                  <a:pt x="198" y="354"/>
                  <a:pt x="198" y="354"/>
                </a:cubicBezTo>
                <a:lnTo>
                  <a:pt x="198" y="354"/>
                </a:lnTo>
                <a:cubicBezTo>
                  <a:pt x="191" y="347"/>
                  <a:pt x="191" y="340"/>
                  <a:pt x="191" y="333"/>
                </a:cubicBezTo>
                <a:cubicBezTo>
                  <a:pt x="191" y="319"/>
                  <a:pt x="198" y="304"/>
                  <a:pt x="219" y="304"/>
                </a:cubicBezTo>
                <a:cubicBezTo>
                  <a:pt x="226" y="304"/>
                  <a:pt x="233" y="311"/>
                  <a:pt x="241" y="311"/>
                </a:cubicBezTo>
                <a:lnTo>
                  <a:pt x="241" y="311"/>
                </a:lnTo>
                <a:cubicBezTo>
                  <a:pt x="276" y="354"/>
                  <a:pt x="276" y="354"/>
                  <a:pt x="276" y="354"/>
                </a:cubicBezTo>
                <a:cubicBezTo>
                  <a:pt x="276" y="184"/>
                  <a:pt x="276" y="184"/>
                  <a:pt x="276" y="184"/>
                </a:cubicBezTo>
                <a:cubicBezTo>
                  <a:pt x="276" y="163"/>
                  <a:pt x="283" y="156"/>
                  <a:pt x="304" y="156"/>
                </a:cubicBezTo>
                <a:cubicBezTo>
                  <a:pt x="318" y="156"/>
                  <a:pt x="333" y="163"/>
                  <a:pt x="333" y="184"/>
                </a:cubicBezTo>
                <a:cubicBezTo>
                  <a:pt x="333" y="354"/>
                  <a:pt x="333" y="354"/>
                  <a:pt x="333" y="354"/>
                </a:cubicBezTo>
                <a:cubicBezTo>
                  <a:pt x="368" y="311"/>
                  <a:pt x="368" y="311"/>
                  <a:pt x="368" y="311"/>
                </a:cubicBezTo>
                <a:lnTo>
                  <a:pt x="368" y="311"/>
                </a:lnTo>
                <a:cubicBezTo>
                  <a:pt x="368" y="311"/>
                  <a:pt x="375" y="304"/>
                  <a:pt x="389" y="304"/>
                </a:cubicBezTo>
                <a:cubicBezTo>
                  <a:pt x="403" y="304"/>
                  <a:pt x="417" y="319"/>
                  <a:pt x="417" y="333"/>
                </a:cubicBezTo>
                <a:cubicBezTo>
                  <a:pt x="417" y="340"/>
                  <a:pt x="410" y="347"/>
                  <a:pt x="410" y="354"/>
                </a:cubicBezTo>
                <a:close/>
                <a:moveTo>
                  <a:pt x="347" y="57"/>
                </a:moveTo>
                <a:lnTo>
                  <a:pt x="347" y="57"/>
                </a:lnTo>
                <a:cubicBezTo>
                  <a:pt x="255" y="57"/>
                  <a:pt x="255" y="57"/>
                  <a:pt x="255" y="57"/>
                </a:cubicBezTo>
                <a:cubicBezTo>
                  <a:pt x="241" y="57"/>
                  <a:pt x="226" y="50"/>
                  <a:pt x="226" y="29"/>
                </a:cubicBezTo>
                <a:cubicBezTo>
                  <a:pt x="226" y="15"/>
                  <a:pt x="241" y="0"/>
                  <a:pt x="255" y="0"/>
                </a:cubicBezTo>
                <a:cubicBezTo>
                  <a:pt x="347" y="0"/>
                  <a:pt x="347" y="0"/>
                  <a:pt x="347" y="0"/>
                </a:cubicBezTo>
                <a:cubicBezTo>
                  <a:pt x="368" y="0"/>
                  <a:pt x="375" y="15"/>
                  <a:pt x="375" y="29"/>
                </a:cubicBezTo>
                <a:cubicBezTo>
                  <a:pt x="375" y="50"/>
                  <a:pt x="368" y="57"/>
                  <a:pt x="347" y="57"/>
                </a:cubicBezTo>
                <a:close/>
                <a:moveTo>
                  <a:pt x="142" y="608"/>
                </a:moveTo>
                <a:lnTo>
                  <a:pt x="142" y="608"/>
                </a:lnTo>
                <a:cubicBezTo>
                  <a:pt x="29" y="608"/>
                  <a:pt x="29" y="608"/>
                  <a:pt x="29" y="608"/>
                </a:cubicBezTo>
                <a:cubicBezTo>
                  <a:pt x="15" y="608"/>
                  <a:pt x="0" y="594"/>
                  <a:pt x="0" y="580"/>
                </a:cubicBezTo>
                <a:cubicBezTo>
                  <a:pt x="0" y="467"/>
                  <a:pt x="0" y="467"/>
                  <a:pt x="0" y="467"/>
                </a:cubicBezTo>
                <a:lnTo>
                  <a:pt x="0" y="467"/>
                </a:lnTo>
                <a:cubicBezTo>
                  <a:pt x="0" y="446"/>
                  <a:pt x="15" y="439"/>
                  <a:pt x="29" y="439"/>
                </a:cubicBezTo>
                <a:cubicBezTo>
                  <a:pt x="43" y="439"/>
                  <a:pt x="57" y="446"/>
                  <a:pt x="57" y="467"/>
                </a:cubicBezTo>
                <a:cubicBezTo>
                  <a:pt x="57" y="552"/>
                  <a:pt x="57" y="552"/>
                  <a:pt x="57" y="552"/>
                </a:cubicBezTo>
                <a:cubicBezTo>
                  <a:pt x="142" y="552"/>
                  <a:pt x="142" y="552"/>
                  <a:pt x="142" y="552"/>
                </a:cubicBezTo>
                <a:cubicBezTo>
                  <a:pt x="156" y="552"/>
                  <a:pt x="170" y="559"/>
                  <a:pt x="170" y="580"/>
                </a:cubicBezTo>
                <a:cubicBezTo>
                  <a:pt x="170" y="594"/>
                  <a:pt x="156" y="608"/>
                  <a:pt x="142" y="608"/>
                </a:cubicBezTo>
                <a:close/>
                <a:moveTo>
                  <a:pt x="57" y="255"/>
                </a:moveTo>
                <a:lnTo>
                  <a:pt x="57" y="255"/>
                </a:lnTo>
                <a:cubicBezTo>
                  <a:pt x="57" y="354"/>
                  <a:pt x="57" y="354"/>
                  <a:pt x="57" y="354"/>
                </a:cubicBezTo>
                <a:cubicBezTo>
                  <a:pt x="57" y="368"/>
                  <a:pt x="43" y="382"/>
                  <a:pt x="29" y="382"/>
                </a:cubicBezTo>
                <a:cubicBezTo>
                  <a:pt x="15" y="382"/>
                  <a:pt x="0" y="368"/>
                  <a:pt x="0" y="354"/>
                </a:cubicBezTo>
                <a:cubicBezTo>
                  <a:pt x="0" y="255"/>
                  <a:pt x="0" y="255"/>
                  <a:pt x="0" y="255"/>
                </a:cubicBezTo>
                <a:cubicBezTo>
                  <a:pt x="0" y="241"/>
                  <a:pt x="15" y="227"/>
                  <a:pt x="29" y="227"/>
                </a:cubicBezTo>
                <a:cubicBezTo>
                  <a:pt x="43"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43" y="170"/>
                  <a:pt x="29" y="170"/>
                </a:cubicBezTo>
                <a:cubicBezTo>
                  <a:pt x="15" y="170"/>
                  <a:pt x="0" y="163"/>
                  <a:pt x="0" y="142"/>
                </a:cubicBezTo>
                <a:lnTo>
                  <a:pt x="0" y="142"/>
                </a:lnTo>
                <a:cubicBezTo>
                  <a:pt x="0" y="29"/>
                  <a:pt x="0" y="29"/>
                  <a:pt x="0" y="29"/>
                </a:cubicBezTo>
                <a:cubicBezTo>
                  <a:pt x="0" y="15"/>
                  <a:pt x="15" y="0"/>
                  <a:pt x="29" y="0"/>
                </a:cubicBezTo>
                <a:cubicBezTo>
                  <a:pt x="142" y="0"/>
                  <a:pt x="142" y="0"/>
                  <a:pt x="142" y="0"/>
                </a:cubicBezTo>
                <a:lnTo>
                  <a:pt x="142" y="0"/>
                </a:lnTo>
                <a:cubicBezTo>
                  <a:pt x="156" y="0"/>
                  <a:pt x="170" y="15"/>
                  <a:pt x="170" y="29"/>
                </a:cubicBezTo>
                <a:cubicBezTo>
                  <a:pt x="170" y="50"/>
                  <a:pt x="156" y="57"/>
                  <a:pt x="142" y="57"/>
                </a:cubicBezTo>
                <a:close/>
                <a:moveTo>
                  <a:pt x="255" y="552"/>
                </a:moveTo>
                <a:lnTo>
                  <a:pt x="255" y="552"/>
                </a:lnTo>
                <a:cubicBezTo>
                  <a:pt x="347" y="552"/>
                  <a:pt x="347" y="552"/>
                  <a:pt x="347" y="552"/>
                </a:cubicBezTo>
                <a:cubicBezTo>
                  <a:pt x="368" y="552"/>
                  <a:pt x="375" y="559"/>
                  <a:pt x="375" y="580"/>
                </a:cubicBezTo>
                <a:cubicBezTo>
                  <a:pt x="375" y="594"/>
                  <a:pt x="368" y="608"/>
                  <a:pt x="347" y="608"/>
                </a:cubicBezTo>
                <a:cubicBezTo>
                  <a:pt x="255" y="608"/>
                  <a:pt x="255" y="608"/>
                  <a:pt x="255" y="608"/>
                </a:cubicBezTo>
                <a:cubicBezTo>
                  <a:pt x="241" y="608"/>
                  <a:pt x="226" y="594"/>
                  <a:pt x="226" y="580"/>
                </a:cubicBezTo>
                <a:cubicBezTo>
                  <a:pt x="226" y="559"/>
                  <a:pt x="241" y="552"/>
                  <a:pt x="255"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7" name="Freeform 49"/>
          <p:cNvSpPr>
            <a:spLocks noChangeArrowheads="1"/>
          </p:cNvSpPr>
          <p:nvPr userDrawn="1"/>
        </p:nvSpPr>
        <p:spPr bwMode="auto">
          <a:xfrm>
            <a:off x="17584446" y="7285210"/>
            <a:ext cx="579814" cy="579968"/>
          </a:xfrm>
          <a:custGeom>
            <a:avLst/>
            <a:gdLst>
              <a:gd name="T0" fmla="*/ 601 w 602"/>
              <a:gd name="T1" fmla="*/ 304 h 602"/>
              <a:gd name="T2" fmla="*/ 601 w 602"/>
              <a:gd name="T3" fmla="*/ 304 h 602"/>
              <a:gd name="T4" fmla="*/ 601 w 602"/>
              <a:gd name="T5" fmla="*/ 573 h 602"/>
              <a:gd name="T6" fmla="*/ 573 w 602"/>
              <a:gd name="T7" fmla="*/ 601 h 602"/>
              <a:gd name="T8" fmla="*/ 297 w 602"/>
              <a:gd name="T9" fmla="*/ 601 h 602"/>
              <a:gd name="T10" fmla="*/ 297 w 602"/>
              <a:gd name="T11" fmla="*/ 601 h 602"/>
              <a:gd name="T12" fmla="*/ 0 w 602"/>
              <a:gd name="T13" fmla="*/ 304 h 602"/>
              <a:gd name="T14" fmla="*/ 297 w 602"/>
              <a:gd name="T15" fmla="*/ 0 h 602"/>
              <a:gd name="T16" fmla="*/ 601 w 602"/>
              <a:gd name="T17" fmla="*/ 304 h 602"/>
              <a:gd name="T18" fmla="*/ 297 w 602"/>
              <a:gd name="T19" fmla="*/ 57 h 602"/>
              <a:gd name="T20" fmla="*/ 297 w 602"/>
              <a:gd name="T21" fmla="*/ 57 h 602"/>
              <a:gd name="T22" fmla="*/ 57 w 602"/>
              <a:gd name="T23" fmla="*/ 304 h 602"/>
              <a:gd name="T24" fmla="*/ 297 w 602"/>
              <a:gd name="T25" fmla="*/ 544 h 602"/>
              <a:gd name="T26" fmla="*/ 297 w 602"/>
              <a:gd name="T27" fmla="*/ 544 h 602"/>
              <a:gd name="T28" fmla="*/ 297 w 602"/>
              <a:gd name="T29" fmla="*/ 544 h 602"/>
              <a:gd name="T30" fmla="*/ 544 w 602"/>
              <a:gd name="T31" fmla="*/ 304 h 602"/>
              <a:gd name="T32" fmla="*/ 544 w 602"/>
              <a:gd name="T33" fmla="*/ 304 h 602"/>
              <a:gd name="T34" fmla="*/ 544 w 602"/>
              <a:gd name="T35" fmla="*/ 304 h 602"/>
              <a:gd name="T36" fmla="*/ 297 w 602"/>
              <a:gd name="T37" fmla="*/ 57 h 602"/>
              <a:gd name="T38" fmla="*/ 424 w 602"/>
              <a:gd name="T39" fmla="*/ 333 h 602"/>
              <a:gd name="T40" fmla="*/ 424 w 602"/>
              <a:gd name="T41" fmla="*/ 333 h 602"/>
              <a:gd name="T42" fmla="*/ 403 w 602"/>
              <a:gd name="T43" fmla="*/ 333 h 602"/>
              <a:gd name="T44" fmla="*/ 403 w 602"/>
              <a:gd name="T45" fmla="*/ 333 h 602"/>
              <a:gd name="T46" fmla="*/ 226 w 602"/>
              <a:gd name="T47" fmla="*/ 333 h 602"/>
              <a:gd name="T48" fmla="*/ 226 w 602"/>
              <a:gd name="T49" fmla="*/ 333 h 602"/>
              <a:gd name="T50" fmla="*/ 177 w 602"/>
              <a:gd name="T51" fmla="*/ 333 h 602"/>
              <a:gd name="T52" fmla="*/ 148 w 602"/>
              <a:gd name="T53" fmla="*/ 304 h 602"/>
              <a:gd name="T54" fmla="*/ 177 w 602"/>
              <a:gd name="T55" fmla="*/ 276 h 602"/>
              <a:gd name="T56" fmla="*/ 269 w 602"/>
              <a:gd name="T57" fmla="*/ 276 h 602"/>
              <a:gd name="T58" fmla="*/ 269 w 602"/>
              <a:gd name="T59" fmla="*/ 276 h 602"/>
              <a:gd name="T60" fmla="*/ 325 w 602"/>
              <a:gd name="T61" fmla="*/ 276 h 602"/>
              <a:gd name="T62" fmla="*/ 325 w 602"/>
              <a:gd name="T63" fmla="*/ 276 h 602"/>
              <a:gd name="T64" fmla="*/ 424 w 602"/>
              <a:gd name="T65" fmla="*/ 276 h 602"/>
              <a:gd name="T66" fmla="*/ 452 w 602"/>
              <a:gd name="T67" fmla="*/ 304 h 602"/>
              <a:gd name="T68" fmla="*/ 424 w 602"/>
              <a:gd name="T69" fmla="*/ 33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602">
                <a:moveTo>
                  <a:pt x="601" y="304"/>
                </a:moveTo>
                <a:lnTo>
                  <a:pt x="601" y="304"/>
                </a:lnTo>
                <a:cubicBezTo>
                  <a:pt x="601" y="573"/>
                  <a:pt x="601" y="573"/>
                  <a:pt x="601" y="573"/>
                </a:cubicBezTo>
                <a:cubicBezTo>
                  <a:pt x="601" y="594"/>
                  <a:pt x="587" y="601"/>
                  <a:pt x="573" y="601"/>
                </a:cubicBezTo>
                <a:cubicBezTo>
                  <a:pt x="297" y="601"/>
                  <a:pt x="297" y="601"/>
                  <a:pt x="297" y="601"/>
                </a:cubicBezTo>
                <a:lnTo>
                  <a:pt x="297" y="601"/>
                </a:lnTo>
                <a:cubicBezTo>
                  <a:pt x="134" y="601"/>
                  <a:pt x="0" y="467"/>
                  <a:pt x="0" y="304"/>
                </a:cubicBezTo>
                <a:cubicBezTo>
                  <a:pt x="0" y="135"/>
                  <a:pt x="134" y="0"/>
                  <a:pt x="297" y="0"/>
                </a:cubicBezTo>
                <a:cubicBezTo>
                  <a:pt x="466" y="0"/>
                  <a:pt x="601" y="135"/>
                  <a:pt x="601" y="304"/>
                </a:cubicBezTo>
                <a:close/>
                <a:moveTo>
                  <a:pt x="297" y="57"/>
                </a:moveTo>
                <a:lnTo>
                  <a:pt x="297" y="57"/>
                </a:lnTo>
                <a:cubicBezTo>
                  <a:pt x="163" y="57"/>
                  <a:pt x="57" y="170"/>
                  <a:pt x="57" y="304"/>
                </a:cubicBezTo>
                <a:cubicBezTo>
                  <a:pt x="57" y="439"/>
                  <a:pt x="163" y="544"/>
                  <a:pt x="297" y="544"/>
                </a:cubicBezTo>
                <a:lnTo>
                  <a:pt x="297" y="544"/>
                </a:lnTo>
                <a:lnTo>
                  <a:pt x="297" y="544"/>
                </a:lnTo>
                <a:cubicBezTo>
                  <a:pt x="431" y="544"/>
                  <a:pt x="544" y="439"/>
                  <a:pt x="544" y="304"/>
                </a:cubicBezTo>
                <a:lnTo>
                  <a:pt x="544" y="304"/>
                </a:lnTo>
                <a:lnTo>
                  <a:pt x="544" y="304"/>
                </a:lnTo>
                <a:cubicBezTo>
                  <a:pt x="544" y="170"/>
                  <a:pt x="431" y="57"/>
                  <a:pt x="297" y="57"/>
                </a:cubicBezTo>
                <a:close/>
                <a:moveTo>
                  <a:pt x="424" y="333"/>
                </a:moveTo>
                <a:lnTo>
                  <a:pt x="424" y="333"/>
                </a:lnTo>
                <a:cubicBezTo>
                  <a:pt x="403" y="333"/>
                  <a:pt x="403" y="333"/>
                  <a:pt x="403" y="333"/>
                </a:cubicBezTo>
                <a:lnTo>
                  <a:pt x="403" y="333"/>
                </a:lnTo>
                <a:cubicBezTo>
                  <a:pt x="226" y="333"/>
                  <a:pt x="226" y="333"/>
                  <a:pt x="226" y="333"/>
                </a:cubicBezTo>
                <a:lnTo>
                  <a:pt x="226" y="333"/>
                </a:lnTo>
                <a:cubicBezTo>
                  <a:pt x="177" y="333"/>
                  <a:pt x="177" y="333"/>
                  <a:pt x="177" y="333"/>
                </a:cubicBezTo>
                <a:cubicBezTo>
                  <a:pt x="163" y="333"/>
                  <a:pt x="148" y="318"/>
                  <a:pt x="148" y="304"/>
                </a:cubicBezTo>
                <a:cubicBezTo>
                  <a:pt x="148" y="283"/>
                  <a:pt x="163" y="276"/>
                  <a:pt x="177" y="276"/>
                </a:cubicBezTo>
                <a:cubicBezTo>
                  <a:pt x="269" y="276"/>
                  <a:pt x="269" y="276"/>
                  <a:pt x="269" y="276"/>
                </a:cubicBezTo>
                <a:lnTo>
                  <a:pt x="269" y="276"/>
                </a:lnTo>
                <a:cubicBezTo>
                  <a:pt x="325" y="276"/>
                  <a:pt x="325" y="276"/>
                  <a:pt x="325" y="276"/>
                </a:cubicBezTo>
                <a:lnTo>
                  <a:pt x="325" y="276"/>
                </a:lnTo>
                <a:cubicBezTo>
                  <a:pt x="424" y="276"/>
                  <a:pt x="424" y="276"/>
                  <a:pt x="424" y="276"/>
                </a:cubicBezTo>
                <a:cubicBezTo>
                  <a:pt x="438" y="276"/>
                  <a:pt x="452" y="283"/>
                  <a:pt x="452" y="304"/>
                </a:cubicBezTo>
                <a:cubicBezTo>
                  <a:pt x="452" y="318"/>
                  <a:pt x="438" y="333"/>
                  <a:pt x="424" y="33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8" name="Freeform 50"/>
          <p:cNvSpPr>
            <a:spLocks noChangeArrowheads="1"/>
          </p:cNvSpPr>
          <p:nvPr userDrawn="1"/>
        </p:nvSpPr>
        <p:spPr bwMode="auto">
          <a:xfrm>
            <a:off x="16564478" y="7285210"/>
            <a:ext cx="584048" cy="579968"/>
          </a:xfrm>
          <a:custGeom>
            <a:avLst/>
            <a:gdLst>
              <a:gd name="T0" fmla="*/ 608 w 609"/>
              <a:gd name="T1" fmla="*/ 304 h 602"/>
              <a:gd name="T2" fmla="*/ 608 w 609"/>
              <a:gd name="T3" fmla="*/ 304 h 602"/>
              <a:gd name="T4" fmla="*/ 608 w 609"/>
              <a:gd name="T5" fmla="*/ 573 h 602"/>
              <a:gd name="T6" fmla="*/ 579 w 609"/>
              <a:gd name="T7" fmla="*/ 601 h 602"/>
              <a:gd name="T8" fmla="*/ 304 w 609"/>
              <a:gd name="T9" fmla="*/ 601 h 602"/>
              <a:gd name="T10" fmla="*/ 304 w 609"/>
              <a:gd name="T11" fmla="*/ 601 h 602"/>
              <a:gd name="T12" fmla="*/ 0 w 609"/>
              <a:gd name="T13" fmla="*/ 304 h 602"/>
              <a:gd name="T14" fmla="*/ 304 w 609"/>
              <a:gd name="T15" fmla="*/ 0 h 602"/>
              <a:gd name="T16" fmla="*/ 608 w 609"/>
              <a:gd name="T17" fmla="*/ 304 h 602"/>
              <a:gd name="T18" fmla="*/ 304 w 609"/>
              <a:gd name="T19" fmla="*/ 57 h 602"/>
              <a:gd name="T20" fmla="*/ 304 w 609"/>
              <a:gd name="T21" fmla="*/ 57 h 602"/>
              <a:gd name="T22" fmla="*/ 56 w 609"/>
              <a:gd name="T23" fmla="*/ 304 h 602"/>
              <a:gd name="T24" fmla="*/ 304 w 609"/>
              <a:gd name="T25" fmla="*/ 544 h 602"/>
              <a:gd name="T26" fmla="*/ 304 w 609"/>
              <a:gd name="T27" fmla="*/ 544 h 602"/>
              <a:gd name="T28" fmla="*/ 304 w 609"/>
              <a:gd name="T29" fmla="*/ 544 h 602"/>
              <a:gd name="T30" fmla="*/ 551 w 609"/>
              <a:gd name="T31" fmla="*/ 304 h 602"/>
              <a:gd name="T32" fmla="*/ 551 w 609"/>
              <a:gd name="T33" fmla="*/ 304 h 602"/>
              <a:gd name="T34" fmla="*/ 551 w 609"/>
              <a:gd name="T35" fmla="*/ 304 h 602"/>
              <a:gd name="T36" fmla="*/ 304 w 609"/>
              <a:gd name="T37" fmla="*/ 57 h 602"/>
              <a:gd name="T38" fmla="*/ 424 w 609"/>
              <a:gd name="T39" fmla="*/ 333 h 602"/>
              <a:gd name="T40" fmla="*/ 424 w 609"/>
              <a:gd name="T41" fmla="*/ 333 h 602"/>
              <a:gd name="T42" fmla="*/ 332 w 609"/>
              <a:gd name="T43" fmla="*/ 333 h 602"/>
              <a:gd name="T44" fmla="*/ 332 w 609"/>
              <a:gd name="T45" fmla="*/ 424 h 602"/>
              <a:gd name="T46" fmla="*/ 304 w 609"/>
              <a:gd name="T47" fmla="*/ 453 h 602"/>
              <a:gd name="T48" fmla="*/ 276 w 609"/>
              <a:gd name="T49" fmla="*/ 424 h 602"/>
              <a:gd name="T50" fmla="*/ 276 w 609"/>
              <a:gd name="T51" fmla="*/ 333 h 602"/>
              <a:gd name="T52" fmla="*/ 184 w 609"/>
              <a:gd name="T53" fmla="*/ 333 h 602"/>
              <a:gd name="T54" fmla="*/ 155 w 609"/>
              <a:gd name="T55" fmla="*/ 304 h 602"/>
              <a:gd name="T56" fmla="*/ 184 w 609"/>
              <a:gd name="T57" fmla="*/ 276 h 602"/>
              <a:gd name="T58" fmla="*/ 276 w 609"/>
              <a:gd name="T59" fmla="*/ 276 h 602"/>
              <a:gd name="T60" fmla="*/ 276 w 609"/>
              <a:gd name="T61" fmla="*/ 177 h 602"/>
              <a:gd name="T62" fmla="*/ 304 w 609"/>
              <a:gd name="T63" fmla="*/ 149 h 602"/>
              <a:gd name="T64" fmla="*/ 332 w 609"/>
              <a:gd name="T65" fmla="*/ 177 h 602"/>
              <a:gd name="T66" fmla="*/ 332 w 609"/>
              <a:gd name="T67" fmla="*/ 276 h 602"/>
              <a:gd name="T68" fmla="*/ 424 w 609"/>
              <a:gd name="T69" fmla="*/ 276 h 602"/>
              <a:gd name="T70" fmla="*/ 452 w 609"/>
              <a:gd name="T71" fmla="*/ 304 h 602"/>
              <a:gd name="T72" fmla="*/ 424 w 609"/>
              <a:gd name="T73" fmla="*/ 33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602">
                <a:moveTo>
                  <a:pt x="608" y="304"/>
                </a:moveTo>
                <a:lnTo>
                  <a:pt x="608" y="304"/>
                </a:lnTo>
                <a:cubicBezTo>
                  <a:pt x="608" y="573"/>
                  <a:pt x="608" y="573"/>
                  <a:pt x="608" y="573"/>
                </a:cubicBezTo>
                <a:cubicBezTo>
                  <a:pt x="608" y="594"/>
                  <a:pt x="594" y="601"/>
                  <a:pt x="579" y="601"/>
                </a:cubicBezTo>
                <a:cubicBezTo>
                  <a:pt x="304" y="601"/>
                  <a:pt x="304" y="601"/>
                  <a:pt x="304" y="601"/>
                </a:cubicBezTo>
                <a:lnTo>
                  <a:pt x="304" y="601"/>
                </a:lnTo>
                <a:cubicBezTo>
                  <a:pt x="134" y="601"/>
                  <a:pt x="0" y="467"/>
                  <a:pt x="0" y="304"/>
                </a:cubicBezTo>
                <a:cubicBezTo>
                  <a:pt x="0" y="135"/>
                  <a:pt x="134" y="0"/>
                  <a:pt x="304" y="0"/>
                </a:cubicBezTo>
                <a:cubicBezTo>
                  <a:pt x="473" y="0"/>
                  <a:pt x="608" y="135"/>
                  <a:pt x="608" y="304"/>
                </a:cubicBezTo>
                <a:close/>
                <a:moveTo>
                  <a:pt x="304" y="57"/>
                </a:moveTo>
                <a:lnTo>
                  <a:pt x="304" y="57"/>
                </a:lnTo>
                <a:cubicBezTo>
                  <a:pt x="169" y="57"/>
                  <a:pt x="56" y="170"/>
                  <a:pt x="56" y="304"/>
                </a:cubicBezTo>
                <a:cubicBezTo>
                  <a:pt x="56" y="439"/>
                  <a:pt x="169" y="544"/>
                  <a:pt x="304" y="544"/>
                </a:cubicBezTo>
                <a:lnTo>
                  <a:pt x="304" y="544"/>
                </a:lnTo>
                <a:lnTo>
                  <a:pt x="304" y="544"/>
                </a:lnTo>
                <a:cubicBezTo>
                  <a:pt x="438" y="544"/>
                  <a:pt x="551" y="439"/>
                  <a:pt x="551" y="304"/>
                </a:cubicBezTo>
                <a:lnTo>
                  <a:pt x="551" y="304"/>
                </a:lnTo>
                <a:lnTo>
                  <a:pt x="551" y="304"/>
                </a:lnTo>
                <a:cubicBezTo>
                  <a:pt x="551" y="170"/>
                  <a:pt x="438" y="57"/>
                  <a:pt x="304" y="57"/>
                </a:cubicBezTo>
                <a:close/>
                <a:moveTo>
                  <a:pt x="424" y="333"/>
                </a:moveTo>
                <a:lnTo>
                  <a:pt x="424" y="333"/>
                </a:lnTo>
                <a:cubicBezTo>
                  <a:pt x="332" y="333"/>
                  <a:pt x="332" y="333"/>
                  <a:pt x="332" y="333"/>
                </a:cubicBezTo>
                <a:cubicBezTo>
                  <a:pt x="332" y="424"/>
                  <a:pt x="332" y="424"/>
                  <a:pt x="332" y="424"/>
                </a:cubicBezTo>
                <a:cubicBezTo>
                  <a:pt x="332" y="439"/>
                  <a:pt x="318" y="453"/>
                  <a:pt x="304" y="453"/>
                </a:cubicBezTo>
                <a:cubicBezTo>
                  <a:pt x="290" y="453"/>
                  <a:pt x="276" y="439"/>
                  <a:pt x="276" y="424"/>
                </a:cubicBezTo>
                <a:cubicBezTo>
                  <a:pt x="276" y="333"/>
                  <a:pt x="276" y="333"/>
                  <a:pt x="276" y="333"/>
                </a:cubicBezTo>
                <a:cubicBezTo>
                  <a:pt x="184" y="333"/>
                  <a:pt x="184" y="333"/>
                  <a:pt x="184" y="333"/>
                </a:cubicBezTo>
                <a:cubicBezTo>
                  <a:pt x="162" y="333"/>
                  <a:pt x="155" y="318"/>
                  <a:pt x="155" y="304"/>
                </a:cubicBezTo>
                <a:cubicBezTo>
                  <a:pt x="155" y="283"/>
                  <a:pt x="162" y="276"/>
                  <a:pt x="184" y="276"/>
                </a:cubicBezTo>
                <a:cubicBezTo>
                  <a:pt x="276" y="276"/>
                  <a:pt x="276" y="276"/>
                  <a:pt x="276" y="276"/>
                </a:cubicBezTo>
                <a:cubicBezTo>
                  <a:pt x="276" y="177"/>
                  <a:pt x="276" y="177"/>
                  <a:pt x="276" y="177"/>
                </a:cubicBezTo>
                <a:cubicBezTo>
                  <a:pt x="276" y="163"/>
                  <a:pt x="290" y="149"/>
                  <a:pt x="304" y="149"/>
                </a:cubicBezTo>
                <a:cubicBezTo>
                  <a:pt x="318" y="149"/>
                  <a:pt x="332" y="163"/>
                  <a:pt x="332" y="177"/>
                </a:cubicBezTo>
                <a:cubicBezTo>
                  <a:pt x="332" y="276"/>
                  <a:pt x="332" y="276"/>
                  <a:pt x="332" y="276"/>
                </a:cubicBezTo>
                <a:cubicBezTo>
                  <a:pt x="424" y="276"/>
                  <a:pt x="424" y="276"/>
                  <a:pt x="424" y="276"/>
                </a:cubicBezTo>
                <a:cubicBezTo>
                  <a:pt x="445" y="276"/>
                  <a:pt x="452" y="283"/>
                  <a:pt x="452" y="304"/>
                </a:cubicBezTo>
                <a:cubicBezTo>
                  <a:pt x="452" y="318"/>
                  <a:pt x="445" y="333"/>
                  <a:pt x="424" y="33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9" name="Freeform 51"/>
          <p:cNvSpPr>
            <a:spLocks noChangeArrowheads="1"/>
          </p:cNvSpPr>
          <p:nvPr userDrawn="1"/>
        </p:nvSpPr>
        <p:spPr bwMode="auto">
          <a:xfrm>
            <a:off x="15557205" y="7344477"/>
            <a:ext cx="579817" cy="452968"/>
          </a:xfrm>
          <a:custGeom>
            <a:avLst/>
            <a:gdLst>
              <a:gd name="T0" fmla="*/ 572 w 602"/>
              <a:gd name="T1" fmla="*/ 269 h 474"/>
              <a:gd name="T2" fmla="*/ 572 w 602"/>
              <a:gd name="T3" fmla="*/ 269 h 474"/>
              <a:gd name="T4" fmla="*/ 403 w 602"/>
              <a:gd name="T5" fmla="*/ 269 h 474"/>
              <a:gd name="T6" fmla="*/ 374 w 602"/>
              <a:gd name="T7" fmla="*/ 240 h 474"/>
              <a:gd name="T8" fmla="*/ 403 w 602"/>
              <a:gd name="T9" fmla="*/ 212 h 474"/>
              <a:gd name="T10" fmla="*/ 572 w 602"/>
              <a:gd name="T11" fmla="*/ 212 h 474"/>
              <a:gd name="T12" fmla="*/ 601 w 602"/>
              <a:gd name="T13" fmla="*/ 240 h 474"/>
              <a:gd name="T14" fmla="*/ 572 w 602"/>
              <a:gd name="T15" fmla="*/ 269 h 474"/>
              <a:gd name="T16" fmla="*/ 374 w 602"/>
              <a:gd name="T17" fmla="*/ 445 h 474"/>
              <a:gd name="T18" fmla="*/ 374 w 602"/>
              <a:gd name="T19" fmla="*/ 445 h 474"/>
              <a:gd name="T20" fmla="*/ 346 w 602"/>
              <a:gd name="T21" fmla="*/ 473 h 474"/>
              <a:gd name="T22" fmla="*/ 325 w 602"/>
              <a:gd name="T23" fmla="*/ 452 h 474"/>
              <a:gd name="T24" fmla="*/ 325 w 602"/>
              <a:gd name="T25" fmla="*/ 452 h 474"/>
              <a:gd name="T26" fmla="*/ 283 w 602"/>
              <a:gd name="T27" fmla="*/ 360 h 474"/>
              <a:gd name="T28" fmla="*/ 92 w 602"/>
              <a:gd name="T29" fmla="*/ 360 h 474"/>
              <a:gd name="T30" fmla="*/ 56 w 602"/>
              <a:gd name="T31" fmla="*/ 452 h 474"/>
              <a:gd name="T32" fmla="*/ 56 w 602"/>
              <a:gd name="T33" fmla="*/ 452 h 474"/>
              <a:gd name="T34" fmla="*/ 28 w 602"/>
              <a:gd name="T35" fmla="*/ 473 h 474"/>
              <a:gd name="T36" fmla="*/ 0 w 602"/>
              <a:gd name="T37" fmla="*/ 445 h 474"/>
              <a:gd name="T38" fmla="*/ 0 w 602"/>
              <a:gd name="T39" fmla="*/ 438 h 474"/>
              <a:gd name="T40" fmla="*/ 0 w 602"/>
              <a:gd name="T41" fmla="*/ 438 h 474"/>
              <a:gd name="T42" fmla="*/ 162 w 602"/>
              <a:gd name="T43" fmla="*/ 21 h 474"/>
              <a:gd name="T44" fmla="*/ 162 w 602"/>
              <a:gd name="T45" fmla="*/ 21 h 474"/>
              <a:gd name="T46" fmla="*/ 191 w 602"/>
              <a:gd name="T47" fmla="*/ 0 h 474"/>
              <a:gd name="T48" fmla="*/ 212 w 602"/>
              <a:gd name="T49" fmla="*/ 21 h 474"/>
              <a:gd name="T50" fmla="*/ 212 w 602"/>
              <a:gd name="T51" fmla="*/ 21 h 474"/>
              <a:gd name="T52" fmla="*/ 374 w 602"/>
              <a:gd name="T53" fmla="*/ 438 h 474"/>
              <a:gd name="T54" fmla="*/ 374 w 602"/>
              <a:gd name="T55" fmla="*/ 438 h 474"/>
              <a:gd name="T56" fmla="*/ 374 w 602"/>
              <a:gd name="T57" fmla="*/ 445 h 474"/>
              <a:gd name="T58" fmla="*/ 191 w 602"/>
              <a:gd name="T59" fmla="*/ 106 h 474"/>
              <a:gd name="T60" fmla="*/ 191 w 602"/>
              <a:gd name="T61" fmla="*/ 106 h 474"/>
              <a:gd name="T62" fmla="*/ 113 w 602"/>
              <a:gd name="T63" fmla="*/ 304 h 474"/>
              <a:gd name="T64" fmla="*/ 261 w 602"/>
              <a:gd name="T65" fmla="*/ 304 h 474"/>
              <a:gd name="T66" fmla="*/ 191 w 602"/>
              <a:gd name="T67" fmla="*/ 10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474">
                <a:moveTo>
                  <a:pt x="572" y="269"/>
                </a:moveTo>
                <a:lnTo>
                  <a:pt x="572" y="269"/>
                </a:lnTo>
                <a:cubicBezTo>
                  <a:pt x="403" y="269"/>
                  <a:pt x="403" y="269"/>
                  <a:pt x="403" y="269"/>
                </a:cubicBezTo>
                <a:cubicBezTo>
                  <a:pt x="389" y="269"/>
                  <a:pt x="374" y="254"/>
                  <a:pt x="374" y="240"/>
                </a:cubicBezTo>
                <a:cubicBezTo>
                  <a:pt x="374" y="219"/>
                  <a:pt x="389" y="212"/>
                  <a:pt x="403" y="212"/>
                </a:cubicBezTo>
                <a:cubicBezTo>
                  <a:pt x="572" y="212"/>
                  <a:pt x="572" y="212"/>
                  <a:pt x="572" y="212"/>
                </a:cubicBezTo>
                <a:cubicBezTo>
                  <a:pt x="594" y="212"/>
                  <a:pt x="601" y="219"/>
                  <a:pt x="601" y="240"/>
                </a:cubicBezTo>
                <a:cubicBezTo>
                  <a:pt x="601" y="254"/>
                  <a:pt x="594" y="269"/>
                  <a:pt x="572" y="269"/>
                </a:cubicBezTo>
                <a:close/>
                <a:moveTo>
                  <a:pt x="374" y="445"/>
                </a:moveTo>
                <a:lnTo>
                  <a:pt x="374" y="445"/>
                </a:lnTo>
                <a:cubicBezTo>
                  <a:pt x="374" y="459"/>
                  <a:pt x="367" y="473"/>
                  <a:pt x="346" y="473"/>
                </a:cubicBezTo>
                <a:cubicBezTo>
                  <a:pt x="339" y="473"/>
                  <a:pt x="325" y="466"/>
                  <a:pt x="325" y="452"/>
                </a:cubicBezTo>
                <a:lnTo>
                  <a:pt x="325" y="452"/>
                </a:lnTo>
                <a:cubicBezTo>
                  <a:pt x="283" y="360"/>
                  <a:pt x="283" y="360"/>
                  <a:pt x="283" y="360"/>
                </a:cubicBezTo>
                <a:cubicBezTo>
                  <a:pt x="92" y="360"/>
                  <a:pt x="92" y="360"/>
                  <a:pt x="92" y="360"/>
                </a:cubicBezTo>
                <a:cubicBezTo>
                  <a:pt x="56" y="452"/>
                  <a:pt x="56" y="452"/>
                  <a:pt x="56" y="452"/>
                </a:cubicBezTo>
                <a:lnTo>
                  <a:pt x="56" y="452"/>
                </a:lnTo>
                <a:cubicBezTo>
                  <a:pt x="49" y="466"/>
                  <a:pt x="42" y="473"/>
                  <a:pt x="28" y="473"/>
                </a:cubicBezTo>
                <a:cubicBezTo>
                  <a:pt x="14" y="473"/>
                  <a:pt x="0" y="459"/>
                  <a:pt x="0" y="445"/>
                </a:cubicBezTo>
                <a:cubicBezTo>
                  <a:pt x="0" y="438"/>
                  <a:pt x="0" y="438"/>
                  <a:pt x="0" y="438"/>
                </a:cubicBezTo>
                <a:lnTo>
                  <a:pt x="0" y="438"/>
                </a:lnTo>
                <a:cubicBezTo>
                  <a:pt x="162" y="21"/>
                  <a:pt x="162" y="21"/>
                  <a:pt x="162" y="21"/>
                </a:cubicBezTo>
                <a:lnTo>
                  <a:pt x="162" y="21"/>
                </a:lnTo>
                <a:cubicBezTo>
                  <a:pt x="169" y="7"/>
                  <a:pt x="176" y="0"/>
                  <a:pt x="191" y="0"/>
                </a:cubicBezTo>
                <a:cubicBezTo>
                  <a:pt x="198" y="0"/>
                  <a:pt x="212" y="7"/>
                  <a:pt x="212" y="21"/>
                </a:cubicBezTo>
                <a:lnTo>
                  <a:pt x="212" y="21"/>
                </a:lnTo>
                <a:cubicBezTo>
                  <a:pt x="374" y="438"/>
                  <a:pt x="374" y="438"/>
                  <a:pt x="374" y="438"/>
                </a:cubicBezTo>
                <a:lnTo>
                  <a:pt x="374" y="438"/>
                </a:lnTo>
                <a:cubicBezTo>
                  <a:pt x="374" y="438"/>
                  <a:pt x="374" y="438"/>
                  <a:pt x="374" y="445"/>
                </a:cubicBezTo>
                <a:close/>
                <a:moveTo>
                  <a:pt x="191" y="106"/>
                </a:moveTo>
                <a:lnTo>
                  <a:pt x="191" y="106"/>
                </a:lnTo>
                <a:cubicBezTo>
                  <a:pt x="113" y="304"/>
                  <a:pt x="113" y="304"/>
                  <a:pt x="113" y="304"/>
                </a:cubicBezTo>
                <a:cubicBezTo>
                  <a:pt x="261" y="304"/>
                  <a:pt x="261" y="304"/>
                  <a:pt x="261" y="304"/>
                </a:cubicBezTo>
                <a:lnTo>
                  <a:pt x="191" y="10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90" name="Freeform 52"/>
          <p:cNvSpPr>
            <a:spLocks noChangeArrowheads="1"/>
          </p:cNvSpPr>
          <p:nvPr userDrawn="1"/>
        </p:nvSpPr>
        <p:spPr bwMode="auto">
          <a:xfrm>
            <a:off x="14545704" y="7344477"/>
            <a:ext cx="575583" cy="452968"/>
          </a:xfrm>
          <a:custGeom>
            <a:avLst/>
            <a:gdLst>
              <a:gd name="T0" fmla="*/ 572 w 601"/>
              <a:gd name="T1" fmla="*/ 269 h 474"/>
              <a:gd name="T2" fmla="*/ 572 w 601"/>
              <a:gd name="T3" fmla="*/ 269 h 474"/>
              <a:gd name="T4" fmla="*/ 516 w 601"/>
              <a:gd name="T5" fmla="*/ 269 h 474"/>
              <a:gd name="T6" fmla="*/ 516 w 601"/>
              <a:gd name="T7" fmla="*/ 325 h 474"/>
              <a:gd name="T8" fmla="*/ 487 w 601"/>
              <a:gd name="T9" fmla="*/ 353 h 474"/>
              <a:gd name="T10" fmla="*/ 459 w 601"/>
              <a:gd name="T11" fmla="*/ 325 h 474"/>
              <a:gd name="T12" fmla="*/ 459 w 601"/>
              <a:gd name="T13" fmla="*/ 269 h 474"/>
              <a:gd name="T14" fmla="*/ 403 w 601"/>
              <a:gd name="T15" fmla="*/ 269 h 474"/>
              <a:gd name="T16" fmla="*/ 374 w 601"/>
              <a:gd name="T17" fmla="*/ 240 h 474"/>
              <a:gd name="T18" fmla="*/ 403 w 601"/>
              <a:gd name="T19" fmla="*/ 212 h 474"/>
              <a:gd name="T20" fmla="*/ 459 w 601"/>
              <a:gd name="T21" fmla="*/ 212 h 474"/>
              <a:gd name="T22" fmla="*/ 459 w 601"/>
              <a:gd name="T23" fmla="*/ 155 h 474"/>
              <a:gd name="T24" fmla="*/ 487 w 601"/>
              <a:gd name="T25" fmla="*/ 127 h 474"/>
              <a:gd name="T26" fmla="*/ 516 w 601"/>
              <a:gd name="T27" fmla="*/ 155 h 474"/>
              <a:gd name="T28" fmla="*/ 516 w 601"/>
              <a:gd name="T29" fmla="*/ 212 h 474"/>
              <a:gd name="T30" fmla="*/ 572 w 601"/>
              <a:gd name="T31" fmla="*/ 212 h 474"/>
              <a:gd name="T32" fmla="*/ 600 w 601"/>
              <a:gd name="T33" fmla="*/ 240 h 474"/>
              <a:gd name="T34" fmla="*/ 572 w 601"/>
              <a:gd name="T35" fmla="*/ 269 h 474"/>
              <a:gd name="T36" fmla="*/ 374 w 601"/>
              <a:gd name="T37" fmla="*/ 445 h 474"/>
              <a:gd name="T38" fmla="*/ 374 w 601"/>
              <a:gd name="T39" fmla="*/ 445 h 474"/>
              <a:gd name="T40" fmla="*/ 346 w 601"/>
              <a:gd name="T41" fmla="*/ 473 h 474"/>
              <a:gd name="T42" fmla="*/ 318 w 601"/>
              <a:gd name="T43" fmla="*/ 452 h 474"/>
              <a:gd name="T44" fmla="*/ 318 w 601"/>
              <a:gd name="T45" fmla="*/ 452 h 474"/>
              <a:gd name="T46" fmla="*/ 283 w 601"/>
              <a:gd name="T47" fmla="*/ 360 h 474"/>
              <a:gd name="T48" fmla="*/ 92 w 601"/>
              <a:gd name="T49" fmla="*/ 360 h 474"/>
              <a:gd name="T50" fmla="*/ 49 w 601"/>
              <a:gd name="T51" fmla="*/ 452 h 474"/>
              <a:gd name="T52" fmla="*/ 49 w 601"/>
              <a:gd name="T53" fmla="*/ 452 h 474"/>
              <a:gd name="T54" fmla="*/ 28 w 601"/>
              <a:gd name="T55" fmla="*/ 473 h 474"/>
              <a:gd name="T56" fmla="*/ 0 w 601"/>
              <a:gd name="T57" fmla="*/ 445 h 474"/>
              <a:gd name="T58" fmla="*/ 0 w 601"/>
              <a:gd name="T59" fmla="*/ 438 h 474"/>
              <a:gd name="T60" fmla="*/ 0 w 601"/>
              <a:gd name="T61" fmla="*/ 438 h 474"/>
              <a:gd name="T62" fmla="*/ 162 w 601"/>
              <a:gd name="T63" fmla="*/ 21 h 474"/>
              <a:gd name="T64" fmla="*/ 162 w 601"/>
              <a:gd name="T65" fmla="*/ 21 h 474"/>
              <a:gd name="T66" fmla="*/ 183 w 601"/>
              <a:gd name="T67" fmla="*/ 0 h 474"/>
              <a:gd name="T68" fmla="*/ 212 w 601"/>
              <a:gd name="T69" fmla="*/ 21 h 474"/>
              <a:gd name="T70" fmla="*/ 212 w 601"/>
              <a:gd name="T71" fmla="*/ 21 h 474"/>
              <a:gd name="T72" fmla="*/ 374 w 601"/>
              <a:gd name="T73" fmla="*/ 438 h 474"/>
              <a:gd name="T74" fmla="*/ 374 w 601"/>
              <a:gd name="T75" fmla="*/ 438 h 474"/>
              <a:gd name="T76" fmla="*/ 374 w 601"/>
              <a:gd name="T77" fmla="*/ 445 h 474"/>
              <a:gd name="T78" fmla="*/ 183 w 601"/>
              <a:gd name="T79" fmla="*/ 106 h 474"/>
              <a:gd name="T80" fmla="*/ 183 w 601"/>
              <a:gd name="T81" fmla="*/ 106 h 474"/>
              <a:gd name="T82" fmla="*/ 113 w 601"/>
              <a:gd name="T83" fmla="*/ 304 h 474"/>
              <a:gd name="T84" fmla="*/ 261 w 601"/>
              <a:gd name="T85" fmla="*/ 304 h 474"/>
              <a:gd name="T86" fmla="*/ 183 w 601"/>
              <a:gd name="T87" fmla="*/ 10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1" h="474">
                <a:moveTo>
                  <a:pt x="572" y="269"/>
                </a:moveTo>
                <a:lnTo>
                  <a:pt x="572" y="269"/>
                </a:lnTo>
                <a:cubicBezTo>
                  <a:pt x="516" y="269"/>
                  <a:pt x="516" y="269"/>
                  <a:pt x="516" y="269"/>
                </a:cubicBezTo>
                <a:cubicBezTo>
                  <a:pt x="516" y="325"/>
                  <a:pt x="516" y="325"/>
                  <a:pt x="516" y="325"/>
                </a:cubicBezTo>
                <a:cubicBezTo>
                  <a:pt x="516" y="339"/>
                  <a:pt x="502" y="353"/>
                  <a:pt x="487" y="353"/>
                </a:cubicBezTo>
                <a:cubicBezTo>
                  <a:pt x="473" y="353"/>
                  <a:pt x="459" y="339"/>
                  <a:pt x="459" y="325"/>
                </a:cubicBezTo>
                <a:cubicBezTo>
                  <a:pt x="459" y="269"/>
                  <a:pt x="459" y="269"/>
                  <a:pt x="459" y="269"/>
                </a:cubicBezTo>
                <a:cubicBezTo>
                  <a:pt x="403" y="269"/>
                  <a:pt x="403" y="269"/>
                  <a:pt x="403" y="269"/>
                </a:cubicBezTo>
                <a:cubicBezTo>
                  <a:pt x="389" y="269"/>
                  <a:pt x="374" y="254"/>
                  <a:pt x="374" y="240"/>
                </a:cubicBezTo>
                <a:cubicBezTo>
                  <a:pt x="374" y="219"/>
                  <a:pt x="389" y="212"/>
                  <a:pt x="403" y="212"/>
                </a:cubicBezTo>
                <a:cubicBezTo>
                  <a:pt x="459" y="212"/>
                  <a:pt x="459" y="212"/>
                  <a:pt x="459" y="212"/>
                </a:cubicBezTo>
                <a:cubicBezTo>
                  <a:pt x="459" y="155"/>
                  <a:pt x="459" y="155"/>
                  <a:pt x="459" y="155"/>
                </a:cubicBezTo>
                <a:cubicBezTo>
                  <a:pt x="459" y="134"/>
                  <a:pt x="473" y="127"/>
                  <a:pt x="487" y="127"/>
                </a:cubicBezTo>
                <a:cubicBezTo>
                  <a:pt x="502" y="127"/>
                  <a:pt x="516" y="134"/>
                  <a:pt x="516" y="155"/>
                </a:cubicBezTo>
                <a:cubicBezTo>
                  <a:pt x="516" y="212"/>
                  <a:pt x="516" y="212"/>
                  <a:pt x="516" y="212"/>
                </a:cubicBezTo>
                <a:cubicBezTo>
                  <a:pt x="572" y="212"/>
                  <a:pt x="572" y="212"/>
                  <a:pt x="572" y="212"/>
                </a:cubicBezTo>
                <a:cubicBezTo>
                  <a:pt x="586" y="212"/>
                  <a:pt x="600" y="219"/>
                  <a:pt x="600" y="240"/>
                </a:cubicBezTo>
                <a:cubicBezTo>
                  <a:pt x="600" y="254"/>
                  <a:pt x="586" y="269"/>
                  <a:pt x="572" y="269"/>
                </a:cubicBezTo>
                <a:close/>
                <a:moveTo>
                  <a:pt x="374" y="445"/>
                </a:moveTo>
                <a:lnTo>
                  <a:pt x="374" y="445"/>
                </a:lnTo>
                <a:cubicBezTo>
                  <a:pt x="374" y="459"/>
                  <a:pt x="360" y="473"/>
                  <a:pt x="346" y="473"/>
                </a:cubicBezTo>
                <a:cubicBezTo>
                  <a:pt x="332" y="473"/>
                  <a:pt x="325" y="466"/>
                  <a:pt x="318" y="452"/>
                </a:cubicBezTo>
                <a:lnTo>
                  <a:pt x="318" y="452"/>
                </a:lnTo>
                <a:cubicBezTo>
                  <a:pt x="283" y="360"/>
                  <a:pt x="283" y="360"/>
                  <a:pt x="283" y="360"/>
                </a:cubicBezTo>
                <a:cubicBezTo>
                  <a:pt x="92" y="360"/>
                  <a:pt x="92" y="360"/>
                  <a:pt x="92" y="360"/>
                </a:cubicBezTo>
                <a:cubicBezTo>
                  <a:pt x="49" y="452"/>
                  <a:pt x="49" y="452"/>
                  <a:pt x="49" y="452"/>
                </a:cubicBezTo>
                <a:lnTo>
                  <a:pt x="49" y="452"/>
                </a:lnTo>
                <a:cubicBezTo>
                  <a:pt x="49" y="466"/>
                  <a:pt x="35" y="473"/>
                  <a:pt x="28" y="473"/>
                </a:cubicBezTo>
                <a:cubicBezTo>
                  <a:pt x="7" y="473"/>
                  <a:pt x="0" y="459"/>
                  <a:pt x="0" y="445"/>
                </a:cubicBezTo>
                <a:cubicBezTo>
                  <a:pt x="0" y="438"/>
                  <a:pt x="0" y="438"/>
                  <a:pt x="0" y="438"/>
                </a:cubicBezTo>
                <a:lnTo>
                  <a:pt x="0" y="438"/>
                </a:lnTo>
                <a:cubicBezTo>
                  <a:pt x="162" y="21"/>
                  <a:pt x="162" y="21"/>
                  <a:pt x="162" y="21"/>
                </a:cubicBezTo>
                <a:lnTo>
                  <a:pt x="162" y="21"/>
                </a:lnTo>
                <a:cubicBezTo>
                  <a:pt x="162" y="7"/>
                  <a:pt x="176" y="0"/>
                  <a:pt x="183" y="0"/>
                </a:cubicBezTo>
                <a:cubicBezTo>
                  <a:pt x="198" y="0"/>
                  <a:pt x="205" y="7"/>
                  <a:pt x="212" y="21"/>
                </a:cubicBezTo>
                <a:lnTo>
                  <a:pt x="212" y="21"/>
                </a:lnTo>
                <a:cubicBezTo>
                  <a:pt x="374" y="438"/>
                  <a:pt x="374" y="438"/>
                  <a:pt x="374" y="438"/>
                </a:cubicBezTo>
                <a:lnTo>
                  <a:pt x="374" y="438"/>
                </a:lnTo>
                <a:cubicBezTo>
                  <a:pt x="374" y="438"/>
                  <a:pt x="374" y="438"/>
                  <a:pt x="374" y="445"/>
                </a:cubicBezTo>
                <a:close/>
                <a:moveTo>
                  <a:pt x="183" y="106"/>
                </a:moveTo>
                <a:lnTo>
                  <a:pt x="183" y="106"/>
                </a:lnTo>
                <a:cubicBezTo>
                  <a:pt x="113" y="304"/>
                  <a:pt x="113" y="304"/>
                  <a:pt x="113" y="304"/>
                </a:cubicBezTo>
                <a:cubicBezTo>
                  <a:pt x="261" y="304"/>
                  <a:pt x="261" y="304"/>
                  <a:pt x="261" y="304"/>
                </a:cubicBezTo>
                <a:lnTo>
                  <a:pt x="183" y="10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91" name="Freeform 53"/>
          <p:cNvSpPr>
            <a:spLocks noChangeArrowheads="1"/>
          </p:cNvSpPr>
          <p:nvPr userDrawn="1"/>
        </p:nvSpPr>
        <p:spPr bwMode="auto">
          <a:xfrm>
            <a:off x="13656935" y="7285210"/>
            <a:ext cx="325882" cy="579968"/>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92" name="Freeform 54"/>
          <p:cNvSpPr>
            <a:spLocks noChangeArrowheads="1"/>
          </p:cNvSpPr>
          <p:nvPr userDrawn="1"/>
        </p:nvSpPr>
        <p:spPr bwMode="auto">
          <a:xfrm>
            <a:off x="12590415" y="7357178"/>
            <a:ext cx="435918" cy="436032"/>
          </a:xfrm>
          <a:custGeom>
            <a:avLst/>
            <a:gdLst>
              <a:gd name="T0" fmla="*/ 354 w 454"/>
              <a:gd name="T1" fmla="*/ 332 h 453"/>
              <a:gd name="T2" fmla="*/ 354 w 454"/>
              <a:gd name="T3" fmla="*/ 332 h 453"/>
              <a:gd name="T4" fmla="*/ 142 w 454"/>
              <a:gd name="T5" fmla="*/ 346 h 453"/>
              <a:gd name="T6" fmla="*/ 50 w 454"/>
              <a:gd name="T7" fmla="*/ 438 h 453"/>
              <a:gd name="T8" fmla="*/ 7 w 454"/>
              <a:gd name="T9" fmla="*/ 438 h 453"/>
              <a:gd name="T10" fmla="*/ 7 w 454"/>
              <a:gd name="T11" fmla="*/ 396 h 453"/>
              <a:gd name="T12" fmla="*/ 106 w 454"/>
              <a:gd name="T13" fmla="*/ 304 h 453"/>
              <a:gd name="T14" fmla="*/ 120 w 454"/>
              <a:gd name="T15" fmla="*/ 92 h 453"/>
              <a:gd name="T16" fmla="*/ 177 w 454"/>
              <a:gd name="T17" fmla="*/ 35 h 453"/>
              <a:gd name="T18" fmla="*/ 212 w 454"/>
              <a:gd name="T19" fmla="*/ 78 h 453"/>
              <a:gd name="T20" fmla="*/ 283 w 454"/>
              <a:gd name="T21" fmla="*/ 7 h 453"/>
              <a:gd name="T22" fmla="*/ 318 w 454"/>
              <a:gd name="T23" fmla="*/ 7 h 453"/>
              <a:gd name="T24" fmla="*/ 318 w 454"/>
              <a:gd name="T25" fmla="*/ 50 h 453"/>
              <a:gd name="T26" fmla="*/ 255 w 454"/>
              <a:gd name="T27" fmla="*/ 113 h 453"/>
              <a:gd name="T28" fmla="*/ 333 w 454"/>
              <a:gd name="T29" fmla="*/ 191 h 453"/>
              <a:gd name="T30" fmla="*/ 396 w 454"/>
              <a:gd name="T31" fmla="*/ 127 h 453"/>
              <a:gd name="T32" fmla="*/ 438 w 454"/>
              <a:gd name="T33" fmla="*/ 127 h 453"/>
              <a:gd name="T34" fmla="*/ 438 w 454"/>
              <a:gd name="T35" fmla="*/ 170 h 453"/>
              <a:gd name="T36" fmla="*/ 375 w 454"/>
              <a:gd name="T37" fmla="*/ 233 h 453"/>
              <a:gd name="T38" fmla="*/ 410 w 454"/>
              <a:gd name="T39" fmla="*/ 276 h 453"/>
              <a:gd name="T40" fmla="*/ 354 w 454"/>
              <a:gd name="T41" fmla="*/ 33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4" h="453">
                <a:moveTo>
                  <a:pt x="354" y="332"/>
                </a:moveTo>
                <a:lnTo>
                  <a:pt x="354" y="332"/>
                </a:lnTo>
                <a:cubicBezTo>
                  <a:pt x="297" y="389"/>
                  <a:pt x="205" y="396"/>
                  <a:pt x="142" y="346"/>
                </a:cubicBezTo>
                <a:cubicBezTo>
                  <a:pt x="50" y="438"/>
                  <a:pt x="50" y="438"/>
                  <a:pt x="50" y="438"/>
                </a:cubicBezTo>
                <a:cubicBezTo>
                  <a:pt x="36" y="452"/>
                  <a:pt x="22" y="452"/>
                  <a:pt x="7" y="438"/>
                </a:cubicBezTo>
                <a:cubicBezTo>
                  <a:pt x="0" y="431"/>
                  <a:pt x="0" y="410"/>
                  <a:pt x="7" y="396"/>
                </a:cubicBezTo>
                <a:cubicBezTo>
                  <a:pt x="106" y="304"/>
                  <a:pt x="106" y="304"/>
                  <a:pt x="106" y="304"/>
                </a:cubicBezTo>
                <a:cubicBezTo>
                  <a:pt x="57" y="240"/>
                  <a:pt x="57" y="148"/>
                  <a:pt x="120" y="92"/>
                </a:cubicBezTo>
                <a:cubicBezTo>
                  <a:pt x="177" y="35"/>
                  <a:pt x="177" y="35"/>
                  <a:pt x="177" y="35"/>
                </a:cubicBezTo>
                <a:cubicBezTo>
                  <a:pt x="212" y="78"/>
                  <a:pt x="212" y="78"/>
                  <a:pt x="212" y="78"/>
                </a:cubicBezTo>
                <a:cubicBezTo>
                  <a:pt x="283" y="7"/>
                  <a:pt x="283" y="7"/>
                  <a:pt x="283" y="7"/>
                </a:cubicBezTo>
                <a:cubicBezTo>
                  <a:pt x="290" y="0"/>
                  <a:pt x="311" y="0"/>
                  <a:pt x="318" y="7"/>
                </a:cubicBezTo>
                <a:cubicBezTo>
                  <a:pt x="333" y="21"/>
                  <a:pt x="333" y="35"/>
                  <a:pt x="318" y="50"/>
                </a:cubicBezTo>
                <a:cubicBezTo>
                  <a:pt x="255" y="113"/>
                  <a:pt x="255" y="113"/>
                  <a:pt x="255" y="113"/>
                </a:cubicBezTo>
                <a:cubicBezTo>
                  <a:pt x="333" y="191"/>
                  <a:pt x="333" y="191"/>
                  <a:pt x="333" y="191"/>
                </a:cubicBezTo>
                <a:cubicBezTo>
                  <a:pt x="396" y="127"/>
                  <a:pt x="396" y="127"/>
                  <a:pt x="396" y="127"/>
                </a:cubicBezTo>
                <a:cubicBezTo>
                  <a:pt x="410" y="120"/>
                  <a:pt x="431" y="120"/>
                  <a:pt x="438" y="127"/>
                </a:cubicBezTo>
                <a:cubicBezTo>
                  <a:pt x="453" y="141"/>
                  <a:pt x="453" y="155"/>
                  <a:pt x="438" y="170"/>
                </a:cubicBezTo>
                <a:cubicBezTo>
                  <a:pt x="375" y="233"/>
                  <a:pt x="375" y="233"/>
                  <a:pt x="375" y="233"/>
                </a:cubicBezTo>
                <a:cubicBezTo>
                  <a:pt x="410" y="276"/>
                  <a:pt x="410" y="276"/>
                  <a:pt x="410" y="276"/>
                </a:cubicBezTo>
                <a:lnTo>
                  <a:pt x="354" y="33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99" name="Freeform 61"/>
          <p:cNvSpPr>
            <a:spLocks noChangeArrowheads="1"/>
          </p:cNvSpPr>
          <p:nvPr userDrawn="1"/>
        </p:nvSpPr>
        <p:spPr bwMode="auto">
          <a:xfrm>
            <a:off x="17584446" y="6273445"/>
            <a:ext cx="579814" cy="579965"/>
          </a:xfrm>
          <a:custGeom>
            <a:avLst/>
            <a:gdLst>
              <a:gd name="T0" fmla="*/ 495 w 602"/>
              <a:gd name="T1" fmla="*/ 601 h 602"/>
              <a:gd name="T2" fmla="*/ 495 w 602"/>
              <a:gd name="T3" fmla="*/ 601 h 602"/>
              <a:gd name="T4" fmla="*/ 0 w 602"/>
              <a:gd name="T5" fmla="*/ 99 h 602"/>
              <a:gd name="T6" fmla="*/ 0 w 602"/>
              <a:gd name="T7" fmla="*/ 0 h 602"/>
              <a:gd name="T8" fmla="*/ 601 w 602"/>
              <a:gd name="T9" fmla="*/ 601 h 602"/>
              <a:gd name="T10" fmla="*/ 495 w 602"/>
              <a:gd name="T11" fmla="*/ 601 h 602"/>
              <a:gd name="T12" fmla="*/ 382 w 602"/>
              <a:gd name="T13" fmla="*/ 601 h 602"/>
              <a:gd name="T14" fmla="*/ 382 w 602"/>
              <a:gd name="T15" fmla="*/ 601 h 602"/>
              <a:gd name="T16" fmla="*/ 283 w 602"/>
              <a:gd name="T17" fmla="*/ 601 h 602"/>
              <a:gd name="T18" fmla="*/ 0 w 602"/>
              <a:gd name="T19" fmla="*/ 318 h 602"/>
              <a:gd name="T20" fmla="*/ 0 w 602"/>
              <a:gd name="T21" fmla="*/ 212 h 602"/>
              <a:gd name="T22" fmla="*/ 382 w 602"/>
              <a:gd name="T23" fmla="*/ 601 h 602"/>
              <a:gd name="T24" fmla="*/ 71 w 602"/>
              <a:gd name="T25" fmla="*/ 453 h 602"/>
              <a:gd name="T26" fmla="*/ 71 w 602"/>
              <a:gd name="T27" fmla="*/ 453 h 602"/>
              <a:gd name="T28" fmla="*/ 148 w 602"/>
              <a:gd name="T29" fmla="*/ 523 h 602"/>
              <a:gd name="T30" fmla="*/ 71 w 602"/>
              <a:gd name="T31" fmla="*/ 601 h 602"/>
              <a:gd name="T32" fmla="*/ 0 w 602"/>
              <a:gd name="T33" fmla="*/ 523 h 602"/>
              <a:gd name="T34" fmla="*/ 71 w 602"/>
              <a:gd name="T35" fmla="*/ 45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 h="602">
                <a:moveTo>
                  <a:pt x="495" y="601"/>
                </a:moveTo>
                <a:lnTo>
                  <a:pt x="495" y="601"/>
                </a:lnTo>
                <a:cubicBezTo>
                  <a:pt x="495" y="325"/>
                  <a:pt x="276" y="99"/>
                  <a:pt x="0" y="99"/>
                </a:cubicBezTo>
                <a:cubicBezTo>
                  <a:pt x="0" y="0"/>
                  <a:pt x="0" y="0"/>
                  <a:pt x="0" y="0"/>
                </a:cubicBezTo>
                <a:cubicBezTo>
                  <a:pt x="332" y="0"/>
                  <a:pt x="601" y="269"/>
                  <a:pt x="601" y="601"/>
                </a:cubicBezTo>
                <a:lnTo>
                  <a:pt x="495" y="601"/>
                </a:lnTo>
                <a:close/>
                <a:moveTo>
                  <a:pt x="382" y="601"/>
                </a:moveTo>
                <a:lnTo>
                  <a:pt x="382" y="601"/>
                </a:lnTo>
                <a:cubicBezTo>
                  <a:pt x="283" y="601"/>
                  <a:pt x="283" y="601"/>
                  <a:pt x="283" y="601"/>
                </a:cubicBezTo>
                <a:cubicBezTo>
                  <a:pt x="283" y="446"/>
                  <a:pt x="155" y="318"/>
                  <a:pt x="0" y="318"/>
                </a:cubicBezTo>
                <a:cubicBezTo>
                  <a:pt x="0" y="212"/>
                  <a:pt x="0" y="212"/>
                  <a:pt x="0" y="212"/>
                </a:cubicBezTo>
                <a:cubicBezTo>
                  <a:pt x="212" y="212"/>
                  <a:pt x="382" y="389"/>
                  <a:pt x="382" y="601"/>
                </a:cubicBezTo>
                <a:close/>
                <a:moveTo>
                  <a:pt x="71" y="453"/>
                </a:moveTo>
                <a:lnTo>
                  <a:pt x="71" y="453"/>
                </a:lnTo>
                <a:cubicBezTo>
                  <a:pt x="113" y="453"/>
                  <a:pt x="148" y="481"/>
                  <a:pt x="148" y="523"/>
                </a:cubicBezTo>
                <a:cubicBezTo>
                  <a:pt x="148" y="566"/>
                  <a:pt x="113" y="601"/>
                  <a:pt x="71" y="601"/>
                </a:cubicBezTo>
                <a:cubicBezTo>
                  <a:pt x="28" y="601"/>
                  <a:pt x="0" y="566"/>
                  <a:pt x="0" y="523"/>
                </a:cubicBezTo>
                <a:cubicBezTo>
                  <a:pt x="0" y="481"/>
                  <a:pt x="28" y="453"/>
                  <a:pt x="71" y="45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00" name="Freeform 62"/>
          <p:cNvSpPr>
            <a:spLocks noChangeArrowheads="1"/>
          </p:cNvSpPr>
          <p:nvPr userDrawn="1"/>
        </p:nvSpPr>
        <p:spPr bwMode="auto">
          <a:xfrm>
            <a:off x="16594103" y="6298845"/>
            <a:ext cx="529028" cy="524933"/>
          </a:xfrm>
          <a:custGeom>
            <a:avLst/>
            <a:gdLst>
              <a:gd name="T0" fmla="*/ 523 w 552"/>
              <a:gd name="T1" fmla="*/ 198 h 546"/>
              <a:gd name="T2" fmla="*/ 523 w 552"/>
              <a:gd name="T3" fmla="*/ 198 h 546"/>
              <a:gd name="T4" fmla="*/ 424 w 552"/>
              <a:gd name="T5" fmla="*/ 198 h 546"/>
              <a:gd name="T6" fmla="*/ 389 w 552"/>
              <a:gd name="T7" fmla="*/ 347 h 546"/>
              <a:gd name="T8" fmla="*/ 467 w 552"/>
              <a:gd name="T9" fmla="*/ 347 h 546"/>
              <a:gd name="T10" fmla="*/ 495 w 552"/>
              <a:gd name="T11" fmla="*/ 375 h 546"/>
              <a:gd name="T12" fmla="*/ 467 w 552"/>
              <a:gd name="T13" fmla="*/ 403 h 546"/>
              <a:gd name="T14" fmla="*/ 375 w 552"/>
              <a:gd name="T15" fmla="*/ 403 h 546"/>
              <a:gd name="T16" fmla="*/ 354 w 552"/>
              <a:gd name="T17" fmla="*/ 523 h 546"/>
              <a:gd name="T18" fmla="*/ 354 w 552"/>
              <a:gd name="T19" fmla="*/ 523 h 546"/>
              <a:gd name="T20" fmla="*/ 325 w 552"/>
              <a:gd name="T21" fmla="*/ 545 h 546"/>
              <a:gd name="T22" fmla="*/ 297 w 552"/>
              <a:gd name="T23" fmla="*/ 516 h 546"/>
              <a:gd name="T24" fmla="*/ 297 w 552"/>
              <a:gd name="T25" fmla="*/ 509 h 546"/>
              <a:gd name="T26" fmla="*/ 297 w 552"/>
              <a:gd name="T27" fmla="*/ 509 h 546"/>
              <a:gd name="T28" fmla="*/ 318 w 552"/>
              <a:gd name="T29" fmla="*/ 403 h 546"/>
              <a:gd name="T30" fmla="*/ 170 w 552"/>
              <a:gd name="T31" fmla="*/ 403 h 546"/>
              <a:gd name="T32" fmla="*/ 141 w 552"/>
              <a:gd name="T33" fmla="*/ 523 h 546"/>
              <a:gd name="T34" fmla="*/ 141 w 552"/>
              <a:gd name="T35" fmla="*/ 523 h 546"/>
              <a:gd name="T36" fmla="*/ 113 w 552"/>
              <a:gd name="T37" fmla="*/ 545 h 546"/>
              <a:gd name="T38" fmla="*/ 85 w 552"/>
              <a:gd name="T39" fmla="*/ 516 h 546"/>
              <a:gd name="T40" fmla="*/ 85 w 552"/>
              <a:gd name="T41" fmla="*/ 509 h 546"/>
              <a:gd name="T42" fmla="*/ 85 w 552"/>
              <a:gd name="T43" fmla="*/ 509 h 546"/>
              <a:gd name="T44" fmla="*/ 113 w 552"/>
              <a:gd name="T45" fmla="*/ 403 h 546"/>
              <a:gd name="T46" fmla="*/ 28 w 552"/>
              <a:gd name="T47" fmla="*/ 403 h 546"/>
              <a:gd name="T48" fmla="*/ 0 w 552"/>
              <a:gd name="T49" fmla="*/ 375 h 546"/>
              <a:gd name="T50" fmla="*/ 28 w 552"/>
              <a:gd name="T51" fmla="*/ 347 h 546"/>
              <a:gd name="T52" fmla="*/ 127 w 552"/>
              <a:gd name="T53" fmla="*/ 347 h 546"/>
              <a:gd name="T54" fmla="*/ 163 w 552"/>
              <a:gd name="T55" fmla="*/ 198 h 546"/>
              <a:gd name="T56" fmla="*/ 85 w 552"/>
              <a:gd name="T57" fmla="*/ 198 h 546"/>
              <a:gd name="T58" fmla="*/ 57 w 552"/>
              <a:gd name="T59" fmla="*/ 170 h 546"/>
              <a:gd name="T60" fmla="*/ 85 w 552"/>
              <a:gd name="T61" fmla="*/ 142 h 546"/>
              <a:gd name="T62" fmla="*/ 177 w 552"/>
              <a:gd name="T63" fmla="*/ 142 h 546"/>
              <a:gd name="T64" fmla="*/ 198 w 552"/>
              <a:gd name="T65" fmla="*/ 22 h 546"/>
              <a:gd name="T66" fmla="*/ 198 w 552"/>
              <a:gd name="T67" fmla="*/ 22 h 546"/>
              <a:gd name="T68" fmla="*/ 226 w 552"/>
              <a:gd name="T69" fmla="*/ 0 h 546"/>
              <a:gd name="T70" fmla="*/ 255 w 552"/>
              <a:gd name="T71" fmla="*/ 29 h 546"/>
              <a:gd name="T72" fmla="*/ 255 w 552"/>
              <a:gd name="T73" fmla="*/ 36 h 546"/>
              <a:gd name="T74" fmla="*/ 255 w 552"/>
              <a:gd name="T75" fmla="*/ 36 h 546"/>
              <a:gd name="T76" fmla="*/ 234 w 552"/>
              <a:gd name="T77" fmla="*/ 142 h 546"/>
              <a:gd name="T78" fmla="*/ 382 w 552"/>
              <a:gd name="T79" fmla="*/ 142 h 546"/>
              <a:gd name="T80" fmla="*/ 410 w 552"/>
              <a:gd name="T81" fmla="*/ 22 h 546"/>
              <a:gd name="T82" fmla="*/ 410 w 552"/>
              <a:gd name="T83" fmla="*/ 22 h 546"/>
              <a:gd name="T84" fmla="*/ 438 w 552"/>
              <a:gd name="T85" fmla="*/ 0 h 546"/>
              <a:gd name="T86" fmla="*/ 467 w 552"/>
              <a:gd name="T87" fmla="*/ 29 h 546"/>
              <a:gd name="T88" fmla="*/ 467 w 552"/>
              <a:gd name="T89" fmla="*/ 36 h 546"/>
              <a:gd name="T90" fmla="*/ 467 w 552"/>
              <a:gd name="T91" fmla="*/ 36 h 546"/>
              <a:gd name="T92" fmla="*/ 438 w 552"/>
              <a:gd name="T93" fmla="*/ 142 h 546"/>
              <a:gd name="T94" fmla="*/ 523 w 552"/>
              <a:gd name="T95" fmla="*/ 142 h 546"/>
              <a:gd name="T96" fmla="*/ 551 w 552"/>
              <a:gd name="T97" fmla="*/ 170 h 546"/>
              <a:gd name="T98" fmla="*/ 523 w 552"/>
              <a:gd name="T99" fmla="*/ 198 h 546"/>
              <a:gd name="T100" fmla="*/ 219 w 552"/>
              <a:gd name="T101" fmla="*/ 198 h 546"/>
              <a:gd name="T102" fmla="*/ 219 w 552"/>
              <a:gd name="T103" fmla="*/ 198 h 546"/>
              <a:gd name="T104" fmla="*/ 184 w 552"/>
              <a:gd name="T105" fmla="*/ 347 h 546"/>
              <a:gd name="T106" fmla="*/ 332 w 552"/>
              <a:gd name="T107" fmla="*/ 347 h 546"/>
              <a:gd name="T108" fmla="*/ 368 w 552"/>
              <a:gd name="T109" fmla="*/ 198 h 546"/>
              <a:gd name="T110" fmla="*/ 219 w 552"/>
              <a:gd name="T111" fmla="*/ 19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2" h="546">
                <a:moveTo>
                  <a:pt x="523" y="198"/>
                </a:moveTo>
                <a:lnTo>
                  <a:pt x="523" y="198"/>
                </a:lnTo>
                <a:cubicBezTo>
                  <a:pt x="424" y="198"/>
                  <a:pt x="424" y="198"/>
                  <a:pt x="424" y="198"/>
                </a:cubicBezTo>
                <a:cubicBezTo>
                  <a:pt x="389" y="347"/>
                  <a:pt x="389" y="347"/>
                  <a:pt x="389" y="347"/>
                </a:cubicBezTo>
                <a:cubicBezTo>
                  <a:pt x="467" y="347"/>
                  <a:pt x="467" y="347"/>
                  <a:pt x="467" y="347"/>
                </a:cubicBezTo>
                <a:cubicBezTo>
                  <a:pt x="481" y="347"/>
                  <a:pt x="495" y="361"/>
                  <a:pt x="495" y="375"/>
                </a:cubicBezTo>
                <a:cubicBezTo>
                  <a:pt x="495" y="389"/>
                  <a:pt x="481" y="403"/>
                  <a:pt x="467" y="403"/>
                </a:cubicBezTo>
                <a:cubicBezTo>
                  <a:pt x="375" y="403"/>
                  <a:pt x="375" y="403"/>
                  <a:pt x="375" y="403"/>
                </a:cubicBezTo>
                <a:cubicBezTo>
                  <a:pt x="354" y="523"/>
                  <a:pt x="354" y="523"/>
                  <a:pt x="354" y="523"/>
                </a:cubicBezTo>
                <a:lnTo>
                  <a:pt x="354" y="523"/>
                </a:lnTo>
                <a:cubicBezTo>
                  <a:pt x="347" y="538"/>
                  <a:pt x="339" y="545"/>
                  <a:pt x="325" y="545"/>
                </a:cubicBezTo>
                <a:cubicBezTo>
                  <a:pt x="304" y="545"/>
                  <a:pt x="297" y="531"/>
                  <a:pt x="297" y="516"/>
                </a:cubicBezTo>
                <a:lnTo>
                  <a:pt x="297" y="509"/>
                </a:lnTo>
                <a:lnTo>
                  <a:pt x="297" y="509"/>
                </a:lnTo>
                <a:cubicBezTo>
                  <a:pt x="318" y="403"/>
                  <a:pt x="318" y="403"/>
                  <a:pt x="318" y="403"/>
                </a:cubicBezTo>
                <a:cubicBezTo>
                  <a:pt x="170" y="403"/>
                  <a:pt x="170" y="403"/>
                  <a:pt x="170" y="403"/>
                </a:cubicBezTo>
                <a:cubicBezTo>
                  <a:pt x="141" y="523"/>
                  <a:pt x="141" y="523"/>
                  <a:pt x="141" y="523"/>
                </a:cubicBezTo>
                <a:lnTo>
                  <a:pt x="141" y="523"/>
                </a:lnTo>
                <a:cubicBezTo>
                  <a:pt x="141" y="538"/>
                  <a:pt x="127" y="545"/>
                  <a:pt x="113" y="545"/>
                </a:cubicBezTo>
                <a:cubicBezTo>
                  <a:pt x="99" y="545"/>
                  <a:pt x="85" y="531"/>
                  <a:pt x="85" y="516"/>
                </a:cubicBezTo>
                <a:lnTo>
                  <a:pt x="85" y="509"/>
                </a:lnTo>
                <a:lnTo>
                  <a:pt x="85" y="509"/>
                </a:lnTo>
                <a:cubicBezTo>
                  <a:pt x="113" y="403"/>
                  <a:pt x="113" y="403"/>
                  <a:pt x="113" y="403"/>
                </a:cubicBezTo>
                <a:cubicBezTo>
                  <a:pt x="28" y="403"/>
                  <a:pt x="28" y="403"/>
                  <a:pt x="28" y="403"/>
                </a:cubicBezTo>
                <a:cubicBezTo>
                  <a:pt x="14" y="403"/>
                  <a:pt x="0" y="389"/>
                  <a:pt x="0" y="375"/>
                </a:cubicBezTo>
                <a:cubicBezTo>
                  <a:pt x="0" y="361"/>
                  <a:pt x="14" y="347"/>
                  <a:pt x="28" y="347"/>
                </a:cubicBezTo>
                <a:cubicBezTo>
                  <a:pt x="127" y="347"/>
                  <a:pt x="127" y="347"/>
                  <a:pt x="127" y="347"/>
                </a:cubicBezTo>
                <a:cubicBezTo>
                  <a:pt x="163" y="198"/>
                  <a:pt x="163" y="198"/>
                  <a:pt x="163" y="198"/>
                </a:cubicBezTo>
                <a:cubicBezTo>
                  <a:pt x="85" y="198"/>
                  <a:pt x="85" y="198"/>
                  <a:pt x="85" y="198"/>
                </a:cubicBezTo>
                <a:cubicBezTo>
                  <a:pt x="71" y="198"/>
                  <a:pt x="57" y="184"/>
                  <a:pt x="57" y="170"/>
                </a:cubicBezTo>
                <a:cubicBezTo>
                  <a:pt x="57" y="149"/>
                  <a:pt x="71" y="142"/>
                  <a:pt x="85" y="142"/>
                </a:cubicBezTo>
                <a:cubicBezTo>
                  <a:pt x="177" y="142"/>
                  <a:pt x="177" y="142"/>
                  <a:pt x="177" y="142"/>
                </a:cubicBezTo>
                <a:cubicBezTo>
                  <a:pt x="198" y="22"/>
                  <a:pt x="198" y="22"/>
                  <a:pt x="198" y="22"/>
                </a:cubicBezTo>
                <a:lnTo>
                  <a:pt x="198" y="22"/>
                </a:lnTo>
                <a:cubicBezTo>
                  <a:pt x="205" y="7"/>
                  <a:pt x="212" y="0"/>
                  <a:pt x="226" y="0"/>
                </a:cubicBezTo>
                <a:cubicBezTo>
                  <a:pt x="248" y="0"/>
                  <a:pt x="255" y="7"/>
                  <a:pt x="255" y="29"/>
                </a:cubicBezTo>
                <a:cubicBezTo>
                  <a:pt x="255" y="29"/>
                  <a:pt x="255" y="29"/>
                  <a:pt x="255" y="36"/>
                </a:cubicBezTo>
                <a:lnTo>
                  <a:pt x="255" y="36"/>
                </a:lnTo>
                <a:cubicBezTo>
                  <a:pt x="234" y="142"/>
                  <a:pt x="234" y="142"/>
                  <a:pt x="234" y="142"/>
                </a:cubicBezTo>
                <a:cubicBezTo>
                  <a:pt x="382" y="142"/>
                  <a:pt x="382" y="142"/>
                  <a:pt x="382" y="142"/>
                </a:cubicBezTo>
                <a:cubicBezTo>
                  <a:pt x="410" y="22"/>
                  <a:pt x="410" y="22"/>
                  <a:pt x="410" y="22"/>
                </a:cubicBezTo>
                <a:lnTo>
                  <a:pt x="410" y="22"/>
                </a:lnTo>
                <a:cubicBezTo>
                  <a:pt x="410" y="7"/>
                  <a:pt x="424" y="0"/>
                  <a:pt x="438" y="0"/>
                </a:cubicBezTo>
                <a:cubicBezTo>
                  <a:pt x="452" y="0"/>
                  <a:pt x="467" y="7"/>
                  <a:pt x="467" y="29"/>
                </a:cubicBezTo>
                <a:cubicBezTo>
                  <a:pt x="467" y="29"/>
                  <a:pt x="467" y="29"/>
                  <a:pt x="467" y="36"/>
                </a:cubicBezTo>
                <a:lnTo>
                  <a:pt x="467" y="36"/>
                </a:lnTo>
                <a:cubicBezTo>
                  <a:pt x="438" y="142"/>
                  <a:pt x="438" y="142"/>
                  <a:pt x="438" y="142"/>
                </a:cubicBezTo>
                <a:cubicBezTo>
                  <a:pt x="523" y="142"/>
                  <a:pt x="523" y="142"/>
                  <a:pt x="523" y="142"/>
                </a:cubicBezTo>
                <a:cubicBezTo>
                  <a:pt x="537" y="142"/>
                  <a:pt x="551" y="149"/>
                  <a:pt x="551" y="170"/>
                </a:cubicBezTo>
                <a:cubicBezTo>
                  <a:pt x="551" y="184"/>
                  <a:pt x="537" y="198"/>
                  <a:pt x="523" y="198"/>
                </a:cubicBezTo>
                <a:close/>
                <a:moveTo>
                  <a:pt x="219" y="198"/>
                </a:moveTo>
                <a:lnTo>
                  <a:pt x="219" y="198"/>
                </a:lnTo>
                <a:cubicBezTo>
                  <a:pt x="184" y="347"/>
                  <a:pt x="184" y="347"/>
                  <a:pt x="184" y="347"/>
                </a:cubicBezTo>
                <a:cubicBezTo>
                  <a:pt x="332" y="347"/>
                  <a:pt x="332" y="347"/>
                  <a:pt x="332" y="347"/>
                </a:cubicBezTo>
                <a:cubicBezTo>
                  <a:pt x="368" y="198"/>
                  <a:pt x="368" y="198"/>
                  <a:pt x="368" y="198"/>
                </a:cubicBezTo>
                <a:lnTo>
                  <a:pt x="219"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01" name="Freeform 63"/>
          <p:cNvSpPr>
            <a:spLocks noChangeArrowheads="1"/>
          </p:cNvSpPr>
          <p:nvPr userDrawn="1"/>
        </p:nvSpPr>
        <p:spPr bwMode="auto">
          <a:xfrm>
            <a:off x="15557205" y="6328477"/>
            <a:ext cx="579817" cy="469901"/>
          </a:xfrm>
          <a:custGeom>
            <a:avLst/>
            <a:gdLst>
              <a:gd name="T0" fmla="*/ 572 w 602"/>
              <a:gd name="T1" fmla="*/ 487 h 488"/>
              <a:gd name="T2" fmla="*/ 572 w 602"/>
              <a:gd name="T3" fmla="*/ 487 h 488"/>
              <a:gd name="T4" fmla="*/ 28 w 602"/>
              <a:gd name="T5" fmla="*/ 487 h 488"/>
              <a:gd name="T6" fmla="*/ 0 w 602"/>
              <a:gd name="T7" fmla="*/ 459 h 488"/>
              <a:gd name="T8" fmla="*/ 0 w 602"/>
              <a:gd name="T9" fmla="*/ 28 h 488"/>
              <a:gd name="T10" fmla="*/ 28 w 602"/>
              <a:gd name="T11" fmla="*/ 0 h 488"/>
              <a:gd name="T12" fmla="*/ 572 w 602"/>
              <a:gd name="T13" fmla="*/ 0 h 488"/>
              <a:gd name="T14" fmla="*/ 601 w 602"/>
              <a:gd name="T15" fmla="*/ 28 h 488"/>
              <a:gd name="T16" fmla="*/ 601 w 602"/>
              <a:gd name="T17" fmla="*/ 459 h 488"/>
              <a:gd name="T18" fmla="*/ 572 w 602"/>
              <a:gd name="T19" fmla="*/ 487 h 488"/>
              <a:gd name="T20" fmla="*/ 198 w 602"/>
              <a:gd name="T21" fmla="*/ 56 h 488"/>
              <a:gd name="T22" fmla="*/ 198 w 602"/>
              <a:gd name="T23" fmla="*/ 56 h 488"/>
              <a:gd name="T24" fmla="*/ 56 w 602"/>
              <a:gd name="T25" fmla="*/ 56 h 488"/>
              <a:gd name="T26" fmla="*/ 56 w 602"/>
              <a:gd name="T27" fmla="*/ 431 h 488"/>
              <a:gd name="T28" fmla="*/ 198 w 602"/>
              <a:gd name="T29" fmla="*/ 431 h 488"/>
              <a:gd name="T30" fmla="*/ 198 w 602"/>
              <a:gd name="T31" fmla="*/ 56 h 488"/>
              <a:gd name="T32" fmla="*/ 226 w 602"/>
              <a:gd name="T33" fmla="*/ 56 h 488"/>
              <a:gd name="T34" fmla="*/ 226 w 602"/>
              <a:gd name="T35" fmla="*/ 56 h 488"/>
              <a:gd name="T36" fmla="*/ 226 w 602"/>
              <a:gd name="T37" fmla="*/ 431 h 488"/>
              <a:gd name="T38" fmla="*/ 374 w 602"/>
              <a:gd name="T39" fmla="*/ 431 h 488"/>
              <a:gd name="T40" fmla="*/ 374 w 602"/>
              <a:gd name="T41" fmla="*/ 56 h 488"/>
              <a:gd name="T42" fmla="*/ 226 w 602"/>
              <a:gd name="T43" fmla="*/ 56 h 488"/>
              <a:gd name="T44" fmla="*/ 544 w 602"/>
              <a:gd name="T45" fmla="*/ 56 h 488"/>
              <a:gd name="T46" fmla="*/ 544 w 602"/>
              <a:gd name="T47" fmla="*/ 56 h 488"/>
              <a:gd name="T48" fmla="*/ 403 w 602"/>
              <a:gd name="T49" fmla="*/ 56 h 488"/>
              <a:gd name="T50" fmla="*/ 403 w 602"/>
              <a:gd name="T51" fmla="*/ 431 h 488"/>
              <a:gd name="T52" fmla="*/ 544 w 602"/>
              <a:gd name="T53" fmla="*/ 431 h 488"/>
              <a:gd name="T54" fmla="*/ 544 w 602"/>
              <a:gd name="T55" fmla="*/ 5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488">
                <a:moveTo>
                  <a:pt x="572" y="487"/>
                </a:moveTo>
                <a:lnTo>
                  <a:pt x="572" y="487"/>
                </a:lnTo>
                <a:cubicBezTo>
                  <a:pt x="28" y="487"/>
                  <a:pt x="28" y="487"/>
                  <a:pt x="28" y="487"/>
                </a:cubicBezTo>
                <a:cubicBezTo>
                  <a:pt x="14" y="487"/>
                  <a:pt x="0" y="473"/>
                  <a:pt x="0" y="459"/>
                </a:cubicBezTo>
                <a:cubicBezTo>
                  <a:pt x="0" y="28"/>
                  <a:pt x="0" y="28"/>
                  <a:pt x="0" y="28"/>
                </a:cubicBezTo>
                <a:cubicBezTo>
                  <a:pt x="0" y="7"/>
                  <a:pt x="14" y="0"/>
                  <a:pt x="28" y="0"/>
                </a:cubicBezTo>
                <a:cubicBezTo>
                  <a:pt x="572" y="0"/>
                  <a:pt x="572" y="0"/>
                  <a:pt x="572" y="0"/>
                </a:cubicBezTo>
                <a:cubicBezTo>
                  <a:pt x="594" y="0"/>
                  <a:pt x="601" y="7"/>
                  <a:pt x="601" y="28"/>
                </a:cubicBezTo>
                <a:cubicBezTo>
                  <a:pt x="601" y="459"/>
                  <a:pt x="601" y="459"/>
                  <a:pt x="601" y="459"/>
                </a:cubicBezTo>
                <a:cubicBezTo>
                  <a:pt x="601" y="473"/>
                  <a:pt x="594" y="487"/>
                  <a:pt x="572" y="487"/>
                </a:cubicBezTo>
                <a:close/>
                <a:moveTo>
                  <a:pt x="198" y="56"/>
                </a:moveTo>
                <a:lnTo>
                  <a:pt x="198" y="56"/>
                </a:lnTo>
                <a:cubicBezTo>
                  <a:pt x="56" y="56"/>
                  <a:pt x="56" y="56"/>
                  <a:pt x="56" y="56"/>
                </a:cubicBezTo>
                <a:cubicBezTo>
                  <a:pt x="56" y="431"/>
                  <a:pt x="56" y="431"/>
                  <a:pt x="56" y="431"/>
                </a:cubicBezTo>
                <a:cubicBezTo>
                  <a:pt x="198" y="431"/>
                  <a:pt x="198" y="431"/>
                  <a:pt x="198" y="431"/>
                </a:cubicBezTo>
                <a:lnTo>
                  <a:pt x="198" y="56"/>
                </a:lnTo>
                <a:close/>
                <a:moveTo>
                  <a:pt x="226" y="56"/>
                </a:moveTo>
                <a:lnTo>
                  <a:pt x="226" y="56"/>
                </a:lnTo>
                <a:cubicBezTo>
                  <a:pt x="226" y="431"/>
                  <a:pt x="226" y="431"/>
                  <a:pt x="226" y="431"/>
                </a:cubicBezTo>
                <a:cubicBezTo>
                  <a:pt x="374" y="431"/>
                  <a:pt x="374" y="431"/>
                  <a:pt x="374" y="431"/>
                </a:cubicBezTo>
                <a:cubicBezTo>
                  <a:pt x="374" y="56"/>
                  <a:pt x="374" y="56"/>
                  <a:pt x="374" y="56"/>
                </a:cubicBezTo>
                <a:lnTo>
                  <a:pt x="226" y="56"/>
                </a:lnTo>
                <a:close/>
                <a:moveTo>
                  <a:pt x="544" y="56"/>
                </a:moveTo>
                <a:lnTo>
                  <a:pt x="544" y="56"/>
                </a:lnTo>
                <a:cubicBezTo>
                  <a:pt x="403" y="56"/>
                  <a:pt x="403" y="56"/>
                  <a:pt x="403" y="56"/>
                </a:cubicBezTo>
                <a:cubicBezTo>
                  <a:pt x="403" y="431"/>
                  <a:pt x="403" y="431"/>
                  <a:pt x="403" y="431"/>
                </a:cubicBezTo>
                <a:cubicBezTo>
                  <a:pt x="544" y="431"/>
                  <a:pt x="544" y="431"/>
                  <a:pt x="544" y="431"/>
                </a:cubicBezTo>
                <a:lnTo>
                  <a:pt x="544" y="5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02" name="Freeform 64"/>
          <p:cNvSpPr>
            <a:spLocks noChangeArrowheads="1"/>
          </p:cNvSpPr>
          <p:nvPr userDrawn="1"/>
        </p:nvSpPr>
        <p:spPr bwMode="auto">
          <a:xfrm>
            <a:off x="14558400" y="6286143"/>
            <a:ext cx="558653" cy="558800"/>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03" name="Freeform 65"/>
          <p:cNvSpPr>
            <a:spLocks noChangeArrowheads="1"/>
          </p:cNvSpPr>
          <p:nvPr userDrawn="1"/>
        </p:nvSpPr>
        <p:spPr bwMode="auto">
          <a:xfrm>
            <a:off x="13525736" y="6286143"/>
            <a:ext cx="584048" cy="546101"/>
          </a:xfrm>
          <a:custGeom>
            <a:avLst/>
            <a:gdLst>
              <a:gd name="T0" fmla="*/ 579 w 608"/>
              <a:gd name="T1" fmla="*/ 566 h 567"/>
              <a:gd name="T2" fmla="*/ 579 w 608"/>
              <a:gd name="T3" fmla="*/ 566 h 567"/>
              <a:gd name="T4" fmla="*/ 28 w 608"/>
              <a:gd name="T5" fmla="*/ 566 h 567"/>
              <a:gd name="T6" fmla="*/ 0 w 608"/>
              <a:gd name="T7" fmla="*/ 537 h 567"/>
              <a:gd name="T8" fmla="*/ 28 w 608"/>
              <a:gd name="T9" fmla="*/ 509 h 567"/>
              <a:gd name="T10" fmla="*/ 579 w 608"/>
              <a:gd name="T11" fmla="*/ 509 h 567"/>
              <a:gd name="T12" fmla="*/ 607 w 608"/>
              <a:gd name="T13" fmla="*/ 537 h 567"/>
              <a:gd name="T14" fmla="*/ 579 w 608"/>
              <a:gd name="T15" fmla="*/ 566 h 567"/>
              <a:gd name="T16" fmla="*/ 459 w 608"/>
              <a:gd name="T17" fmla="*/ 149 h 567"/>
              <a:gd name="T18" fmla="*/ 459 w 608"/>
              <a:gd name="T19" fmla="*/ 149 h 567"/>
              <a:gd name="T20" fmla="*/ 381 w 608"/>
              <a:gd name="T21" fmla="*/ 71 h 567"/>
              <a:gd name="T22" fmla="*/ 445 w 608"/>
              <a:gd name="T23" fmla="*/ 7 h 567"/>
              <a:gd name="T24" fmla="*/ 480 w 608"/>
              <a:gd name="T25" fmla="*/ 7 h 567"/>
              <a:gd name="T26" fmla="*/ 523 w 608"/>
              <a:gd name="T27" fmla="*/ 50 h 567"/>
              <a:gd name="T28" fmla="*/ 523 w 608"/>
              <a:gd name="T29" fmla="*/ 92 h 567"/>
              <a:gd name="T30" fmla="*/ 459 w 608"/>
              <a:gd name="T31" fmla="*/ 149 h 567"/>
              <a:gd name="T32" fmla="*/ 205 w 608"/>
              <a:gd name="T33" fmla="*/ 410 h 567"/>
              <a:gd name="T34" fmla="*/ 205 w 608"/>
              <a:gd name="T35" fmla="*/ 410 h 567"/>
              <a:gd name="T36" fmla="*/ 127 w 608"/>
              <a:gd name="T37" fmla="*/ 325 h 567"/>
              <a:gd name="T38" fmla="*/ 360 w 608"/>
              <a:gd name="T39" fmla="*/ 92 h 567"/>
              <a:gd name="T40" fmla="*/ 445 w 608"/>
              <a:gd name="T41" fmla="*/ 170 h 567"/>
              <a:gd name="T42" fmla="*/ 205 w 608"/>
              <a:gd name="T43" fmla="*/ 410 h 567"/>
              <a:gd name="T44" fmla="*/ 77 w 608"/>
              <a:gd name="T45" fmla="*/ 453 h 567"/>
              <a:gd name="T46" fmla="*/ 77 w 608"/>
              <a:gd name="T47" fmla="*/ 453 h 567"/>
              <a:gd name="T48" fmla="*/ 106 w 608"/>
              <a:gd name="T49" fmla="*/ 347 h 567"/>
              <a:gd name="T50" fmla="*/ 183 w 608"/>
              <a:gd name="T51" fmla="*/ 424 h 567"/>
              <a:gd name="T52" fmla="*/ 77 w 608"/>
              <a:gd name="T53" fmla="*/ 45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04" name="Freeform 66"/>
          <p:cNvSpPr>
            <a:spLocks noChangeArrowheads="1"/>
          </p:cNvSpPr>
          <p:nvPr userDrawn="1"/>
        </p:nvSpPr>
        <p:spPr bwMode="auto">
          <a:xfrm>
            <a:off x="12590415" y="6341178"/>
            <a:ext cx="435918" cy="436032"/>
          </a:xfrm>
          <a:custGeom>
            <a:avLst/>
            <a:gdLst>
              <a:gd name="T0" fmla="*/ 43 w 454"/>
              <a:gd name="T1" fmla="*/ 325 h 453"/>
              <a:gd name="T2" fmla="*/ 43 w 454"/>
              <a:gd name="T3" fmla="*/ 325 h 453"/>
              <a:gd name="T4" fmla="*/ 283 w 454"/>
              <a:gd name="T5" fmla="*/ 92 h 453"/>
              <a:gd name="T6" fmla="*/ 361 w 454"/>
              <a:gd name="T7" fmla="*/ 169 h 453"/>
              <a:gd name="T8" fmla="*/ 127 w 454"/>
              <a:gd name="T9" fmla="*/ 410 h 453"/>
              <a:gd name="T10" fmla="*/ 43 w 454"/>
              <a:gd name="T11" fmla="*/ 325 h 453"/>
              <a:gd name="T12" fmla="*/ 361 w 454"/>
              <a:gd name="T13" fmla="*/ 7 h 453"/>
              <a:gd name="T14" fmla="*/ 361 w 454"/>
              <a:gd name="T15" fmla="*/ 7 h 453"/>
              <a:gd name="T16" fmla="*/ 403 w 454"/>
              <a:gd name="T17" fmla="*/ 7 h 453"/>
              <a:gd name="T18" fmla="*/ 446 w 454"/>
              <a:gd name="T19" fmla="*/ 49 h 453"/>
              <a:gd name="T20" fmla="*/ 446 w 454"/>
              <a:gd name="T21" fmla="*/ 92 h 453"/>
              <a:gd name="T22" fmla="*/ 382 w 454"/>
              <a:gd name="T23" fmla="*/ 148 h 453"/>
              <a:gd name="T24" fmla="*/ 304 w 454"/>
              <a:gd name="T25" fmla="*/ 71 h 453"/>
              <a:gd name="T26" fmla="*/ 361 w 454"/>
              <a:gd name="T27" fmla="*/ 7 h 453"/>
              <a:gd name="T28" fmla="*/ 0 w 454"/>
              <a:gd name="T29" fmla="*/ 452 h 453"/>
              <a:gd name="T30" fmla="*/ 0 w 454"/>
              <a:gd name="T31" fmla="*/ 452 h 453"/>
              <a:gd name="T32" fmla="*/ 22 w 454"/>
              <a:gd name="T33" fmla="*/ 346 h 453"/>
              <a:gd name="T34" fmla="*/ 106 w 454"/>
              <a:gd name="T35" fmla="*/ 424 h 453"/>
              <a:gd name="T36" fmla="*/ 0 w 454"/>
              <a:gd name="T37" fmla="*/ 45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53">
                <a:moveTo>
                  <a:pt x="43" y="325"/>
                </a:moveTo>
                <a:lnTo>
                  <a:pt x="43" y="325"/>
                </a:lnTo>
                <a:cubicBezTo>
                  <a:pt x="283" y="92"/>
                  <a:pt x="283" y="92"/>
                  <a:pt x="283" y="92"/>
                </a:cubicBezTo>
                <a:cubicBezTo>
                  <a:pt x="361" y="169"/>
                  <a:pt x="361" y="169"/>
                  <a:pt x="361" y="169"/>
                </a:cubicBezTo>
                <a:cubicBezTo>
                  <a:pt x="127" y="410"/>
                  <a:pt x="127" y="410"/>
                  <a:pt x="127" y="410"/>
                </a:cubicBezTo>
                <a:lnTo>
                  <a:pt x="43" y="325"/>
                </a:lnTo>
                <a:close/>
                <a:moveTo>
                  <a:pt x="361" y="7"/>
                </a:moveTo>
                <a:lnTo>
                  <a:pt x="361" y="7"/>
                </a:lnTo>
                <a:cubicBezTo>
                  <a:pt x="375" y="0"/>
                  <a:pt x="389" y="0"/>
                  <a:pt x="403" y="7"/>
                </a:cubicBezTo>
                <a:cubicBezTo>
                  <a:pt x="446" y="49"/>
                  <a:pt x="446" y="49"/>
                  <a:pt x="446" y="49"/>
                </a:cubicBezTo>
                <a:cubicBezTo>
                  <a:pt x="453" y="64"/>
                  <a:pt x="453" y="78"/>
                  <a:pt x="446" y="92"/>
                </a:cubicBezTo>
                <a:cubicBezTo>
                  <a:pt x="382" y="148"/>
                  <a:pt x="382" y="148"/>
                  <a:pt x="382" y="148"/>
                </a:cubicBezTo>
                <a:cubicBezTo>
                  <a:pt x="304" y="71"/>
                  <a:pt x="304" y="71"/>
                  <a:pt x="304" y="71"/>
                </a:cubicBezTo>
                <a:lnTo>
                  <a:pt x="361" y="7"/>
                </a:lnTo>
                <a:close/>
                <a:moveTo>
                  <a:pt x="0" y="452"/>
                </a:moveTo>
                <a:lnTo>
                  <a:pt x="0" y="452"/>
                </a:lnTo>
                <a:cubicBezTo>
                  <a:pt x="22" y="346"/>
                  <a:pt x="22" y="346"/>
                  <a:pt x="22" y="346"/>
                </a:cubicBezTo>
                <a:cubicBezTo>
                  <a:pt x="106" y="424"/>
                  <a:pt x="106" y="424"/>
                  <a:pt x="106" y="424"/>
                </a:cubicBezTo>
                <a:lnTo>
                  <a:pt x="0" y="45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11" name="Freeform 73"/>
          <p:cNvSpPr>
            <a:spLocks noChangeArrowheads="1"/>
          </p:cNvSpPr>
          <p:nvPr userDrawn="1"/>
        </p:nvSpPr>
        <p:spPr bwMode="auto">
          <a:xfrm>
            <a:off x="11375762" y="7264045"/>
            <a:ext cx="579817" cy="584200"/>
          </a:xfrm>
          <a:custGeom>
            <a:avLst/>
            <a:gdLst>
              <a:gd name="T0" fmla="*/ 573 w 602"/>
              <a:gd name="T1" fmla="*/ 219 h 609"/>
              <a:gd name="T2" fmla="*/ 573 w 602"/>
              <a:gd name="T3" fmla="*/ 219 h 609"/>
              <a:gd name="T4" fmla="*/ 544 w 602"/>
              <a:gd name="T5" fmla="*/ 219 h 609"/>
              <a:gd name="T6" fmla="*/ 530 w 602"/>
              <a:gd name="T7" fmla="*/ 219 h 609"/>
              <a:gd name="T8" fmla="*/ 452 w 602"/>
              <a:gd name="T9" fmla="*/ 219 h 609"/>
              <a:gd name="T10" fmla="*/ 424 w 602"/>
              <a:gd name="T11" fmla="*/ 191 h 609"/>
              <a:gd name="T12" fmla="*/ 452 w 602"/>
              <a:gd name="T13" fmla="*/ 162 h 609"/>
              <a:gd name="T14" fmla="*/ 502 w 602"/>
              <a:gd name="T15" fmla="*/ 162 h 609"/>
              <a:gd name="T16" fmla="*/ 297 w 602"/>
              <a:gd name="T17" fmla="*/ 56 h 609"/>
              <a:gd name="T18" fmla="*/ 57 w 602"/>
              <a:gd name="T19" fmla="*/ 304 h 609"/>
              <a:gd name="T20" fmla="*/ 28 w 602"/>
              <a:gd name="T21" fmla="*/ 332 h 609"/>
              <a:gd name="T22" fmla="*/ 0 w 602"/>
              <a:gd name="T23" fmla="*/ 304 h 609"/>
              <a:gd name="T24" fmla="*/ 0 w 602"/>
              <a:gd name="T25" fmla="*/ 304 h 609"/>
              <a:gd name="T26" fmla="*/ 297 w 602"/>
              <a:gd name="T27" fmla="*/ 0 h 609"/>
              <a:gd name="T28" fmla="*/ 544 w 602"/>
              <a:gd name="T29" fmla="*/ 127 h 609"/>
              <a:gd name="T30" fmla="*/ 544 w 602"/>
              <a:gd name="T31" fmla="*/ 78 h 609"/>
              <a:gd name="T32" fmla="*/ 573 w 602"/>
              <a:gd name="T33" fmla="*/ 49 h 609"/>
              <a:gd name="T34" fmla="*/ 601 w 602"/>
              <a:gd name="T35" fmla="*/ 78 h 609"/>
              <a:gd name="T36" fmla="*/ 601 w 602"/>
              <a:gd name="T37" fmla="*/ 191 h 609"/>
              <a:gd name="T38" fmla="*/ 573 w 602"/>
              <a:gd name="T39" fmla="*/ 219 h 609"/>
              <a:gd name="T40" fmla="*/ 28 w 602"/>
              <a:gd name="T41" fmla="*/ 389 h 609"/>
              <a:gd name="T42" fmla="*/ 28 w 602"/>
              <a:gd name="T43" fmla="*/ 389 h 609"/>
              <a:gd name="T44" fmla="*/ 148 w 602"/>
              <a:gd name="T45" fmla="*/ 389 h 609"/>
              <a:gd name="T46" fmla="*/ 177 w 602"/>
              <a:gd name="T47" fmla="*/ 417 h 609"/>
              <a:gd name="T48" fmla="*/ 148 w 602"/>
              <a:gd name="T49" fmla="*/ 445 h 609"/>
              <a:gd name="T50" fmla="*/ 99 w 602"/>
              <a:gd name="T51" fmla="*/ 445 h 609"/>
              <a:gd name="T52" fmla="*/ 297 w 602"/>
              <a:gd name="T53" fmla="*/ 551 h 609"/>
              <a:gd name="T54" fmla="*/ 544 w 602"/>
              <a:gd name="T55" fmla="*/ 304 h 609"/>
              <a:gd name="T56" fmla="*/ 573 w 602"/>
              <a:gd name="T57" fmla="*/ 276 h 609"/>
              <a:gd name="T58" fmla="*/ 601 w 602"/>
              <a:gd name="T59" fmla="*/ 304 h 609"/>
              <a:gd name="T60" fmla="*/ 601 w 602"/>
              <a:gd name="T61" fmla="*/ 304 h 609"/>
              <a:gd name="T62" fmla="*/ 297 w 602"/>
              <a:gd name="T63" fmla="*/ 608 h 609"/>
              <a:gd name="T64" fmla="*/ 57 w 602"/>
              <a:gd name="T65" fmla="*/ 480 h 609"/>
              <a:gd name="T66" fmla="*/ 57 w 602"/>
              <a:gd name="T67" fmla="*/ 530 h 609"/>
              <a:gd name="T68" fmla="*/ 28 w 602"/>
              <a:gd name="T69" fmla="*/ 558 h 609"/>
              <a:gd name="T70" fmla="*/ 0 w 602"/>
              <a:gd name="T71" fmla="*/ 530 h 609"/>
              <a:gd name="T72" fmla="*/ 0 w 602"/>
              <a:gd name="T73" fmla="*/ 417 h 609"/>
              <a:gd name="T74" fmla="*/ 28 w 602"/>
              <a:gd name="T75" fmla="*/ 38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lnTo>
                  <a:pt x="0" y="304"/>
                </a:ln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lnTo>
                  <a:pt x="601" y="304"/>
                </a:ln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12" name="Freeform 74"/>
          <p:cNvSpPr>
            <a:spLocks noChangeArrowheads="1"/>
          </p:cNvSpPr>
          <p:nvPr userDrawn="1"/>
        </p:nvSpPr>
        <p:spPr bwMode="auto">
          <a:xfrm>
            <a:off x="10355796" y="7264045"/>
            <a:ext cx="584048" cy="584200"/>
          </a:xfrm>
          <a:custGeom>
            <a:avLst/>
            <a:gdLst>
              <a:gd name="T0" fmla="*/ 579 w 609"/>
              <a:gd name="T1" fmla="*/ 219 h 609"/>
              <a:gd name="T2" fmla="*/ 579 w 609"/>
              <a:gd name="T3" fmla="*/ 219 h 609"/>
              <a:gd name="T4" fmla="*/ 452 w 609"/>
              <a:gd name="T5" fmla="*/ 219 h 609"/>
              <a:gd name="T6" fmla="*/ 424 w 609"/>
              <a:gd name="T7" fmla="*/ 191 h 609"/>
              <a:gd name="T8" fmla="*/ 452 w 609"/>
              <a:gd name="T9" fmla="*/ 162 h 609"/>
              <a:gd name="T10" fmla="*/ 502 w 609"/>
              <a:gd name="T11" fmla="*/ 162 h 609"/>
              <a:gd name="T12" fmla="*/ 304 w 609"/>
              <a:gd name="T13" fmla="*/ 56 h 609"/>
              <a:gd name="T14" fmla="*/ 56 w 609"/>
              <a:gd name="T15" fmla="*/ 304 h 609"/>
              <a:gd name="T16" fmla="*/ 304 w 609"/>
              <a:gd name="T17" fmla="*/ 551 h 609"/>
              <a:gd name="T18" fmla="*/ 551 w 609"/>
              <a:gd name="T19" fmla="*/ 304 h 609"/>
              <a:gd name="T20" fmla="*/ 579 w 609"/>
              <a:gd name="T21" fmla="*/ 276 h 609"/>
              <a:gd name="T22" fmla="*/ 608 w 609"/>
              <a:gd name="T23" fmla="*/ 304 h 609"/>
              <a:gd name="T24" fmla="*/ 304 w 609"/>
              <a:gd name="T25" fmla="*/ 608 h 609"/>
              <a:gd name="T26" fmla="*/ 0 w 609"/>
              <a:gd name="T27" fmla="*/ 304 h 609"/>
              <a:gd name="T28" fmla="*/ 304 w 609"/>
              <a:gd name="T29" fmla="*/ 0 h 609"/>
              <a:gd name="T30" fmla="*/ 551 w 609"/>
              <a:gd name="T31" fmla="*/ 127 h 609"/>
              <a:gd name="T32" fmla="*/ 551 w 609"/>
              <a:gd name="T33" fmla="*/ 78 h 609"/>
              <a:gd name="T34" fmla="*/ 579 w 609"/>
              <a:gd name="T35" fmla="*/ 49 h 609"/>
              <a:gd name="T36" fmla="*/ 608 w 609"/>
              <a:gd name="T37" fmla="*/ 78 h 609"/>
              <a:gd name="T38" fmla="*/ 608 w 609"/>
              <a:gd name="T39" fmla="*/ 191 h 609"/>
              <a:gd name="T40" fmla="*/ 579 w 609"/>
              <a:gd name="T41" fmla="*/ 21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9" h="609">
                <a:moveTo>
                  <a:pt x="579" y="219"/>
                </a:moveTo>
                <a:lnTo>
                  <a:pt x="579" y="219"/>
                </a:lnTo>
                <a:cubicBezTo>
                  <a:pt x="452" y="219"/>
                  <a:pt x="452" y="219"/>
                  <a:pt x="452" y="219"/>
                </a:cubicBezTo>
                <a:cubicBezTo>
                  <a:pt x="438" y="219"/>
                  <a:pt x="424" y="205"/>
                  <a:pt x="424" y="191"/>
                </a:cubicBezTo>
                <a:cubicBezTo>
                  <a:pt x="424" y="177"/>
                  <a:pt x="438" y="162"/>
                  <a:pt x="452" y="162"/>
                </a:cubicBezTo>
                <a:cubicBezTo>
                  <a:pt x="502" y="162"/>
                  <a:pt x="502" y="162"/>
                  <a:pt x="502" y="162"/>
                </a:cubicBezTo>
                <a:cubicBezTo>
                  <a:pt x="459" y="99"/>
                  <a:pt x="389" y="56"/>
                  <a:pt x="304" y="56"/>
                </a:cubicBezTo>
                <a:cubicBezTo>
                  <a:pt x="169" y="56"/>
                  <a:pt x="56" y="169"/>
                  <a:pt x="56" y="304"/>
                </a:cubicBezTo>
                <a:cubicBezTo>
                  <a:pt x="56" y="438"/>
                  <a:pt x="169" y="551"/>
                  <a:pt x="304" y="551"/>
                </a:cubicBezTo>
                <a:cubicBezTo>
                  <a:pt x="438" y="551"/>
                  <a:pt x="551" y="438"/>
                  <a:pt x="551" y="304"/>
                </a:cubicBezTo>
                <a:cubicBezTo>
                  <a:pt x="551" y="290"/>
                  <a:pt x="558" y="276"/>
                  <a:pt x="579" y="276"/>
                </a:cubicBezTo>
                <a:cubicBezTo>
                  <a:pt x="594" y="276"/>
                  <a:pt x="608" y="290"/>
                  <a:pt x="608" y="304"/>
                </a:cubicBezTo>
                <a:cubicBezTo>
                  <a:pt x="608" y="473"/>
                  <a:pt x="473" y="608"/>
                  <a:pt x="304" y="608"/>
                </a:cubicBezTo>
                <a:cubicBezTo>
                  <a:pt x="134" y="608"/>
                  <a:pt x="0" y="473"/>
                  <a:pt x="0" y="304"/>
                </a:cubicBezTo>
                <a:cubicBezTo>
                  <a:pt x="0" y="134"/>
                  <a:pt x="134" y="0"/>
                  <a:pt x="304" y="0"/>
                </a:cubicBezTo>
                <a:cubicBezTo>
                  <a:pt x="403" y="0"/>
                  <a:pt x="495" y="49"/>
                  <a:pt x="551" y="127"/>
                </a:cubicBezTo>
                <a:cubicBezTo>
                  <a:pt x="551" y="78"/>
                  <a:pt x="551" y="78"/>
                  <a:pt x="551" y="78"/>
                </a:cubicBezTo>
                <a:cubicBezTo>
                  <a:pt x="551" y="64"/>
                  <a:pt x="558" y="49"/>
                  <a:pt x="579" y="49"/>
                </a:cubicBezTo>
                <a:cubicBezTo>
                  <a:pt x="594" y="49"/>
                  <a:pt x="608" y="64"/>
                  <a:pt x="608" y="78"/>
                </a:cubicBezTo>
                <a:cubicBezTo>
                  <a:pt x="608" y="191"/>
                  <a:pt x="608" y="191"/>
                  <a:pt x="608" y="191"/>
                </a:cubicBezTo>
                <a:cubicBezTo>
                  <a:pt x="608" y="205"/>
                  <a:pt x="594" y="219"/>
                  <a:pt x="579" y="21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13" name="Freeform 75"/>
          <p:cNvSpPr>
            <a:spLocks noChangeArrowheads="1"/>
          </p:cNvSpPr>
          <p:nvPr userDrawn="1"/>
        </p:nvSpPr>
        <p:spPr bwMode="auto">
          <a:xfrm>
            <a:off x="9348523" y="7319077"/>
            <a:ext cx="579814" cy="406400"/>
          </a:xfrm>
          <a:custGeom>
            <a:avLst/>
            <a:gdLst>
              <a:gd name="T0" fmla="*/ 530 w 602"/>
              <a:gd name="T1" fmla="*/ 184 h 425"/>
              <a:gd name="T2" fmla="*/ 530 w 602"/>
              <a:gd name="T3" fmla="*/ 184 h 425"/>
              <a:gd name="T4" fmla="*/ 509 w 602"/>
              <a:gd name="T5" fmla="*/ 191 h 425"/>
              <a:gd name="T6" fmla="*/ 480 w 602"/>
              <a:gd name="T7" fmla="*/ 163 h 425"/>
              <a:gd name="T8" fmla="*/ 487 w 602"/>
              <a:gd name="T9" fmla="*/ 142 h 425"/>
              <a:gd name="T10" fmla="*/ 509 w 602"/>
              <a:gd name="T11" fmla="*/ 128 h 425"/>
              <a:gd name="T12" fmla="*/ 487 w 602"/>
              <a:gd name="T13" fmla="*/ 128 h 425"/>
              <a:gd name="T14" fmla="*/ 487 w 602"/>
              <a:gd name="T15" fmla="*/ 128 h 425"/>
              <a:gd name="T16" fmla="*/ 459 w 602"/>
              <a:gd name="T17" fmla="*/ 128 h 425"/>
              <a:gd name="T18" fmla="*/ 459 w 602"/>
              <a:gd name="T19" fmla="*/ 128 h 425"/>
              <a:gd name="T20" fmla="*/ 438 w 602"/>
              <a:gd name="T21" fmla="*/ 128 h 425"/>
              <a:gd name="T22" fmla="*/ 141 w 602"/>
              <a:gd name="T23" fmla="*/ 417 h 425"/>
              <a:gd name="T24" fmla="*/ 120 w 602"/>
              <a:gd name="T25" fmla="*/ 424 h 425"/>
              <a:gd name="T26" fmla="*/ 120 w 602"/>
              <a:gd name="T27" fmla="*/ 424 h 425"/>
              <a:gd name="T28" fmla="*/ 85 w 602"/>
              <a:gd name="T29" fmla="*/ 424 h 425"/>
              <a:gd name="T30" fmla="*/ 85 w 602"/>
              <a:gd name="T31" fmla="*/ 424 h 425"/>
              <a:gd name="T32" fmla="*/ 28 w 602"/>
              <a:gd name="T33" fmla="*/ 424 h 425"/>
              <a:gd name="T34" fmla="*/ 0 w 602"/>
              <a:gd name="T35" fmla="*/ 396 h 425"/>
              <a:gd name="T36" fmla="*/ 28 w 602"/>
              <a:gd name="T37" fmla="*/ 368 h 425"/>
              <a:gd name="T38" fmla="*/ 85 w 602"/>
              <a:gd name="T39" fmla="*/ 368 h 425"/>
              <a:gd name="T40" fmla="*/ 85 w 602"/>
              <a:gd name="T41" fmla="*/ 368 h 425"/>
              <a:gd name="T42" fmla="*/ 113 w 602"/>
              <a:gd name="T43" fmla="*/ 368 h 425"/>
              <a:gd name="T44" fmla="*/ 403 w 602"/>
              <a:gd name="T45" fmla="*/ 78 h 425"/>
              <a:gd name="T46" fmla="*/ 403 w 602"/>
              <a:gd name="T47" fmla="*/ 78 h 425"/>
              <a:gd name="T48" fmla="*/ 424 w 602"/>
              <a:gd name="T49" fmla="*/ 71 h 425"/>
              <a:gd name="T50" fmla="*/ 424 w 602"/>
              <a:gd name="T51" fmla="*/ 71 h 425"/>
              <a:gd name="T52" fmla="*/ 473 w 602"/>
              <a:gd name="T53" fmla="*/ 71 h 425"/>
              <a:gd name="T54" fmla="*/ 473 w 602"/>
              <a:gd name="T55" fmla="*/ 71 h 425"/>
              <a:gd name="T56" fmla="*/ 509 w 602"/>
              <a:gd name="T57" fmla="*/ 71 h 425"/>
              <a:gd name="T58" fmla="*/ 487 w 602"/>
              <a:gd name="T59" fmla="*/ 50 h 425"/>
              <a:gd name="T60" fmla="*/ 480 w 602"/>
              <a:gd name="T61" fmla="*/ 29 h 425"/>
              <a:gd name="T62" fmla="*/ 509 w 602"/>
              <a:gd name="T63" fmla="*/ 0 h 425"/>
              <a:gd name="T64" fmla="*/ 530 w 602"/>
              <a:gd name="T65" fmla="*/ 15 h 425"/>
              <a:gd name="T66" fmla="*/ 594 w 602"/>
              <a:gd name="T67" fmla="*/ 78 h 425"/>
              <a:gd name="T68" fmla="*/ 601 w 602"/>
              <a:gd name="T69" fmla="*/ 99 h 425"/>
              <a:gd name="T70" fmla="*/ 594 w 602"/>
              <a:gd name="T71" fmla="*/ 121 h 425"/>
              <a:gd name="T72" fmla="*/ 530 w 602"/>
              <a:gd name="T73" fmla="*/ 18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2" h="425">
                <a:moveTo>
                  <a:pt x="530" y="184"/>
                </a:moveTo>
                <a:lnTo>
                  <a:pt x="530" y="184"/>
                </a:lnTo>
                <a:cubicBezTo>
                  <a:pt x="523" y="191"/>
                  <a:pt x="516" y="191"/>
                  <a:pt x="509" y="191"/>
                </a:cubicBezTo>
                <a:cubicBezTo>
                  <a:pt x="495" y="191"/>
                  <a:pt x="480" y="177"/>
                  <a:pt x="480" y="163"/>
                </a:cubicBezTo>
                <a:cubicBezTo>
                  <a:pt x="480" y="156"/>
                  <a:pt x="480" y="149"/>
                  <a:pt x="487" y="142"/>
                </a:cubicBezTo>
                <a:cubicBezTo>
                  <a:pt x="509" y="128"/>
                  <a:pt x="509" y="128"/>
                  <a:pt x="509" y="128"/>
                </a:cubicBezTo>
                <a:cubicBezTo>
                  <a:pt x="487" y="128"/>
                  <a:pt x="487" y="128"/>
                  <a:pt x="487" y="128"/>
                </a:cubicBezTo>
                <a:lnTo>
                  <a:pt x="487" y="128"/>
                </a:lnTo>
                <a:cubicBezTo>
                  <a:pt x="459" y="128"/>
                  <a:pt x="459" y="128"/>
                  <a:pt x="459" y="128"/>
                </a:cubicBezTo>
                <a:lnTo>
                  <a:pt x="459" y="128"/>
                </a:lnTo>
                <a:cubicBezTo>
                  <a:pt x="438" y="128"/>
                  <a:pt x="438" y="128"/>
                  <a:pt x="438" y="128"/>
                </a:cubicBezTo>
                <a:cubicBezTo>
                  <a:pt x="141" y="417"/>
                  <a:pt x="141" y="417"/>
                  <a:pt x="141" y="417"/>
                </a:cubicBezTo>
                <a:cubicBezTo>
                  <a:pt x="134" y="424"/>
                  <a:pt x="127" y="424"/>
                  <a:pt x="120" y="424"/>
                </a:cubicBezTo>
                <a:lnTo>
                  <a:pt x="120" y="424"/>
                </a:lnTo>
                <a:cubicBezTo>
                  <a:pt x="85" y="424"/>
                  <a:pt x="85" y="424"/>
                  <a:pt x="85" y="424"/>
                </a:cubicBezTo>
                <a:lnTo>
                  <a:pt x="85" y="424"/>
                </a:lnTo>
                <a:cubicBezTo>
                  <a:pt x="28" y="424"/>
                  <a:pt x="28" y="424"/>
                  <a:pt x="28" y="424"/>
                </a:cubicBezTo>
                <a:cubicBezTo>
                  <a:pt x="14" y="424"/>
                  <a:pt x="0" y="417"/>
                  <a:pt x="0" y="396"/>
                </a:cubicBezTo>
                <a:cubicBezTo>
                  <a:pt x="0" y="382"/>
                  <a:pt x="14" y="368"/>
                  <a:pt x="28" y="368"/>
                </a:cubicBezTo>
                <a:cubicBezTo>
                  <a:pt x="85" y="368"/>
                  <a:pt x="85" y="368"/>
                  <a:pt x="85" y="368"/>
                </a:cubicBezTo>
                <a:lnTo>
                  <a:pt x="85" y="368"/>
                </a:lnTo>
                <a:cubicBezTo>
                  <a:pt x="113" y="368"/>
                  <a:pt x="113" y="368"/>
                  <a:pt x="113" y="368"/>
                </a:cubicBezTo>
                <a:cubicBezTo>
                  <a:pt x="403" y="78"/>
                  <a:pt x="403" y="78"/>
                  <a:pt x="403" y="78"/>
                </a:cubicBezTo>
                <a:lnTo>
                  <a:pt x="403" y="78"/>
                </a:lnTo>
                <a:cubicBezTo>
                  <a:pt x="410" y="71"/>
                  <a:pt x="417" y="71"/>
                  <a:pt x="424" y="71"/>
                </a:cubicBezTo>
                <a:lnTo>
                  <a:pt x="424" y="71"/>
                </a:lnTo>
                <a:cubicBezTo>
                  <a:pt x="473" y="71"/>
                  <a:pt x="473" y="71"/>
                  <a:pt x="473" y="71"/>
                </a:cubicBezTo>
                <a:lnTo>
                  <a:pt x="473" y="71"/>
                </a:lnTo>
                <a:cubicBezTo>
                  <a:pt x="509" y="71"/>
                  <a:pt x="509" y="71"/>
                  <a:pt x="509" y="71"/>
                </a:cubicBezTo>
                <a:cubicBezTo>
                  <a:pt x="487" y="50"/>
                  <a:pt x="487" y="50"/>
                  <a:pt x="487" y="50"/>
                </a:cubicBezTo>
                <a:cubicBezTo>
                  <a:pt x="480" y="43"/>
                  <a:pt x="480" y="36"/>
                  <a:pt x="480" y="29"/>
                </a:cubicBezTo>
                <a:cubicBezTo>
                  <a:pt x="480" y="15"/>
                  <a:pt x="495" y="0"/>
                  <a:pt x="509" y="0"/>
                </a:cubicBezTo>
                <a:cubicBezTo>
                  <a:pt x="516" y="0"/>
                  <a:pt x="523" y="8"/>
                  <a:pt x="530" y="15"/>
                </a:cubicBezTo>
                <a:cubicBezTo>
                  <a:pt x="594" y="78"/>
                  <a:pt x="594" y="78"/>
                  <a:pt x="594" y="78"/>
                </a:cubicBezTo>
                <a:cubicBezTo>
                  <a:pt x="601" y="85"/>
                  <a:pt x="601" y="92"/>
                  <a:pt x="601" y="99"/>
                </a:cubicBezTo>
                <a:cubicBezTo>
                  <a:pt x="601" y="106"/>
                  <a:pt x="601" y="113"/>
                  <a:pt x="594" y="121"/>
                </a:cubicBezTo>
                <a:lnTo>
                  <a:pt x="530" y="18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23" name="Freeform 85"/>
          <p:cNvSpPr>
            <a:spLocks noChangeArrowheads="1"/>
          </p:cNvSpPr>
          <p:nvPr userDrawn="1"/>
        </p:nvSpPr>
        <p:spPr bwMode="auto">
          <a:xfrm>
            <a:off x="11464641" y="6256511"/>
            <a:ext cx="402062" cy="579965"/>
          </a:xfrm>
          <a:custGeom>
            <a:avLst/>
            <a:gdLst>
              <a:gd name="T0" fmla="*/ 389 w 418"/>
              <a:gd name="T1" fmla="*/ 601 h 602"/>
              <a:gd name="T2" fmla="*/ 389 w 418"/>
              <a:gd name="T3" fmla="*/ 601 h 602"/>
              <a:gd name="T4" fmla="*/ 28 w 418"/>
              <a:gd name="T5" fmla="*/ 601 h 602"/>
              <a:gd name="T6" fmla="*/ 0 w 418"/>
              <a:gd name="T7" fmla="*/ 572 h 602"/>
              <a:gd name="T8" fmla="*/ 0 w 418"/>
              <a:gd name="T9" fmla="*/ 219 h 602"/>
              <a:gd name="T10" fmla="*/ 28 w 418"/>
              <a:gd name="T11" fmla="*/ 191 h 602"/>
              <a:gd name="T12" fmla="*/ 141 w 418"/>
              <a:gd name="T13" fmla="*/ 191 h 602"/>
              <a:gd name="T14" fmla="*/ 141 w 418"/>
              <a:gd name="T15" fmla="*/ 247 h 602"/>
              <a:gd name="T16" fmla="*/ 56 w 418"/>
              <a:gd name="T17" fmla="*/ 247 h 602"/>
              <a:gd name="T18" fmla="*/ 56 w 418"/>
              <a:gd name="T19" fmla="*/ 544 h 602"/>
              <a:gd name="T20" fmla="*/ 360 w 418"/>
              <a:gd name="T21" fmla="*/ 544 h 602"/>
              <a:gd name="T22" fmla="*/ 360 w 418"/>
              <a:gd name="T23" fmla="*/ 247 h 602"/>
              <a:gd name="T24" fmla="*/ 261 w 418"/>
              <a:gd name="T25" fmla="*/ 247 h 602"/>
              <a:gd name="T26" fmla="*/ 261 w 418"/>
              <a:gd name="T27" fmla="*/ 191 h 602"/>
              <a:gd name="T28" fmla="*/ 389 w 418"/>
              <a:gd name="T29" fmla="*/ 191 h 602"/>
              <a:gd name="T30" fmla="*/ 417 w 418"/>
              <a:gd name="T31" fmla="*/ 219 h 602"/>
              <a:gd name="T32" fmla="*/ 417 w 418"/>
              <a:gd name="T33" fmla="*/ 572 h 602"/>
              <a:gd name="T34" fmla="*/ 389 w 418"/>
              <a:gd name="T35" fmla="*/ 601 h 602"/>
              <a:gd name="T36" fmla="*/ 290 w 418"/>
              <a:gd name="T37" fmla="*/ 148 h 602"/>
              <a:gd name="T38" fmla="*/ 290 w 418"/>
              <a:gd name="T39" fmla="*/ 148 h 602"/>
              <a:gd name="T40" fmla="*/ 269 w 418"/>
              <a:gd name="T41" fmla="*/ 141 h 602"/>
              <a:gd name="T42" fmla="*/ 269 w 418"/>
              <a:gd name="T43" fmla="*/ 141 h 602"/>
              <a:gd name="T44" fmla="*/ 233 w 418"/>
              <a:gd name="T45" fmla="*/ 99 h 602"/>
              <a:gd name="T46" fmla="*/ 233 w 418"/>
              <a:gd name="T47" fmla="*/ 275 h 602"/>
              <a:gd name="T48" fmla="*/ 233 w 418"/>
              <a:gd name="T49" fmla="*/ 275 h 602"/>
              <a:gd name="T50" fmla="*/ 205 w 418"/>
              <a:gd name="T51" fmla="*/ 304 h 602"/>
              <a:gd name="T52" fmla="*/ 177 w 418"/>
              <a:gd name="T53" fmla="*/ 275 h 602"/>
              <a:gd name="T54" fmla="*/ 177 w 418"/>
              <a:gd name="T55" fmla="*/ 275 h 602"/>
              <a:gd name="T56" fmla="*/ 177 w 418"/>
              <a:gd name="T57" fmla="*/ 99 h 602"/>
              <a:gd name="T58" fmla="*/ 141 w 418"/>
              <a:gd name="T59" fmla="*/ 141 h 602"/>
              <a:gd name="T60" fmla="*/ 141 w 418"/>
              <a:gd name="T61" fmla="*/ 141 h 602"/>
              <a:gd name="T62" fmla="*/ 120 w 418"/>
              <a:gd name="T63" fmla="*/ 148 h 602"/>
              <a:gd name="T64" fmla="*/ 92 w 418"/>
              <a:gd name="T65" fmla="*/ 120 h 602"/>
              <a:gd name="T66" fmla="*/ 99 w 418"/>
              <a:gd name="T67" fmla="*/ 106 h 602"/>
              <a:gd name="T68" fmla="*/ 99 w 418"/>
              <a:gd name="T69" fmla="*/ 106 h 602"/>
              <a:gd name="T70" fmla="*/ 184 w 418"/>
              <a:gd name="T71" fmla="*/ 7 h 602"/>
              <a:gd name="T72" fmla="*/ 184 w 418"/>
              <a:gd name="T73" fmla="*/ 7 h 602"/>
              <a:gd name="T74" fmla="*/ 205 w 418"/>
              <a:gd name="T75" fmla="*/ 0 h 602"/>
              <a:gd name="T76" fmla="*/ 226 w 418"/>
              <a:gd name="T77" fmla="*/ 7 h 602"/>
              <a:gd name="T78" fmla="*/ 226 w 418"/>
              <a:gd name="T79" fmla="*/ 7 h 602"/>
              <a:gd name="T80" fmla="*/ 311 w 418"/>
              <a:gd name="T81" fmla="*/ 106 h 602"/>
              <a:gd name="T82" fmla="*/ 311 w 418"/>
              <a:gd name="T83" fmla="*/ 106 h 602"/>
              <a:gd name="T84" fmla="*/ 318 w 418"/>
              <a:gd name="T85" fmla="*/ 120 h 602"/>
              <a:gd name="T86" fmla="*/ 290 w 418"/>
              <a:gd name="T87" fmla="*/ 14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8" h="602">
                <a:moveTo>
                  <a:pt x="389" y="601"/>
                </a:moveTo>
                <a:lnTo>
                  <a:pt x="389" y="601"/>
                </a:lnTo>
                <a:cubicBezTo>
                  <a:pt x="28" y="601"/>
                  <a:pt x="28" y="601"/>
                  <a:pt x="28" y="601"/>
                </a:cubicBezTo>
                <a:cubicBezTo>
                  <a:pt x="14" y="601"/>
                  <a:pt x="0" y="593"/>
                  <a:pt x="0" y="572"/>
                </a:cubicBezTo>
                <a:cubicBezTo>
                  <a:pt x="0" y="219"/>
                  <a:pt x="0" y="219"/>
                  <a:pt x="0" y="219"/>
                </a:cubicBezTo>
                <a:cubicBezTo>
                  <a:pt x="0" y="198"/>
                  <a:pt x="14" y="191"/>
                  <a:pt x="28" y="191"/>
                </a:cubicBezTo>
                <a:cubicBezTo>
                  <a:pt x="141" y="191"/>
                  <a:pt x="141" y="191"/>
                  <a:pt x="141" y="191"/>
                </a:cubicBezTo>
                <a:cubicBezTo>
                  <a:pt x="141" y="247"/>
                  <a:pt x="141" y="247"/>
                  <a:pt x="141" y="247"/>
                </a:cubicBezTo>
                <a:cubicBezTo>
                  <a:pt x="56" y="247"/>
                  <a:pt x="56" y="247"/>
                  <a:pt x="56" y="247"/>
                </a:cubicBezTo>
                <a:cubicBezTo>
                  <a:pt x="56" y="544"/>
                  <a:pt x="56" y="544"/>
                  <a:pt x="56" y="544"/>
                </a:cubicBezTo>
                <a:cubicBezTo>
                  <a:pt x="360" y="544"/>
                  <a:pt x="360" y="544"/>
                  <a:pt x="360" y="544"/>
                </a:cubicBezTo>
                <a:cubicBezTo>
                  <a:pt x="360" y="247"/>
                  <a:pt x="360" y="247"/>
                  <a:pt x="360" y="247"/>
                </a:cubicBezTo>
                <a:cubicBezTo>
                  <a:pt x="261" y="247"/>
                  <a:pt x="261" y="247"/>
                  <a:pt x="261" y="247"/>
                </a:cubicBezTo>
                <a:cubicBezTo>
                  <a:pt x="261" y="191"/>
                  <a:pt x="261" y="191"/>
                  <a:pt x="261" y="191"/>
                </a:cubicBezTo>
                <a:cubicBezTo>
                  <a:pt x="389" y="191"/>
                  <a:pt x="389" y="191"/>
                  <a:pt x="389" y="191"/>
                </a:cubicBezTo>
                <a:cubicBezTo>
                  <a:pt x="403" y="191"/>
                  <a:pt x="417" y="198"/>
                  <a:pt x="417" y="219"/>
                </a:cubicBezTo>
                <a:cubicBezTo>
                  <a:pt x="417" y="572"/>
                  <a:pt x="417" y="572"/>
                  <a:pt x="417" y="572"/>
                </a:cubicBezTo>
                <a:cubicBezTo>
                  <a:pt x="417" y="593"/>
                  <a:pt x="403" y="601"/>
                  <a:pt x="389" y="601"/>
                </a:cubicBezTo>
                <a:close/>
                <a:moveTo>
                  <a:pt x="290" y="148"/>
                </a:moveTo>
                <a:lnTo>
                  <a:pt x="290" y="148"/>
                </a:lnTo>
                <a:cubicBezTo>
                  <a:pt x="283" y="148"/>
                  <a:pt x="276" y="148"/>
                  <a:pt x="269" y="141"/>
                </a:cubicBezTo>
                <a:lnTo>
                  <a:pt x="269" y="141"/>
                </a:lnTo>
                <a:cubicBezTo>
                  <a:pt x="233" y="99"/>
                  <a:pt x="233" y="99"/>
                  <a:pt x="233" y="99"/>
                </a:cubicBezTo>
                <a:cubicBezTo>
                  <a:pt x="233" y="275"/>
                  <a:pt x="233" y="275"/>
                  <a:pt x="233" y="275"/>
                </a:cubicBezTo>
                <a:lnTo>
                  <a:pt x="233" y="275"/>
                </a:lnTo>
                <a:cubicBezTo>
                  <a:pt x="233" y="290"/>
                  <a:pt x="226" y="304"/>
                  <a:pt x="205" y="304"/>
                </a:cubicBezTo>
                <a:cubicBezTo>
                  <a:pt x="191" y="304"/>
                  <a:pt x="177" y="290"/>
                  <a:pt x="177" y="275"/>
                </a:cubicBezTo>
                <a:lnTo>
                  <a:pt x="177" y="275"/>
                </a:lnTo>
                <a:cubicBezTo>
                  <a:pt x="177" y="99"/>
                  <a:pt x="177" y="99"/>
                  <a:pt x="177" y="99"/>
                </a:cubicBezTo>
                <a:cubicBezTo>
                  <a:pt x="141" y="141"/>
                  <a:pt x="141" y="141"/>
                  <a:pt x="141" y="141"/>
                </a:cubicBezTo>
                <a:lnTo>
                  <a:pt x="141" y="141"/>
                </a:lnTo>
                <a:cubicBezTo>
                  <a:pt x="141" y="148"/>
                  <a:pt x="134" y="148"/>
                  <a:pt x="120" y="148"/>
                </a:cubicBezTo>
                <a:cubicBezTo>
                  <a:pt x="106" y="148"/>
                  <a:pt x="92" y="141"/>
                  <a:pt x="92" y="120"/>
                </a:cubicBezTo>
                <a:cubicBezTo>
                  <a:pt x="92" y="113"/>
                  <a:pt x="99" y="106"/>
                  <a:pt x="99" y="106"/>
                </a:cubicBezTo>
                <a:lnTo>
                  <a:pt x="99" y="106"/>
                </a:lnTo>
                <a:cubicBezTo>
                  <a:pt x="184" y="7"/>
                  <a:pt x="184" y="7"/>
                  <a:pt x="184" y="7"/>
                </a:cubicBezTo>
                <a:lnTo>
                  <a:pt x="184" y="7"/>
                </a:lnTo>
                <a:cubicBezTo>
                  <a:pt x="191" y="7"/>
                  <a:pt x="198" y="0"/>
                  <a:pt x="205" y="0"/>
                </a:cubicBezTo>
                <a:cubicBezTo>
                  <a:pt x="219" y="0"/>
                  <a:pt x="226" y="7"/>
                  <a:pt x="226" y="7"/>
                </a:cubicBezTo>
                <a:lnTo>
                  <a:pt x="226" y="7"/>
                </a:lnTo>
                <a:cubicBezTo>
                  <a:pt x="311" y="106"/>
                  <a:pt x="311" y="106"/>
                  <a:pt x="311" y="106"/>
                </a:cubicBezTo>
                <a:lnTo>
                  <a:pt x="311" y="106"/>
                </a:lnTo>
                <a:cubicBezTo>
                  <a:pt x="318" y="106"/>
                  <a:pt x="318" y="113"/>
                  <a:pt x="318" y="120"/>
                </a:cubicBezTo>
                <a:cubicBezTo>
                  <a:pt x="318" y="141"/>
                  <a:pt x="311" y="148"/>
                  <a:pt x="290" y="14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24" name="Freeform 86"/>
          <p:cNvSpPr>
            <a:spLocks noChangeArrowheads="1"/>
          </p:cNvSpPr>
          <p:nvPr userDrawn="1"/>
        </p:nvSpPr>
        <p:spPr bwMode="auto">
          <a:xfrm>
            <a:off x="10410813" y="6307311"/>
            <a:ext cx="474011" cy="469899"/>
          </a:xfrm>
          <a:custGeom>
            <a:avLst/>
            <a:gdLst>
              <a:gd name="T0" fmla="*/ 467 w 496"/>
              <a:gd name="T1" fmla="*/ 170 h 489"/>
              <a:gd name="T2" fmla="*/ 467 w 496"/>
              <a:gd name="T3" fmla="*/ 170 h 489"/>
              <a:gd name="T4" fmla="*/ 467 w 496"/>
              <a:gd name="T5" fmla="*/ 170 h 489"/>
              <a:gd name="T6" fmla="*/ 439 w 496"/>
              <a:gd name="T7" fmla="*/ 142 h 489"/>
              <a:gd name="T8" fmla="*/ 439 w 496"/>
              <a:gd name="T9" fmla="*/ 99 h 489"/>
              <a:gd name="T10" fmla="*/ 297 w 496"/>
              <a:gd name="T11" fmla="*/ 241 h 489"/>
              <a:gd name="T12" fmla="*/ 297 w 496"/>
              <a:gd name="T13" fmla="*/ 241 h 489"/>
              <a:gd name="T14" fmla="*/ 276 w 496"/>
              <a:gd name="T15" fmla="*/ 248 h 489"/>
              <a:gd name="T16" fmla="*/ 248 w 496"/>
              <a:gd name="T17" fmla="*/ 219 h 489"/>
              <a:gd name="T18" fmla="*/ 255 w 496"/>
              <a:gd name="T19" fmla="*/ 198 h 489"/>
              <a:gd name="T20" fmla="*/ 255 w 496"/>
              <a:gd name="T21" fmla="*/ 198 h 489"/>
              <a:gd name="T22" fmla="*/ 396 w 496"/>
              <a:gd name="T23" fmla="*/ 57 h 489"/>
              <a:gd name="T24" fmla="*/ 354 w 496"/>
              <a:gd name="T25" fmla="*/ 57 h 489"/>
              <a:gd name="T26" fmla="*/ 326 w 496"/>
              <a:gd name="T27" fmla="*/ 29 h 489"/>
              <a:gd name="T28" fmla="*/ 354 w 496"/>
              <a:gd name="T29" fmla="*/ 0 h 489"/>
              <a:gd name="T30" fmla="*/ 467 w 496"/>
              <a:gd name="T31" fmla="*/ 0 h 489"/>
              <a:gd name="T32" fmla="*/ 495 w 496"/>
              <a:gd name="T33" fmla="*/ 29 h 489"/>
              <a:gd name="T34" fmla="*/ 495 w 496"/>
              <a:gd name="T35" fmla="*/ 142 h 489"/>
              <a:gd name="T36" fmla="*/ 467 w 496"/>
              <a:gd name="T37" fmla="*/ 170 h 489"/>
              <a:gd name="T38" fmla="*/ 241 w 496"/>
              <a:gd name="T39" fmla="*/ 57 h 489"/>
              <a:gd name="T40" fmla="*/ 241 w 496"/>
              <a:gd name="T41" fmla="*/ 57 h 489"/>
              <a:gd name="T42" fmla="*/ 241 w 496"/>
              <a:gd name="T43" fmla="*/ 57 h 489"/>
              <a:gd name="T44" fmla="*/ 57 w 496"/>
              <a:gd name="T45" fmla="*/ 57 h 489"/>
              <a:gd name="T46" fmla="*/ 57 w 496"/>
              <a:gd name="T47" fmla="*/ 431 h 489"/>
              <a:gd name="T48" fmla="*/ 439 w 496"/>
              <a:gd name="T49" fmla="*/ 431 h 489"/>
              <a:gd name="T50" fmla="*/ 439 w 496"/>
              <a:gd name="T51" fmla="*/ 403 h 489"/>
              <a:gd name="T52" fmla="*/ 439 w 496"/>
              <a:gd name="T53" fmla="*/ 255 h 489"/>
              <a:gd name="T54" fmla="*/ 439 w 496"/>
              <a:gd name="T55" fmla="*/ 255 h 489"/>
              <a:gd name="T56" fmla="*/ 439 w 496"/>
              <a:gd name="T57" fmla="*/ 191 h 489"/>
              <a:gd name="T58" fmla="*/ 467 w 496"/>
              <a:gd name="T59" fmla="*/ 198 h 489"/>
              <a:gd name="T60" fmla="*/ 495 w 496"/>
              <a:gd name="T61" fmla="*/ 191 h 489"/>
              <a:gd name="T62" fmla="*/ 495 w 496"/>
              <a:gd name="T63" fmla="*/ 276 h 489"/>
              <a:gd name="T64" fmla="*/ 495 w 496"/>
              <a:gd name="T65" fmla="*/ 276 h 489"/>
              <a:gd name="T66" fmla="*/ 495 w 496"/>
              <a:gd name="T67" fmla="*/ 460 h 489"/>
              <a:gd name="T68" fmla="*/ 467 w 496"/>
              <a:gd name="T69" fmla="*/ 488 h 489"/>
              <a:gd name="T70" fmla="*/ 29 w 496"/>
              <a:gd name="T71" fmla="*/ 488 h 489"/>
              <a:gd name="T72" fmla="*/ 0 w 496"/>
              <a:gd name="T73" fmla="*/ 460 h 489"/>
              <a:gd name="T74" fmla="*/ 0 w 496"/>
              <a:gd name="T75" fmla="*/ 29 h 489"/>
              <a:gd name="T76" fmla="*/ 29 w 496"/>
              <a:gd name="T77" fmla="*/ 0 h 489"/>
              <a:gd name="T78" fmla="*/ 241 w 496"/>
              <a:gd name="T79" fmla="*/ 0 h 489"/>
              <a:gd name="T80" fmla="*/ 241 w 496"/>
              <a:gd name="T81" fmla="*/ 0 h 489"/>
              <a:gd name="T82" fmla="*/ 304 w 496"/>
              <a:gd name="T83" fmla="*/ 0 h 489"/>
              <a:gd name="T84" fmla="*/ 297 w 496"/>
              <a:gd name="T85" fmla="*/ 29 h 489"/>
              <a:gd name="T86" fmla="*/ 304 w 496"/>
              <a:gd name="T87" fmla="*/ 57 h 489"/>
              <a:gd name="T88" fmla="*/ 241 w 496"/>
              <a:gd name="T89" fmla="*/ 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489">
                <a:moveTo>
                  <a:pt x="467" y="170"/>
                </a:moveTo>
                <a:lnTo>
                  <a:pt x="467" y="170"/>
                </a:lnTo>
                <a:lnTo>
                  <a:pt x="467" y="170"/>
                </a:lnTo>
                <a:cubicBezTo>
                  <a:pt x="446" y="170"/>
                  <a:pt x="439" y="156"/>
                  <a:pt x="439" y="142"/>
                </a:cubicBezTo>
                <a:cubicBezTo>
                  <a:pt x="439" y="99"/>
                  <a:pt x="439" y="99"/>
                  <a:pt x="439" y="99"/>
                </a:cubicBezTo>
                <a:cubicBezTo>
                  <a:pt x="297" y="241"/>
                  <a:pt x="297" y="241"/>
                  <a:pt x="297" y="241"/>
                </a:cubicBezTo>
                <a:lnTo>
                  <a:pt x="297" y="241"/>
                </a:lnTo>
                <a:cubicBezTo>
                  <a:pt x="290" y="241"/>
                  <a:pt x="283" y="248"/>
                  <a:pt x="276" y="248"/>
                </a:cubicBezTo>
                <a:cubicBezTo>
                  <a:pt x="262" y="248"/>
                  <a:pt x="248" y="234"/>
                  <a:pt x="248" y="219"/>
                </a:cubicBezTo>
                <a:cubicBezTo>
                  <a:pt x="248" y="212"/>
                  <a:pt x="248" y="205"/>
                  <a:pt x="255" y="198"/>
                </a:cubicBezTo>
                <a:lnTo>
                  <a:pt x="255" y="198"/>
                </a:lnTo>
                <a:cubicBezTo>
                  <a:pt x="396" y="57"/>
                  <a:pt x="396" y="57"/>
                  <a:pt x="396" y="57"/>
                </a:cubicBezTo>
                <a:cubicBezTo>
                  <a:pt x="354" y="57"/>
                  <a:pt x="354" y="57"/>
                  <a:pt x="354" y="57"/>
                </a:cubicBezTo>
                <a:cubicBezTo>
                  <a:pt x="333" y="57"/>
                  <a:pt x="326" y="43"/>
                  <a:pt x="326" y="29"/>
                </a:cubicBezTo>
                <a:cubicBezTo>
                  <a:pt x="326" y="15"/>
                  <a:pt x="333" y="0"/>
                  <a:pt x="354" y="0"/>
                </a:cubicBezTo>
                <a:cubicBezTo>
                  <a:pt x="467" y="0"/>
                  <a:pt x="467" y="0"/>
                  <a:pt x="467" y="0"/>
                </a:cubicBezTo>
                <a:cubicBezTo>
                  <a:pt x="481" y="0"/>
                  <a:pt x="495" y="15"/>
                  <a:pt x="495" y="29"/>
                </a:cubicBezTo>
                <a:cubicBezTo>
                  <a:pt x="495" y="142"/>
                  <a:pt x="495" y="142"/>
                  <a:pt x="495" y="142"/>
                </a:cubicBezTo>
                <a:cubicBezTo>
                  <a:pt x="495" y="156"/>
                  <a:pt x="481" y="170"/>
                  <a:pt x="467" y="170"/>
                </a:cubicBezTo>
                <a:close/>
                <a:moveTo>
                  <a:pt x="241" y="57"/>
                </a:moveTo>
                <a:lnTo>
                  <a:pt x="241" y="57"/>
                </a:lnTo>
                <a:lnTo>
                  <a:pt x="241" y="57"/>
                </a:lnTo>
                <a:cubicBezTo>
                  <a:pt x="57" y="57"/>
                  <a:pt x="57" y="57"/>
                  <a:pt x="57" y="57"/>
                </a:cubicBezTo>
                <a:cubicBezTo>
                  <a:pt x="57" y="431"/>
                  <a:pt x="57" y="431"/>
                  <a:pt x="57" y="431"/>
                </a:cubicBezTo>
                <a:cubicBezTo>
                  <a:pt x="439" y="431"/>
                  <a:pt x="439" y="431"/>
                  <a:pt x="439" y="431"/>
                </a:cubicBezTo>
                <a:cubicBezTo>
                  <a:pt x="439" y="403"/>
                  <a:pt x="439" y="403"/>
                  <a:pt x="439" y="403"/>
                </a:cubicBezTo>
                <a:cubicBezTo>
                  <a:pt x="439" y="255"/>
                  <a:pt x="439" y="255"/>
                  <a:pt x="439" y="255"/>
                </a:cubicBezTo>
                <a:lnTo>
                  <a:pt x="439" y="255"/>
                </a:lnTo>
                <a:cubicBezTo>
                  <a:pt x="439" y="191"/>
                  <a:pt x="439" y="191"/>
                  <a:pt x="439" y="191"/>
                </a:cubicBezTo>
                <a:cubicBezTo>
                  <a:pt x="446" y="198"/>
                  <a:pt x="453" y="198"/>
                  <a:pt x="467" y="198"/>
                </a:cubicBezTo>
                <a:cubicBezTo>
                  <a:pt x="474" y="198"/>
                  <a:pt x="481" y="198"/>
                  <a:pt x="495" y="191"/>
                </a:cubicBezTo>
                <a:cubicBezTo>
                  <a:pt x="495" y="276"/>
                  <a:pt x="495" y="276"/>
                  <a:pt x="495" y="276"/>
                </a:cubicBezTo>
                <a:lnTo>
                  <a:pt x="495" y="276"/>
                </a:lnTo>
                <a:cubicBezTo>
                  <a:pt x="495" y="460"/>
                  <a:pt x="495" y="460"/>
                  <a:pt x="495" y="460"/>
                </a:cubicBezTo>
                <a:cubicBezTo>
                  <a:pt x="495" y="481"/>
                  <a:pt x="481" y="488"/>
                  <a:pt x="467" y="488"/>
                </a:cubicBezTo>
                <a:cubicBezTo>
                  <a:pt x="29" y="488"/>
                  <a:pt x="29" y="488"/>
                  <a:pt x="29" y="488"/>
                </a:cubicBezTo>
                <a:cubicBezTo>
                  <a:pt x="15" y="488"/>
                  <a:pt x="0" y="481"/>
                  <a:pt x="0" y="460"/>
                </a:cubicBezTo>
                <a:cubicBezTo>
                  <a:pt x="0" y="29"/>
                  <a:pt x="0" y="29"/>
                  <a:pt x="0" y="29"/>
                </a:cubicBezTo>
                <a:cubicBezTo>
                  <a:pt x="0" y="15"/>
                  <a:pt x="15" y="0"/>
                  <a:pt x="29" y="0"/>
                </a:cubicBezTo>
                <a:cubicBezTo>
                  <a:pt x="241" y="0"/>
                  <a:pt x="241" y="0"/>
                  <a:pt x="241" y="0"/>
                </a:cubicBezTo>
                <a:lnTo>
                  <a:pt x="241" y="0"/>
                </a:lnTo>
                <a:cubicBezTo>
                  <a:pt x="304" y="0"/>
                  <a:pt x="304" y="0"/>
                  <a:pt x="304" y="0"/>
                </a:cubicBezTo>
                <a:cubicBezTo>
                  <a:pt x="297" y="7"/>
                  <a:pt x="297" y="22"/>
                  <a:pt x="297" y="29"/>
                </a:cubicBezTo>
                <a:cubicBezTo>
                  <a:pt x="297" y="36"/>
                  <a:pt x="297" y="50"/>
                  <a:pt x="304" y="57"/>
                </a:cubicBezTo>
                <a:lnTo>
                  <a:pt x="241"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25" name="Freeform 87"/>
          <p:cNvSpPr>
            <a:spLocks noChangeArrowheads="1"/>
          </p:cNvSpPr>
          <p:nvPr userDrawn="1"/>
        </p:nvSpPr>
        <p:spPr bwMode="auto">
          <a:xfrm>
            <a:off x="9348523" y="6256511"/>
            <a:ext cx="579814" cy="579965"/>
          </a:xfrm>
          <a:custGeom>
            <a:avLst/>
            <a:gdLst>
              <a:gd name="T0" fmla="*/ 572 w 602"/>
              <a:gd name="T1" fmla="*/ 601 h 602"/>
              <a:gd name="T2" fmla="*/ 459 w 602"/>
              <a:gd name="T3" fmla="*/ 601 h 602"/>
              <a:gd name="T4" fmla="*/ 459 w 602"/>
              <a:gd name="T5" fmla="*/ 544 h 602"/>
              <a:gd name="T6" fmla="*/ 544 w 602"/>
              <a:gd name="T7" fmla="*/ 544 h 602"/>
              <a:gd name="T8" fmla="*/ 544 w 602"/>
              <a:gd name="T9" fmla="*/ 459 h 602"/>
              <a:gd name="T10" fmla="*/ 601 w 602"/>
              <a:gd name="T11" fmla="*/ 459 h 602"/>
              <a:gd name="T12" fmla="*/ 601 w 602"/>
              <a:gd name="T13" fmla="*/ 572 h 602"/>
              <a:gd name="T14" fmla="*/ 572 w 602"/>
              <a:gd name="T15" fmla="*/ 169 h 602"/>
              <a:gd name="T16" fmla="*/ 544 w 602"/>
              <a:gd name="T17" fmla="*/ 141 h 602"/>
              <a:gd name="T18" fmla="*/ 544 w 602"/>
              <a:gd name="T19" fmla="*/ 56 h 602"/>
              <a:gd name="T20" fmla="*/ 459 w 602"/>
              <a:gd name="T21" fmla="*/ 56 h 602"/>
              <a:gd name="T22" fmla="*/ 459 w 602"/>
              <a:gd name="T23" fmla="*/ 0 h 602"/>
              <a:gd name="T24" fmla="*/ 572 w 602"/>
              <a:gd name="T25" fmla="*/ 0 h 602"/>
              <a:gd name="T26" fmla="*/ 601 w 602"/>
              <a:gd name="T27" fmla="*/ 141 h 602"/>
              <a:gd name="T28" fmla="*/ 572 w 602"/>
              <a:gd name="T29" fmla="*/ 169 h 602"/>
              <a:gd name="T30" fmla="*/ 141 w 602"/>
              <a:gd name="T31" fmla="*/ 56 h 602"/>
              <a:gd name="T32" fmla="*/ 56 w 602"/>
              <a:gd name="T33" fmla="*/ 56 h 602"/>
              <a:gd name="T34" fmla="*/ 56 w 602"/>
              <a:gd name="T35" fmla="*/ 141 h 602"/>
              <a:gd name="T36" fmla="*/ 0 w 602"/>
              <a:gd name="T37" fmla="*/ 141 h 602"/>
              <a:gd name="T38" fmla="*/ 0 w 602"/>
              <a:gd name="T39" fmla="*/ 28 h 602"/>
              <a:gd name="T40" fmla="*/ 141 w 602"/>
              <a:gd name="T41" fmla="*/ 0 h 602"/>
              <a:gd name="T42" fmla="*/ 169 w 602"/>
              <a:gd name="T43" fmla="*/ 28 h 602"/>
              <a:gd name="T44" fmla="*/ 85 w 602"/>
              <a:gd name="T45" fmla="*/ 85 h 602"/>
              <a:gd name="T46" fmla="*/ 516 w 602"/>
              <a:gd name="T47" fmla="*/ 85 h 602"/>
              <a:gd name="T48" fmla="*/ 85 w 602"/>
              <a:gd name="T49" fmla="*/ 516 h 602"/>
              <a:gd name="T50" fmla="*/ 141 w 602"/>
              <a:gd name="T51" fmla="*/ 459 h 602"/>
              <a:gd name="T52" fmla="*/ 459 w 602"/>
              <a:gd name="T53" fmla="*/ 459 h 602"/>
              <a:gd name="T54" fmla="*/ 141 w 602"/>
              <a:gd name="T55" fmla="*/ 141 h 602"/>
              <a:gd name="T56" fmla="*/ 28 w 602"/>
              <a:gd name="T57" fmla="*/ 431 h 602"/>
              <a:gd name="T58" fmla="*/ 56 w 602"/>
              <a:gd name="T59" fmla="*/ 459 h 602"/>
              <a:gd name="T60" fmla="*/ 56 w 602"/>
              <a:gd name="T61" fmla="*/ 544 h 602"/>
              <a:gd name="T62" fmla="*/ 141 w 602"/>
              <a:gd name="T63" fmla="*/ 544 h 602"/>
              <a:gd name="T64" fmla="*/ 141 w 602"/>
              <a:gd name="T65" fmla="*/ 601 h 602"/>
              <a:gd name="T66" fmla="*/ 28 w 602"/>
              <a:gd name="T67" fmla="*/ 601 h 602"/>
              <a:gd name="T68" fmla="*/ 0 w 602"/>
              <a:gd name="T69" fmla="*/ 459 h 602"/>
              <a:gd name="T70" fmla="*/ 28 w 602"/>
              <a:gd name="T71" fmla="*/ 43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2" h="602">
                <a:moveTo>
                  <a:pt x="572" y="601"/>
                </a:moveTo>
                <a:lnTo>
                  <a:pt x="572" y="601"/>
                </a:lnTo>
                <a:cubicBezTo>
                  <a:pt x="459" y="601"/>
                  <a:pt x="459" y="601"/>
                  <a:pt x="459" y="601"/>
                </a:cubicBezTo>
                <a:lnTo>
                  <a:pt x="459" y="601"/>
                </a:lnTo>
                <a:cubicBezTo>
                  <a:pt x="445" y="601"/>
                  <a:pt x="431" y="593"/>
                  <a:pt x="431" y="572"/>
                </a:cubicBezTo>
                <a:cubicBezTo>
                  <a:pt x="431" y="558"/>
                  <a:pt x="445" y="544"/>
                  <a:pt x="459" y="544"/>
                </a:cubicBezTo>
                <a:lnTo>
                  <a:pt x="459" y="544"/>
                </a:lnTo>
                <a:cubicBezTo>
                  <a:pt x="544" y="544"/>
                  <a:pt x="544" y="544"/>
                  <a:pt x="544" y="544"/>
                </a:cubicBezTo>
                <a:cubicBezTo>
                  <a:pt x="544" y="459"/>
                  <a:pt x="544" y="459"/>
                  <a:pt x="544" y="459"/>
                </a:cubicBezTo>
                <a:lnTo>
                  <a:pt x="544" y="459"/>
                </a:lnTo>
                <a:cubicBezTo>
                  <a:pt x="544" y="445"/>
                  <a:pt x="558" y="431"/>
                  <a:pt x="572" y="431"/>
                </a:cubicBezTo>
                <a:cubicBezTo>
                  <a:pt x="594" y="431"/>
                  <a:pt x="601" y="445"/>
                  <a:pt x="601" y="459"/>
                </a:cubicBezTo>
                <a:lnTo>
                  <a:pt x="601" y="459"/>
                </a:lnTo>
                <a:cubicBezTo>
                  <a:pt x="601" y="572"/>
                  <a:pt x="601" y="572"/>
                  <a:pt x="601" y="572"/>
                </a:cubicBezTo>
                <a:cubicBezTo>
                  <a:pt x="601" y="593"/>
                  <a:pt x="594" y="601"/>
                  <a:pt x="572" y="601"/>
                </a:cubicBezTo>
                <a:close/>
                <a:moveTo>
                  <a:pt x="572" y="169"/>
                </a:moveTo>
                <a:lnTo>
                  <a:pt x="572" y="169"/>
                </a:lnTo>
                <a:cubicBezTo>
                  <a:pt x="558" y="169"/>
                  <a:pt x="544" y="155"/>
                  <a:pt x="544" y="141"/>
                </a:cubicBezTo>
                <a:lnTo>
                  <a:pt x="544" y="141"/>
                </a:lnTo>
                <a:cubicBezTo>
                  <a:pt x="544" y="56"/>
                  <a:pt x="544" y="56"/>
                  <a:pt x="544" y="56"/>
                </a:cubicBezTo>
                <a:cubicBezTo>
                  <a:pt x="459" y="56"/>
                  <a:pt x="459" y="56"/>
                  <a:pt x="459" y="56"/>
                </a:cubicBezTo>
                <a:lnTo>
                  <a:pt x="459" y="56"/>
                </a:lnTo>
                <a:cubicBezTo>
                  <a:pt x="445" y="56"/>
                  <a:pt x="431" y="42"/>
                  <a:pt x="431" y="28"/>
                </a:cubicBezTo>
                <a:cubicBezTo>
                  <a:pt x="431" y="14"/>
                  <a:pt x="445" y="0"/>
                  <a:pt x="459" y="0"/>
                </a:cubicBezTo>
                <a:lnTo>
                  <a:pt x="459" y="0"/>
                </a:lnTo>
                <a:cubicBezTo>
                  <a:pt x="572" y="0"/>
                  <a:pt x="572" y="0"/>
                  <a:pt x="572" y="0"/>
                </a:cubicBezTo>
                <a:cubicBezTo>
                  <a:pt x="594" y="0"/>
                  <a:pt x="601" y="14"/>
                  <a:pt x="601" y="28"/>
                </a:cubicBezTo>
                <a:cubicBezTo>
                  <a:pt x="601" y="141"/>
                  <a:pt x="601" y="141"/>
                  <a:pt x="601" y="141"/>
                </a:cubicBezTo>
                <a:lnTo>
                  <a:pt x="601" y="141"/>
                </a:lnTo>
                <a:cubicBezTo>
                  <a:pt x="601" y="155"/>
                  <a:pt x="594" y="169"/>
                  <a:pt x="572" y="169"/>
                </a:cubicBezTo>
                <a:close/>
                <a:moveTo>
                  <a:pt x="141" y="56"/>
                </a:moveTo>
                <a:lnTo>
                  <a:pt x="141" y="56"/>
                </a:lnTo>
                <a:lnTo>
                  <a:pt x="141" y="56"/>
                </a:lnTo>
                <a:cubicBezTo>
                  <a:pt x="56" y="56"/>
                  <a:pt x="56" y="56"/>
                  <a:pt x="56" y="56"/>
                </a:cubicBezTo>
                <a:cubicBezTo>
                  <a:pt x="56" y="141"/>
                  <a:pt x="56" y="141"/>
                  <a:pt x="56" y="141"/>
                </a:cubicBezTo>
                <a:lnTo>
                  <a:pt x="56" y="141"/>
                </a:lnTo>
                <a:cubicBezTo>
                  <a:pt x="56" y="155"/>
                  <a:pt x="42" y="169"/>
                  <a:pt x="28" y="169"/>
                </a:cubicBezTo>
                <a:cubicBezTo>
                  <a:pt x="14" y="169"/>
                  <a:pt x="0" y="155"/>
                  <a:pt x="0" y="141"/>
                </a:cubicBezTo>
                <a:lnTo>
                  <a:pt x="0" y="141"/>
                </a:lnTo>
                <a:cubicBezTo>
                  <a:pt x="0" y="28"/>
                  <a:pt x="0" y="28"/>
                  <a:pt x="0" y="28"/>
                </a:cubicBezTo>
                <a:cubicBezTo>
                  <a:pt x="0" y="14"/>
                  <a:pt x="14" y="0"/>
                  <a:pt x="28" y="0"/>
                </a:cubicBezTo>
                <a:cubicBezTo>
                  <a:pt x="141" y="0"/>
                  <a:pt x="141" y="0"/>
                  <a:pt x="141" y="0"/>
                </a:cubicBezTo>
                <a:lnTo>
                  <a:pt x="141" y="0"/>
                </a:lnTo>
                <a:cubicBezTo>
                  <a:pt x="155" y="0"/>
                  <a:pt x="169" y="14"/>
                  <a:pt x="169" y="28"/>
                </a:cubicBezTo>
                <a:cubicBezTo>
                  <a:pt x="169" y="42"/>
                  <a:pt x="155" y="56"/>
                  <a:pt x="141" y="56"/>
                </a:cubicBezTo>
                <a:close/>
                <a:moveTo>
                  <a:pt x="85" y="85"/>
                </a:moveTo>
                <a:lnTo>
                  <a:pt x="85" y="85"/>
                </a:lnTo>
                <a:cubicBezTo>
                  <a:pt x="516" y="85"/>
                  <a:pt x="516" y="85"/>
                  <a:pt x="516" y="85"/>
                </a:cubicBezTo>
                <a:cubicBezTo>
                  <a:pt x="516" y="516"/>
                  <a:pt x="516" y="516"/>
                  <a:pt x="516" y="516"/>
                </a:cubicBezTo>
                <a:cubicBezTo>
                  <a:pt x="85" y="516"/>
                  <a:pt x="85" y="516"/>
                  <a:pt x="85" y="516"/>
                </a:cubicBezTo>
                <a:lnTo>
                  <a:pt x="85" y="85"/>
                </a:lnTo>
                <a:close/>
                <a:moveTo>
                  <a:pt x="141" y="459"/>
                </a:moveTo>
                <a:lnTo>
                  <a:pt x="141" y="459"/>
                </a:lnTo>
                <a:cubicBezTo>
                  <a:pt x="459" y="459"/>
                  <a:pt x="459" y="459"/>
                  <a:pt x="459" y="459"/>
                </a:cubicBezTo>
                <a:cubicBezTo>
                  <a:pt x="459" y="141"/>
                  <a:pt x="459" y="141"/>
                  <a:pt x="459" y="141"/>
                </a:cubicBezTo>
                <a:cubicBezTo>
                  <a:pt x="141" y="141"/>
                  <a:pt x="141" y="141"/>
                  <a:pt x="141" y="141"/>
                </a:cubicBezTo>
                <a:lnTo>
                  <a:pt x="141" y="459"/>
                </a:lnTo>
                <a:close/>
                <a:moveTo>
                  <a:pt x="28" y="431"/>
                </a:moveTo>
                <a:lnTo>
                  <a:pt x="28" y="431"/>
                </a:lnTo>
                <a:cubicBezTo>
                  <a:pt x="42" y="431"/>
                  <a:pt x="56" y="445"/>
                  <a:pt x="56" y="459"/>
                </a:cubicBezTo>
                <a:lnTo>
                  <a:pt x="56" y="459"/>
                </a:lnTo>
                <a:cubicBezTo>
                  <a:pt x="56" y="544"/>
                  <a:pt x="56" y="544"/>
                  <a:pt x="56" y="544"/>
                </a:cubicBezTo>
                <a:cubicBezTo>
                  <a:pt x="141" y="544"/>
                  <a:pt x="141" y="544"/>
                  <a:pt x="141" y="544"/>
                </a:cubicBezTo>
                <a:lnTo>
                  <a:pt x="141" y="544"/>
                </a:lnTo>
                <a:cubicBezTo>
                  <a:pt x="155" y="544"/>
                  <a:pt x="169" y="558"/>
                  <a:pt x="169" y="572"/>
                </a:cubicBezTo>
                <a:cubicBezTo>
                  <a:pt x="169" y="593"/>
                  <a:pt x="155" y="601"/>
                  <a:pt x="141" y="601"/>
                </a:cubicBezTo>
                <a:lnTo>
                  <a:pt x="141" y="601"/>
                </a:lnTo>
                <a:cubicBezTo>
                  <a:pt x="28" y="601"/>
                  <a:pt x="28" y="601"/>
                  <a:pt x="28" y="601"/>
                </a:cubicBezTo>
                <a:cubicBezTo>
                  <a:pt x="14" y="601"/>
                  <a:pt x="0" y="593"/>
                  <a:pt x="0" y="572"/>
                </a:cubicBezTo>
                <a:cubicBezTo>
                  <a:pt x="0" y="459"/>
                  <a:pt x="0" y="459"/>
                  <a:pt x="0" y="459"/>
                </a:cubicBezTo>
                <a:lnTo>
                  <a:pt x="0" y="459"/>
                </a:lnTo>
                <a:cubicBezTo>
                  <a:pt x="0" y="445"/>
                  <a:pt x="14" y="431"/>
                  <a:pt x="28" y="43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35" name="Freeform 97"/>
          <p:cNvSpPr>
            <a:spLocks noChangeArrowheads="1"/>
          </p:cNvSpPr>
          <p:nvPr userDrawn="1"/>
        </p:nvSpPr>
        <p:spPr bwMode="auto">
          <a:xfrm>
            <a:off x="11430781" y="5244743"/>
            <a:ext cx="469777" cy="575733"/>
          </a:xfrm>
          <a:custGeom>
            <a:avLst/>
            <a:gdLst>
              <a:gd name="T0" fmla="*/ 459 w 488"/>
              <a:gd name="T1" fmla="*/ 600 h 601"/>
              <a:gd name="T2" fmla="*/ 459 w 488"/>
              <a:gd name="T3" fmla="*/ 600 h 601"/>
              <a:gd name="T4" fmla="*/ 28 w 488"/>
              <a:gd name="T5" fmla="*/ 600 h 601"/>
              <a:gd name="T6" fmla="*/ 0 w 488"/>
              <a:gd name="T7" fmla="*/ 572 h 601"/>
              <a:gd name="T8" fmla="*/ 0 w 488"/>
              <a:gd name="T9" fmla="*/ 325 h 601"/>
              <a:gd name="T10" fmla="*/ 28 w 488"/>
              <a:gd name="T11" fmla="*/ 296 h 601"/>
              <a:gd name="T12" fmla="*/ 70 w 488"/>
              <a:gd name="T13" fmla="*/ 296 h 601"/>
              <a:gd name="T14" fmla="*/ 70 w 488"/>
              <a:gd name="T15" fmla="*/ 169 h 601"/>
              <a:gd name="T16" fmla="*/ 240 w 488"/>
              <a:gd name="T17" fmla="*/ 0 h 601"/>
              <a:gd name="T18" fmla="*/ 409 w 488"/>
              <a:gd name="T19" fmla="*/ 169 h 601"/>
              <a:gd name="T20" fmla="*/ 381 w 488"/>
              <a:gd name="T21" fmla="*/ 198 h 601"/>
              <a:gd name="T22" fmla="*/ 353 w 488"/>
              <a:gd name="T23" fmla="*/ 169 h 601"/>
              <a:gd name="T24" fmla="*/ 240 w 488"/>
              <a:gd name="T25" fmla="*/ 56 h 601"/>
              <a:gd name="T26" fmla="*/ 127 w 488"/>
              <a:gd name="T27" fmla="*/ 169 h 601"/>
              <a:gd name="T28" fmla="*/ 127 w 488"/>
              <a:gd name="T29" fmla="*/ 296 h 601"/>
              <a:gd name="T30" fmla="*/ 353 w 488"/>
              <a:gd name="T31" fmla="*/ 296 h 601"/>
              <a:gd name="T32" fmla="*/ 409 w 488"/>
              <a:gd name="T33" fmla="*/ 296 h 601"/>
              <a:gd name="T34" fmla="*/ 459 w 488"/>
              <a:gd name="T35" fmla="*/ 296 h 601"/>
              <a:gd name="T36" fmla="*/ 487 w 488"/>
              <a:gd name="T37" fmla="*/ 325 h 601"/>
              <a:gd name="T38" fmla="*/ 487 w 488"/>
              <a:gd name="T39" fmla="*/ 572 h 601"/>
              <a:gd name="T40" fmla="*/ 459 w 488"/>
              <a:gd name="T41" fmla="*/ 600 h 601"/>
              <a:gd name="T42" fmla="*/ 240 w 488"/>
              <a:gd name="T43" fmla="*/ 353 h 601"/>
              <a:gd name="T44" fmla="*/ 240 w 488"/>
              <a:gd name="T45" fmla="*/ 353 h 601"/>
              <a:gd name="T46" fmla="*/ 183 w 488"/>
              <a:gd name="T47" fmla="*/ 410 h 601"/>
              <a:gd name="T48" fmla="*/ 212 w 488"/>
              <a:gd name="T49" fmla="*/ 459 h 601"/>
              <a:gd name="T50" fmla="*/ 212 w 488"/>
              <a:gd name="T51" fmla="*/ 516 h 601"/>
              <a:gd name="T52" fmla="*/ 240 w 488"/>
              <a:gd name="T53" fmla="*/ 544 h 601"/>
              <a:gd name="T54" fmla="*/ 268 w 488"/>
              <a:gd name="T55" fmla="*/ 516 h 601"/>
              <a:gd name="T56" fmla="*/ 268 w 488"/>
              <a:gd name="T57" fmla="*/ 459 h 601"/>
              <a:gd name="T58" fmla="*/ 296 w 488"/>
              <a:gd name="T59" fmla="*/ 410 h 601"/>
              <a:gd name="T60" fmla="*/ 240 w 488"/>
              <a:gd name="T61" fmla="*/ 35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183"/>
                  <a:pt x="402" y="198"/>
                  <a:pt x="381" y="198"/>
                </a:cubicBezTo>
                <a:cubicBezTo>
                  <a:pt x="367" y="198"/>
                  <a:pt x="353" y="183"/>
                  <a:pt x="353" y="169"/>
                </a:cubicBezTo>
                <a:cubicBezTo>
                  <a:pt x="353" y="106"/>
                  <a:pt x="304" y="56"/>
                  <a:pt x="240" y="56"/>
                </a:cubicBezTo>
                <a:cubicBezTo>
                  <a:pt x="176" y="56"/>
                  <a:pt x="127" y="106"/>
                  <a:pt x="127" y="169"/>
                </a:cubicBezTo>
                <a:cubicBezTo>
                  <a:pt x="127" y="296"/>
                  <a:pt x="127" y="296"/>
                  <a:pt x="127" y="296"/>
                </a:cubicBezTo>
                <a:cubicBezTo>
                  <a:pt x="353" y="296"/>
                  <a:pt x="353" y="296"/>
                  <a:pt x="353" y="296"/>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40" y="353"/>
                </a:moveTo>
                <a:lnTo>
                  <a:pt x="240" y="353"/>
                </a:lnTo>
                <a:cubicBezTo>
                  <a:pt x="212" y="353"/>
                  <a:pt x="183" y="381"/>
                  <a:pt x="183" y="410"/>
                </a:cubicBezTo>
                <a:cubicBezTo>
                  <a:pt x="183" y="431"/>
                  <a:pt x="198" y="452"/>
                  <a:pt x="212" y="459"/>
                </a:cubicBez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36" name="Freeform 98"/>
          <p:cNvSpPr>
            <a:spLocks noChangeArrowheads="1"/>
          </p:cNvSpPr>
          <p:nvPr userDrawn="1"/>
        </p:nvSpPr>
        <p:spPr bwMode="auto">
          <a:xfrm>
            <a:off x="10427743" y="5244743"/>
            <a:ext cx="469780" cy="575733"/>
          </a:xfrm>
          <a:custGeom>
            <a:avLst/>
            <a:gdLst>
              <a:gd name="T0" fmla="*/ 459 w 488"/>
              <a:gd name="T1" fmla="*/ 600 h 601"/>
              <a:gd name="T2" fmla="*/ 459 w 488"/>
              <a:gd name="T3" fmla="*/ 600 h 601"/>
              <a:gd name="T4" fmla="*/ 28 w 488"/>
              <a:gd name="T5" fmla="*/ 600 h 601"/>
              <a:gd name="T6" fmla="*/ 0 w 488"/>
              <a:gd name="T7" fmla="*/ 572 h 601"/>
              <a:gd name="T8" fmla="*/ 0 w 488"/>
              <a:gd name="T9" fmla="*/ 325 h 601"/>
              <a:gd name="T10" fmla="*/ 28 w 488"/>
              <a:gd name="T11" fmla="*/ 296 h 601"/>
              <a:gd name="T12" fmla="*/ 70 w 488"/>
              <a:gd name="T13" fmla="*/ 296 h 601"/>
              <a:gd name="T14" fmla="*/ 70 w 488"/>
              <a:gd name="T15" fmla="*/ 169 h 601"/>
              <a:gd name="T16" fmla="*/ 240 w 488"/>
              <a:gd name="T17" fmla="*/ 0 h 601"/>
              <a:gd name="T18" fmla="*/ 409 w 488"/>
              <a:gd name="T19" fmla="*/ 169 h 601"/>
              <a:gd name="T20" fmla="*/ 409 w 488"/>
              <a:gd name="T21" fmla="*/ 296 h 601"/>
              <a:gd name="T22" fmla="*/ 459 w 488"/>
              <a:gd name="T23" fmla="*/ 296 h 601"/>
              <a:gd name="T24" fmla="*/ 487 w 488"/>
              <a:gd name="T25" fmla="*/ 325 h 601"/>
              <a:gd name="T26" fmla="*/ 487 w 488"/>
              <a:gd name="T27" fmla="*/ 572 h 601"/>
              <a:gd name="T28" fmla="*/ 459 w 488"/>
              <a:gd name="T29" fmla="*/ 600 h 601"/>
              <a:gd name="T30" fmla="*/ 212 w 488"/>
              <a:gd name="T31" fmla="*/ 459 h 601"/>
              <a:gd name="T32" fmla="*/ 212 w 488"/>
              <a:gd name="T33" fmla="*/ 459 h 601"/>
              <a:gd name="T34" fmla="*/ 212 w 488"/>
              <a:gd name="T35" fmla="*/ 516 h 601"/>
              <a:gd name="T36" fmla="*/ 240 w 488"/>
              <a:gd name="T37" fmla="*/ 544 h 601"/>
              <a:gd name="T38" fmla="*/ 268 w 488"/>
              <a:gd name="T39" fmla="*/ 516 h 601"/>
              <a:gd name="T40" fmla="*/ 268 w 488"/>
              <a:gd name="T41" fmla="*/ 459 h 601"/>
              <a:gd name="T42" fmla="*/ 296 w 488"/>
              <a:gd name="T43" fmla="*/ 410 h 601"/>
              <a:gd name="T44" fmla="*/ 240 w 488"/>
              <a:gd name="T45" fmla="*/ 353 h 601"/>
              <a:gd name="T46" fmla="*/ 183 w 488"/>
              <a:gd name="T47" fmla="*/ 410 h 601"/>
              <a:gd name="T48" fmla="*/ 212 w 488"/>
              <a:gd name="T49" fmla="*/ 459 h 601"/>
              <a:gd name="T50" fmla="*/ 353 w 488"/>
              <a:gd name="T51" fmla="*/ 169 h 601"/>
              <a:gd name="T52" fmla="*/ 353 w 488"/>
              <a:gd name="T53" fmla="*/ 169 h 601"/>
              <a:gd name="T54" fmla="*/ 240 w 488"/>
              <a:gd name="T55" fmla="*/ 56 h 601"/>
              <a:gd name="T56" fmla="*/ 127 w 488"/>
              <a:gd name="T57" fmla="*/ 169 h 601"/>
              <a:gd name="T58" fmla="*/ 127 w 488"/>
              <a:gd name="T59" fmla="*/ 296 h 601"/>
              <a:gd name="T60" fmla="*/ 353 w 488"/>
              <a:gd name="T61" fmla="*/ 296 h 601"/>
              <a:gd name="T62" fmla="*/ 353 w 488"/>
              <a:gd name="T63" fmla="*/ 16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37" name="Freeform 99"/>
          <p:cNvSpPr>
            <a:spLocks noChangeArrowheads="1"/>
          </p:cNvSpPr>
          <p:nvPr userDrawn="1"/>
        </p:nvSpPr>
        <p:spPr bwMode="auto">
          <a:xfrm>
            <a:off x="9348523" y="5244743"/>
            <a:ext cx="579814" cy="495301"/>
          </a:xfrm>
          <a:custGeom>
            <a:avLst/>
            <a:gdLst>
              <a:gd name="T0" fmla="*/ 572 w 602"/>
              <a:gd name="T1" fmla="*/ 516 h 517"/>
              <a:gd name="T2" fmla="*/ 0 w 602"/>
              <a:gd name="T3" fmla="*/ 487 h 517"/>
              <a:gd name="T4" fmla="*/ 0 w 602"/>
              <a:gd name="T5" fmla="*/ 311 h 517"/>
              <a:gd name="T6" fmla="*/ 78 w 602"/>
              <a:gd name="T7" fmla="*/ 99 h 517"/>
              <a:gd name="T8" fmla="*/ 106 w 602"/>
              <a:gd name="T9" fmla="*/ 85 h 517"/>
              <a:gd name="T10" fmla="*/ 148 w 602"/>
              <a:gd name="T11" fmla="*/ 85 h 517"/>
              <a:gd name="T12" fmla="*/ 176 w 602"/>
              <a:gd name="T13" fmla="*/ 92 h 517"/>
              <a:gd name="T14" fmla="*/ 148 w 602"/>
              <a:gd name="T15" fmla="*/ 141 h 517"/>
              <a:gd name="T16" fmla="*/ 120 w 602"/>
              <a:gd name="T17" fmla="*/ 141 h 517"/>
              <a:gd name="T18" fmla="*/ 141 w 602"/>
              <a:gd name="T19" fmla="*/ 282 h 517"/>
              <a:gd name="T20" fmla="*/ 162 w 602"/>
              <a:gd name="T21" fmla="*/ 282 h 517"/>
              <a:gd name="T22" fmla="*/ 191 w 602"/>
              <a:gd name="T23" fmla="*/ 339 h 517"/>
              <a:gd name="T24" fmla="*/ 417 w 602"/>
              <a:gd name="T25" fmla="*/ 311 h 517"/>
              <a:gd name="T26" fmla="*/ 473 w 602"/>
              <a:gd name="T27" fmla="*/ 282 h 517"/>
              <a:gd name="T28" fmla="*/ 537 w 602"/>
              <a:gd name="T29" fmla="*/ 282 h 517"/>
              <a:gd name="T30" fmla="*/ 452 w 602"/>
              <a:gd name="T31" fmla="*/ 141 h 517"/>
              <a:gd name="T32" fmla="*/ 396 w 602"/>
              <a:gd name="T33" fmla="*/ 141 h 517"/>
              <a:gd name="T34" fmla="*/ 424 w 602"/>
              <a:gd name="T35" fmla="*/ 85 h 517"/>
              <a:gd name="T36" fmla="*/ 452 w 602"/>
              <a:gd name="T37" fmla="*/ 85 h 517"/>
              <a:gd name="T38" fmla="*/ 502 w 602"/>
              <a:gd name="T39" fmla="*/ 85 h 517"/>
              <a:gd name="T40" fmla="*/ 601 w 602"/>
              <a:gd name="T41" fmla="*/ 296 h 517"/>
              <a:gd name="T42" fmla="*/ 601 w 602"/>
              <a:gd name="T43" fmla="*/ 311 h 517"/>
              <a:gd name="T44" fmla="*/ 601 w 602"/>
              <a:gd name="T45" fmla="*/ 487 h 517"/>
              <a:gd name="T46" fmla="*/ 367 w 602"/>
              <a:gd name="T47" fmla="*/ 120 h 517"/>
              <a:gd name="T48" fmla="*/ 346 w 602"/>
              <a:gd name="T49" fmla="*/ 113 h 517"/>
              <a:gd name="T50" fmla="*/ 332 w 602"/>
              <a:gd name="T51" fmla="*/ 205 h 517"/>
              <a:gd name="T52" fmla="*/ 304 w 602"/>
              <a:gd name="T53" fmla="*/ 296 h 517"/>
              <a:gd name="T54" fmla="*/ 276 w 602"/>
              <a:gd name="T55" fmla="*/ 226 h 517"/>
              <a:gd name="T56" fmla="*/ 276 w 602"/>
              <a:gd name="T57" fmla="*/ 92 h 517"/>
              <a:gd name="T58" fmla="*/ 233 w 602"/>
              <a:gd name="T59" fmla="*/ 120 h 517"/>
              <a:gd name="T60" fmla="*/ 219 w 602"/>
              <a:gd name="T61" fmla="*/ 70 h 517"/>
              <a:gd name="T62" fmla="*/ 304 w 602"/>
              <a:gd name="T63" fmla="*/ 0 h 517"/>
              <a:gd name="T64" fmla="*/ 389 w 602"/>
              <a:gd name="T65" fmla="*/ 70 h 517"/>
              <a:gd name="T66" fmla="*/ 367 w 602"/>
              <a:gd name="T67" fmla="*/ 12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17">
                <a:moveTo>
                  <a:pt x="572" y="516"/>
                </a:moveTo>
                <a:lnTo>
                  <a:pt x="572" y="516"/>
                </a:lnTo>
                <a:cubicBezTo>
                  <a:pt x="28" y="516"/>
                  <a:pt x="28" y="516"/>
                  <a:pt x="28" y="516"/>
                </a:cubicBezTo>
                <a:cubicBezTo>
                  <a:pt x="14" y="516"/>
                  <a:pt x="0" y="502"/>
                  <a:pt x="0" y="487"/>
                </a:cubicBezTo>
                <a:cubicBezTo>
                  <a:pt x="0" y="311"/>
                  <a:pt x="0" y="311"/>
                  <a:pt x="0" y="311"/>
                </a:cubicBezTo>
                <a:lnTo>
                  <a:pt x="0" y="311"/>
                </a:lnTo>
                <a:cubicBezTo>
                  <a:pt x="0" y="304"/>
                  <a:pt x="0" y="304"/>
                  <a:pt x="0" y="296"/>
                </a:cubicBezTo>
                <a:cubicBezTo>
                  <a:pt x="78" y="99"/>
                  <a:pt x="78" y="99"/>
                  <a:pt x="78" y="99"/>
                </a:cubicBezTo>
                <a:cubicBezTo>
                  <a:pt x="78" y="92"/>
                  <a:pt x="92" y="85"/>
                  <a:pt x="106" y="85"/>
                </a:cubicBezTo>
                <a:lnTo>
                  <a:pt x="106" y="85"/>
                </a:lnTo>
                <a:cubicBezTo>
                  <a:pt x="148" y="85"/>
                  <a:pt x="148" y="85"/>
                  <a:pt x="148" y="85"/>
                </a:cubicBezTo>
                <a:lnTo>
                  <a:pt x="148" y="85"/>
                </a:lnTo>
                <a:cubicBezTo>
                  <a:pt x="176" y="85"/>
                  <a:pt x="176" y="85"/>
                  <a:pt x="176" y="85"/>
                </a:cubicBezTo>
                <a:lnTo>
                  <a:pt x="176" y="92"/>
                </a:lnTo>
                <a:cubicBezTo>
                  <a:pt x="176" y="113"/>
                  <a:pt x="191" y="127"/>
                  <a:pt x="205" y="141"/>
                </a:cubicBezTo>
                <a:cubicBezTo>
                  <a:pt x="148" y="141"/>
                  <a:pt x="148" y="141"/>
                  <a:pt x="148" y="141"/>
                </a:cubicBezTo>
                <a:lnTo>
                  <a:pt x="148" y="141"/>
                </a:lnTo>
                <a:cubicBezTo>
                  <a:pt x="120" y="141"/>
                  <a:pt x="120" y="141"/>
                  <a:pt x="120" y="141"/>
                </a:cubicBezTo>
                <a:cubicBezTo>
                  <a:pt x="71" y="282"/>
                  <a:pt x="71" y="282"/>
                  <a:pt x="71" y="282"/>
                </a:cubicBezTo>
                <a:cubicBezTo>
                  <a:pt x="141" y="282"/>
                  <a:pt x="141" y="282"/>
                  <a:pt x="141" y="282"/>
                </a:cubicBezTo>
                <a:lnTo>
                  <a:pt x="141" y="282"/>
                </a:lnTo>
                <a:cubicBezTo>
                  <a:pt x="162" y="282"/>
                  <a:pt x="162" y="282"/>
                  <a:pt x="162" y="282"/>
                </a:cubicBezTo>
                <a:cubicBezTo>
                  <a:pt x="176" y="282"/>
                  <a:pt x="191" y="289"/>
                  <a:pt x="191" y="311"/>
                </a:cubicBezTo>
                <a:cubicBezTo>
                  <a:pt x="191" y="339"/>
                  <a:pt x="191" y="339"/>
                  <a:pt x="191" y="339"/>
                </a:cubicBezTo>
                <a:cubicBezTo>
                  <a:pt x="417" y="339"/>
                  <a:pt x="417" y="339"/>
                  <a:pt x="417" y="339"/>
                </a:cubicBezTo>
                <a:cubicBezTo>
                  <a:pt x="417" y="311"/>
                  <a:pt x="417" y="311"/>
                  <a:pt x="417" y="311"/>
                </a:cubicBezTo>
                <a:cubicBezTo>
                  <a:pt x="417" y="289"/>
                  <a:pt x="424" y="282"/>
                  <a:pt x="445" y="282"/>
                </a:cubicBezTo>
                <a:cubicBezTo>
                  <a:pt x="473" y="282"/>
                  <a:pt x="473" y="282"/>
                  <a:pt x="473" y="282"/>
                </a:cubicBezTo>
                <a:lnTo>
                  <a:pt x="473" y="282"/>
                </a:lnTo>
                <a:cubicBezTo>
                  <a:pt x="537" y="282"/>
                  <a:pt x="537" y="282"/>
                  <a:pt x="537" y="282"/>
                </a:cubicBezTo>
                <a:cubicBezTo>
                  <a:pt x="480" y="141"/>
                  <a:pt x="480" y="141"/>
                  <a:pt x="480" y="141"/>
                </a:cubicBezTo>
                <a:cubicBezTo>
                  <a:pt x="452" y="141"/>
                  <a:pt x="452" y="141"/>
                  <a:pt x="452" y="141"/>
                </a:cubicBezTo>
                <a:lnTo>
                  <a:pt x="452" y="141"/>
                </a:lnTo>
                <a:cubicBezTo>
                  <a:pt x="396" y="141"/>
                  <a:pt x="396" y="141"/>
                  <a:pt x="396" y="141"/>
                </a:cubicBezTo>
                <a:cubicBezTo>
                  <a:pt x="417" y="127"/>
                  <a:pt x="424" y="113"/>
                  <a:pt x="424" y="92"/>
                </a:cubicBezTo>
                <a:lnTo>
                  <a:pt x="424" y="85"/>
                </a:lnTo>
                <a:cubicBezTo>
                  <a:pt x="452" y="85"/>
                  <a:pt x="452" y="85"/>
                  <a:pt x="452" y="85"/>
                </a:cubicBezTo>
                <a:lnTo>
                  <a:pt x="452" y="85"/>
                </a:lnTo>
                <a:cubicBezTo>
                  <a:pt x="502" y="85"/>
                  <a:pt x="502" y="85"/>
                  <a:pt x="502" y="85"/>
                </a:cubicBezTo>
                <a:lnTo>
                  <a:pt x="502" y="85"/>
                </a:lnTo>
                <a:cubicBezTo>
                  <a:pt x="509" y="85"/>
                  <a:pt x="523" y="92"/>
                  <a:pt x="523" y="99"/>
                </a:cubicBezTo>
                <a:cubicBezTo>
                  <a:pt x="601" y="296"/>
                  <a:pt x="601" y="296"/>
                  <a:pt x="601" y="296"/>
                </a:cubicBezTo>
                <a:cubicBezTo>
                  <a:pt x="601" y="304"/>
                  <a:pt x="601" y="304"/>
                  <a:pt x="601" y="311"/>
                </a:cubicBezTo>
                <a:lnTo>
                  <a:pt x="601" y="311"/>
                </a:lnTo>
                <a:lnTo>
                  <a:pt x="601" y="311"/>
                </a:lnTo>
                <a:cubicBezTo>
                  <a:pt x="601" y="487"/>
                  <a:pt x="601" y="487"/>
                  <a:pt x="601" y="487"/>
                </a:cubicBezTo>
                <a:cubicBezTo>
                  <a:pt x="601" y="502"/>
                  <a:pt x="594" y="516"/>
                  <a:pt x="572" y="516"/>
                </a:cubicBezTo>
                <a:close/>
                <a:moveTo>
                  <a:pt x="367" y="120"/>
                </a:moveTo>
                <a:lnTo>
                  <a:pt x="367" y="120"/>
                </a:lnTo>
                <a:cubicBezTo>
                  <a:pt x="360" y="120"/>
                  <a:pt x="353" y="120"/>
                  <a:pt x="346" y="113"/>
                </a:cubicBezTo>
                <a:cubicBezTo>
                  <a:pt x="332" y="92"/>
                  <a:pt x="332" y="92"/>
                  <a:pt x="332" y="92"/>
                </a:cubicBezTo>
                <a:cubicBezTo>
                  <a:pt x="332" y="205"/>
                  <a:pt x="332" y="205"/>
                  <a:pt x="332" y="205"/>
                </a:cubicBezTo>
                <a:cubicBezTo>
                  <a:pt x="332" y="268"/>
                  <a:pt x="332" y="268"/>
                  <a:pt x="332" y="268"/>
                </a:cubicBezTo>
                <a:cubicBezTo>
                  <a:pt x="332" y="289"/>
                  <a:pt x="318" y="296"/>
                  <a:pt x="304" y="296"/>
                </a:cubicBezTo>
                <a:cubicBezTo>
                  <a:pt x="283" y="296"/>
                  <a:pt x="276" y="289"/>
                  <a:pt x="276" y="268"/>
                </a:cubicBezTo>
                <a:cubicBezTo>
                  <a:pt x="276" y="226"/>
                  <a:pt x="276" y="226"/>
                  <a:pt x="276" y="226"/>
                </a:cubicBezTo>
                <a:lnTo>
                  <a:pt x="276" y="226"/>
                </a:lnTo>
                <a:cubicBezTo>
                  <a:pt x="276" y="92"/>
                  <a:pt x="276" y="92"/>
                  <a:pt x="276" y="92"/>
                </a:cubicBezTo>
                <a:cubicBezTo>
                  <a:pt x="254" y="113"/>
                  <a:pt x="254" y="113"/>
                  <a:pt x="254" y="113"/>
                </a:cubicBezTo>
                <a:cubicBezTo>
                  <a:pt x="247" y="120"/>
                  <a:pt x="240" y="120"/>
                  <a:pt x="233" y="120"/>
                </a:cubicBezTo>
                <a:cubicBezTo>
                  <a:pt x="219" y="120"/>
                  <a:pt x="205" y="106"/>
                  <a:pt x="205" y="92"/>
                </a:cubicBezTo>
                <a:cubicBezTo>
                  <a:pt x="205" y="85"/>
                  <a:pt x="212" y="78"/>
                  <a:pt x="219" y="70"/>
                </a:cubicBezTo>
                <a:cubicBezTo>
                  <a:pt x="283" y="7"/>
                  <a:pt x="283" y="7"/>
                  <a:pt x="283" y="7"/>
                </a:cubicBezTo>
                <a:cubicBezTo>
                  <a:pt x="290" y="0"/>
                  <a:pt x="297" y="0"/>
                  <a:pt x="304" y="0"/>
                </a:cubicBezTo>
                <a:cubicBezTo>
                  <a:pt x="311" y="0"/>
                  <a:pt x="318" y="0"/>
                  <a:pt x="318" y="7"/>
                </a:cubicBezTo>
                <a:cubicBezTo>
                  <a:pt x="389" y="70"/>
                  <a:pt x="389" y="70"/>
                  <a:pt x="389" y="70"/>
                </a:cubicBezTo>
                <a:cubicBezTo>
                  <a:pt x="396" y="78"/>
                  <a:pt x="396" y="85"/>
                  <a:pt x="396" y="92"/>
                </a:cubicBezTo>
                <a:cubicBezTo>
                  <a:pt x="396" y="106"/>
                  <a:pt x="382" y="120"/>
                  <a:pt x="367" y="12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0" name="Freeform 112"/>
          <p:cNvSpPr>
            <a:spLocks noChangeArrowheads="1"/>
          </p:cNvSpPr>
          <p:nvPr userDrawn="1"/>
        </p:nvSpPr>
        <p:spPr bwMode="auto">
          <a:xfrm>
            <a:off x="8337020" y="4275311"/>
            <a:ext cx="575583" cy="491067"/>
          </a:xfrm>
          <a:custGeom>
            <a:avLst/>
            <a:gdLst>
              <a:gd name="T0" fmla="*/ 480 w 601"/>
              <a:gd name="T1" fmla="*/ 318 h 510"/>
              <a:gd name="T2" fmla="*/ 480 w 601"/>
              <a:gd name="T3" fmla="*/ 78 h 510"/>
              <a:gd name="T4" fmla="*/ 480 w 601"/>
              <a:gd name="T5" fmla="*/ 318 h 510"/>
              <a:gd name="T6" fmla="*/ 537 w 601"/>
              <a:gd name="T7" fmla="*/ 170 h 510"/>
              <a:gd name="T8" fmla="*/ 509 w 601"/>
              <a:gd name="T9" fmla="*/ 141 h 510"/>
              <a:gd name="T10" fmla="*/ 452 w 601"/>
              <a:gd name="T11" fmla="*/ 141 h 510"/>
              <a:gd name="T12" fmla="*/ 424 w 601"/>
              <a:gd name="T13" fmla="*/ 170 h 510"/>
              <a:gd name="T14" fmla="*/ 424 w 601"/>
              <a:gd name="T15" fmla="*/ 226 h 510"/>
              <a:gd name="T16" fmla="*/ 452 w 601"/>
              <a:gd name="T17" fmla="*/ 254 h 510"/>
              <a:gd name="T18" fmla="*/ 509 w 601"/>
              <a:gd name="T19" fmla="*/ 254 h 510"/>
              <a:gd name="T20" fmla="*/ 537 w 601"/>
              <a:gd name="T21" fmla="*/ 226 h 510"/>
              <a:gd name="T22" fmla="*/ 537 w 601"/>
              <a:gd name="T23" fmla="*/ 170 h 510"/>
              <a:gd name="T24" fmla="*/ 360 w 601"/>
              <a:gd name="T25" fmla="*/ 99 h 510"/>
              <a:gd name="T26" fmla="*/ 332 w 601"/>
              <a:gd name="T27" fmla="*/ 42 h 510"/>
              <a:gd name="T28" fmla="*/ 353 w 601"/>
              <a:gd name="T29" fmla="*/ 0 h 510"/>
              <a:gd name="T30" fmla="*/ 381 w 601"/>
              <a:gd name="T31" fmla="*/ 14 h 510"/>
              <a:gd name="T32" fmla="*/ 360 w 601"/>
              <a:gd name="T33" fmla="*/ 99 h 510"/>
              <a:gd name="T34" fmla="*/ 268 w 601"/>
              <a:gd name="T35" fmla="*/ 42 h 510"/>
              <a:gd name="T36" fmla="*/ 141 w 601"/>
              <a:gd name="T37" fmla="*/ 163 h 510"/>
              <a:gd name="T38" fmla="*/ 219 w 601"/>
              <a:gd name="T39" fmla="*/ 14 h 510"/>
              <a:gd name="T40" fmla="*/ 268 w 601"/>
              <a:gd name="T41" fmla="*/ 28 h 510"/>
              <a:gd name="T42" fmla="*/ 226 w 601"/>
              <a:gd name="T43" fmla="*/ 191 h 510"/>
              <a:gd name="T44" fmla="*/ 325 w 601"/>
              <a:gd name="T45" fmla="*/ 191 h 510"/>
              <a:gd name="T46" fmla="*/ 381 w 601"/>
              <a:gd name="T47" fmla="*/ 318 h 510"/>
              <a:gd name="T48" fmla="*/ 410 w 601"/>
              <a:gd name="T49" fmla="*/ 452 h 510"/>
              <a:gd name="T50" fmla="*/ 438 w 601"/>
              <a:gd name="T51" fmla="*/ 346 h 510"/>
              <a:gd name="T52" fmla="*/ 523 w 601"/>
              <a:gd name="T53" fmla="*/ 339 h 510"/>
              <a:gd name="T54" fmla="*/ 487 w 601"/>
              <a:gd name="T55" fmla="*/ 488 h 510"/>
              <a:gd name="T56" fmla="*/ 459 w 601"/>
              <a:gd name="T57" fmla="*/ 509 h 510"/>
              <a:gd name="T58" fmla="*/ 445 w 601"/>
              <a:gd name="T59" fmla="*/ 509 h 510"/>
              <a:gd name="T60" fmla="*/ 141 w 601"/>
              <a:gd name="T61" fmla="*/ 509 h 510"/>
              <a:gd name="T62" fmla="*/ 141 w 601"/>
              <a:gd name="T63" fmla="*/ 509 h 510"/>
              <a:gd name="T64" fmla="*/ 113 w 601"/>
              <a:gd name="T65" fmla="*/ 488 h 510"/>
              <a:gd name="T66" fmla="*/ 28 w 601"/>
              <a:gd name="T67" fmla="*/ 247 h 510"/>
              <a:gd name="T68" fmla="*/ 28 w 601"/>
              <a:gd name="T69" fmla="*/ 191 h 510"/>
              <a:gd name="T70" fmla="*/ 226 w 601"/>
              <a:gd name="T71" fmla="*/ 191 h 510"/>
              <a:gd name="T72" fmla="*/ 268 w 601"/>
              <a:gd name="T73" fmla="*/ 424 h 510"/>
              <a:gd name="T74" fmla="*/ 325 w 601"/>
              <a:gd name="T75" fmla="*/ 424 h 510"/>
              <a:gd name="T76" fmla="*/ 297 w 601"/>
              <a:gd name="T77" fmla="*/ 247 h 510"/>
              <a:gd name="T78" fmla="*/ 268 w 601"/>
              <a:gd name="T79" fmla="*/ 424 h 510"/>
              <a:gd name="T80" fmla="*/ 212 w 601"/>
              <a:gd name="T81" fmla="*/ 276 h 510"/>
              <a:gd name="T82" fmla="*/ 155 w 601"/>
              <a:gd name="T83" fmla="*/ 276 h 510"/>
              <a:gd name="T84" fmla="*/ 183 w 601"/>
              <a:gd name="T85" fmla="*/ 452 h 510"/>
              <a:gd name="T86" fmla="*/ 212 w 601"/>
              <a:gd name="T87" fmla="*/ 27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1" h="510">
                <a:moveTo>
                  <a:pt x="480" y="318"/>
                </a:moveTo>
                <a:lnTo>
                  <a:pt x="480" y="318"/>
                </a:lnTo>
                <a:cubicBezTo>
                  <a:pt x="410" y="318"/>
                  <a:pt x="353" y="269"/>
                  <a:pt x="353" y="198"/>
                </a:cubicBezTo>
                <a:cubicBezTo>
                  <a:pt x="353" y="127"/>
                  <a:pt x="410" y="78"/>
                  <a:pt x="480" y="78"/>
                </a:cubicBezTo>
                <a:cubicBezTo>
                  <a:pt x="544" y="78"/>
                  <a:pt x="600" y="127"/>
                  <a:pt x="600" y="198"/>
                </a:cubicBezTo>
                <a:cubicBezTo>
                  <a:pt x="600" y="269"/>
                  <a:pt x="544" y="318"/>
                  <a:pt x="480" y="318"/>
                </a:cubicBezTo>
                <a:close/>
                <a:moveTo>
                  <a:pt x="537" y="170"/>
                </a:moveTo>
                <a:lnTo>
                  <a:pt x="537" y="170"/>
                </a:lnTo>
                <a:cubicBezTo>
                  <a:pt x="509" y="170"/>
                  <a:pt x="509" y="170"/>
                  <a:pt x="509" y="170"/>
                </a:cubicBezTo>
                <a:cubicBezTo>
                  <a:pt x="509" y="141"/>
                  <a:pt x="509" y="141"/>
                  <a:pt x="509" y="141"/>
                </a:cubicBezTo>
                <a:cubicBezTo>
                  <a:pt x="509" y="127"/>
                  <a:pt x="494" y="113"/>
                  <a:pt x="480" y="113"/>
                </a:cubicBezTo>
                <a:cubicBezTo>
                  <a:pt x="459" y="113"/>
                  <a:pt x="452" y="127"/>
                  <a:pt x="452" y="141"/>
                </a:cubicBezTo>
                <a:cubicBezTo>
                  <a:pt x="452" y="170"/>
                  <a:pt x="452" y="170"/>
                  <a:pt x="452" y="170"/>
                </a:cubicBezTo>
                <a:cubicBezTo>
                  <a:pt x="424" y="170"/>
                  <a:pt x="424" y="170"/>
                  <a:pt x="424" y="170"/>
                </a:cubicBezTo>
                <a:cubicBezTo>
                  <a:pt x="403" y="170"/>
                  <a:pt x="396" y="184"/>
                  <a:pt x="396" y="198"/>
                </a:cubicBezTo>
                <a:cubicBezTo>
                  <a:pt x="396" y="212"/>
                  <a:pt x="403" y="226"/>
                  <a:pt x="424" y="226"/>
                </a:cubicBezTo>
                <a:cubicBezTo>
                  <a:pt x="452" y="226"/>
                  <a:pt x="452" y="226"/>
                  <a:pt x="452" y="226"/>
                </a:cubicBezTo>
                <a:cubicBezTo>
                  <a:pt x="452" y="254"/>
                  <a:pt x="452" y="254"/>
                  <a:pt x="452" y="254"/>
                </a:cubicBezTo>
                <a:cubicBezTo>
                  <a:pt x="452" y="269"/>
                  <a:pt x="459" y="283"/>
                  <a:pt x="480" y="283"/>
                </a:cubicBezTo>
                <a:cubicBezTo>
                  <a:pt x="494" y="283"/>
                  <a:pt x="509" y="269"/>
                  <a:pt x="509" y="254"/>
                </a:cubicBezTo>
                <a:cubicBezTo>
                  <a:pt x="509" y="226"/>
                  <a:pt x="509" y="226"/>
                  <a:pt x="509" y="226"/>
                </a:cubicBezTo>
                <a:cubicBezTo>
                  <a:pt x="537" y="226"/>
                  <a:pt x="537" y="226"/>
                  <a:pt x="537" y="226"/>
                </a:cubicBezTo>
                <a:cubicBezTo>
                  <a:pt x="551" y="226"/>
                  <a:pt x="565" y="212"/>
                  <a:pt x="565" y="198"/>
                </a:cubicBezTo>
                <a:cubicBezTo>
                  <a:pt x="565" y="184"/>
                  <a:pt x="551" y="170"/>
                  <a:pt x="537" y="170"/>
                </a:cubicBezTo>
                <a:close/>
                <a:moveTo>
                  <a:pt x="360" y="99"/>
                </a:moveTo>
                <a:lnTo>
                  <a:pt x="360" y="99"/>
                </a:lnTo>
                <a:cubicBezTo>
                  <a:pt x="332" y="42"/>
                  <a:pt x="332" y="42"/>
                  <a:pt x="332" y="42"/>
                </a:cubicBezTo>
                <a:lnTo>
                  <a:pt x="332" y="42"/>
                </a:lnTo>
                <a:cubicBezTo>
                  <a:pt x="332" y="35"/>
                  <a:pt x="325" y="35"/>
                  <a:pt x="325" y="28"/>
                </a:cubicBezTo>
                <a:cubicBezTo>
                  <a:pt x="325" y="14"/>
                  <a:pt x="339" y="0"/>
                  <a:pt x="353" y="0"/>
                </a:cubicBezTo>
                <a:cubicBezTo>
                  <a:pt x="367" y="0"/>
                  <a:pt x="374" y="7"/>
                  <a:pt x="381" y="14"/>
                </a:cubicBezTo>
                <a:lnTo>
                  <a:pt x="381" y="14"/>
                </a:lnTo>
                <a:cubicBezTo>
                  <a:pt x="410" y="63"/>
                  <a:pt x="410" y="63"/>
                  <a:pt x="410" y="63"/>
                </a:cubicBezTo>
                <a:cubicBezTo>
                  <a:pt x="389" y="71"/>
                  <a:pt x="374" y="85"/>
                  <a:pt x="360" y="99"/>
                </a:cubicBezTo>
                <a:close/>
                <a:moveTo>
                  <a:pt x="268" y="42"/>
                </a:moveTo>
                <a:lnTo>
                  <a:pt x="268" y="42"/>
                </a:lnTo>
                <a:cubicBezTo>
                  <a:pt x="205" y="163"/>
                  <a:pt x="205" y="163"/>
                  <a:pt x="205" y="163"/>
                </a:cubicBezTo>
                <a:cubicBezTo>
                  <a:pt x="141" y="163"/>
                  <a:pt x="141" y="163"/>
                  <a:pt x="141" y="163"/>
                </a:cubicBezTo>
                <a:cubicBezTo>
                  <a:pt x="219" y="14"/>
                  <a:pt x="219" y="14"/>
                  <a:pt x="219" y="14"/>
                </a:cubicBezTo>
                <a:lnTo>
                  <a:pt x="219" y="14"/>
                </a:lnTo>
                <a:cubicBezTo>
                  <a:pt x="219" y="7"/>
                  <a:pt x="233" y="0"/>
                  <a:pt x="240" y="0"/>
                </a:cubicBezTo>
                <a:cubicBezTo>
                  <a:pt x="261" y="0"/>
                  <a:pt x="268" y="14"/>
                  <a:pt x="268" y="28"/>
                </a:cubicBezTo>
                <a:cubicBezTo>
                  <a:pt x="268" y="35"/>
                  <a:pt x="268" y="35"/>
                  <a:pt x="268" y="42"/>
                </a:cubicBezTo>
                <a:close/>
                <a:moveTo>
                  <a:pt x="226" y="191"/>
                </a:moveTo>
                <a:lnTo>
                  <a:pt x="226" y="191"/>
                </a:lnTo>
                <a:cubicBezTo>
                  <a:pt x="325" y="191"/>
                  <a:pt x="325" y="191"/>
                  <a:pt x="325" y="191"/>
                </a:cubicBezTo>
                <a:lnTo>
                  <a:pt x="325" y="198"/>
                </a:lnTo>
                <a:cubicBezTo>
                  <a:pt x="325" y="247"/>
                  <a:pt x="346" y="290"/>
                  <a:pt x="381" y="318"/>
                </a:cubicBezTo>
                <a:cubicBezTo>
                  <a:pt x="381" y="424"/>
                  <a:pt x="381" y="424"/>
                  <a:pt x="381" y="424"/>
                </a:cubicBezTo>
                <a:cubicBezTo>
                  <a:pt x="381" y="438"/>
                  <a:pt x="396" y="452"/>
                  <a:pt x="410" y="452"/>
                </a:cubicBezTo>
                <a:cubicBezTo>
                  <a:pt x="431" y="452"/>
                  <a:pt x="438" y="438"/>
                  <a:pt x="438" y="424"/>
                </a:cubicBezTo>
                <a:cubicBezTo>
                  <a:pt x="438" y="346"/>
                  <a:pt x="438" y="346"/>
                  <a:pt x="438" y="346"/>
                </a:cubicBezTo>
                <a:cubicBezTo>
                  <a:pt x="452" y="346"/>
                  <a:pt x="466" y="346"/>
                  <a:pt x="480" y="346"/>
                </a:cubicBezTo>
                <a:cubicBezTo>
                  <a:pt x="494" y="346"/>
                  <a:pt x="509" y="346"/>
                  <a:pt x="523" y="339"/>
                </a:cubicBezTo>
                <a:cubicBezTo>
                  <a:pt x="487" y="488"/>
                  <a:pt x="487" y="488"/>
                  <a:pt x="487" y="488"/>
                </a:cubicBezTo>
                <a:lnTo>
                  <a:pt x="487" y="488"/>
                </a:lnTo>
                <a:cubicBezTo>
                  <a:pt x="480" y="502"/>
                  <a:pt x="473" y="509"/>
                  <a:pt x="459" y="509"/>
                </a:cubicBezTo>
                <a:lnTo>
                  <a:pt x="459" y="509"/>
                </a:lnTo>
                <a:cubicBezTo>
                  <a:pt x="452" y="509"/>
                  <a:pt x="452" y="509"/>
                  <a:pt x="452" y="509"/>
                </a:cubicBezTo>
                <a:cubicBezTo>
                  <a:pt x="445" y="509"/>
                  <a:pt x="445" y="509"/>
                  <a:pt x="445" y="509"/>
                </a:cubicBezTo>
                <a:cubicBezTo>
                  <a:pt x="141" y="509"/>
                  <a:pt x="141" y="509"/>
                  <a:pt x="141" y="509"/>
                </a:cubicBezTo>
                <a:lnTo>
                  <a:pt x="141" y="509"/>
                </a:lnTo>
                <a:lnTo>
                  <a:pt x="141" y="509"/>
                </a:lnTo>
                <a:lnTo>
                  <a:pt x="141" y="509"/>
                </a:lnTo>
                <a:cubicBezTo>
                  <a:pt x="127" y="509"/>
                  <a:pt x="113" y="502"/>
                  <a:pt x="113" y="488"/>
                </a:cubicBezTo>
                <a:lnTo>
                  <a:pt x="113" y="488"/>
                </a:lnTo>
                <a:cubicBezTo>
                  <a:pt x="49" y="247"/>
                  <a:pt x="49" y="247"/>
                  <a:pt x="49"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8" y="424"/>
                </a:moveTo>
                <a:lnTo>
                  <a:pt x="268" y="424"/>
                </a:lnTo>
                <a:cubicBezTo>
                  <a:pt x="268" y="438"/>
                  <a:pt x="283" y="452"/>
                  <a:pt x="297" y="452"/>
                </a:cubicBezTo>
                <a:cubicBezTo>
                  <a:pt x="318" y="452"/>
                  <a:pt x="325" y="438"/>
                  <a:pt x="325" y="424"/>
                </a:cubicBezTo>
                <a:cubicBezTo>
                  <a:pt x="325" y="276"/>
                  <a:pt x="325" y="276"/>
                  <a:pt x="325" y="276"/>
                </a:cubicBezTo>
                <a:cubicBezTo>
                  <a:pt x="325" y="254"/>
                  <a:pt x="318" y="247"/>
                  <a:pt x="297" y="247"/>
                </a:cubicBezTo>
                <a:cubicBezTo>
                  <a:pt x="283" y="247"/>
                  <a:pt x="268" y="254"/>
                  <a:pt x="268" y="276"/>
                </a:cubicBezTo>
                <a:lnTo>
                  <a:pt x="268" y="424"/>
                </a:lnTo>
                <a:close/>
                <a:moveTo>
                  <a:pt x="212" y="276"/>
                </a:moveTo>
                <a:lnTo>
                  <a:pt x="212" y="276"/>
                </a:lnTo>
                <a:cubicBezTo>
                  <a:pt x="212" y="254"/>
                  <a:pt x="205" y="247"/>
                  <a:pt x="183" y="247"/>
                </a:cubicBezTo>
                <a:cubicBezTo>
                  <a:pt x="169" y="247"/>
                  <a:pt x="155" y="254"/>
                  <a:pt x="155" y="276"/>
                </a:cubicBezTo>
                <a:cubicBezTo>
                  <a:pt x="155" y="424"/>
                  <a:pt x="155" y="424"/>
                  <a:pt x="155" y="424"/>
                </a:cubicBezTo>
                <a:cubicBezTo>
                  <a:pt x="155" y="438"/>
                  <a:pt x="169" y="452"/>
                  <a:pt x="183" y="452"/>
                </a:cubicBezTo>
                <a:cubicBezTo>
                  <a:pt x="205" y="452"/>
                  <a:pt x="212" y="438"/>
                  <a:pt x="212" y="424"/>
                </a:cubicBezTo>
                <a:lnTo>
                  <a:pt x="212" y="27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1" name="Freeform 113"/>
          <p:cNvSpPr>
            <a:spLocks noChangeArrowheads="1"/>
          </p:cNvSpPr>
          <p:nvPr userDrawn="1"/>
        </p:nvSpPr>
        <p:spPr bwMode="auto">
          <a:xfrm>
            <a:off x="7317054" y="4275311"/>
            <a:ext cx="584048" cy="491067"/>
          </a:xfrm>
          <a:custGeom>
            <a:avLst/>
            <a:gdLst>
              <a:gd name="T0" fmla="*/ 607 w 608"/>
              <a:gd name="T1" fmla="*/ 212 h 510"/>
              <a:gd name="T2" fmla="*/ 607 w 608"/>
              <a:gd name="T3" fmla="*/ 219 h 510"/>
              <a:gd name="T4" fmla="*/ 607 w 608"/>
              <a:gd name="T5" fmla="*/ 219 h 510"/>
              <a:gd name="T6" fmla="*/ 579 w 608"/>
              <a:gd name="T7" fmla="*/ 247 h 510"/>
              <a:gd name="T8" fmla="*/ 494 w 608"/>
              <a:gd name="T9" fmla="*/ 488 h 510"/>
              <a:gd name="T10" fmla="*/ 466 w 608"/>
              <a:gd name="T11" fmla="*/ 509 h 510"/>
              <a:gd name="T12" fmla="*/ 466 w 608"/>
              <a:gd name="T13" fmla="*/ 509 h 510"/>
              <a:gd name="T14" fmla="*/ 452 w 608"/>
              <a:gd name="T15" fmla="*/ 509 h 510"/>
              <a:gd name="T16" fmla="*/ 141 w 608"/>
              <a:gd name="T17" fmla="*/ 509 h 510"/>
              <a:gd name="T18" fmla="*/ 141 w 608"/>
              <a:gd name="T19" fmla="*/ 509 h 510"/>
              <a:gd name="T20" fmla="*/ 113 w 608"/>
              <a:gd name="T21" fmla="*/ 488 h 510"/>
              <a:gd name="T22" fmla="*/ 28 w 608"/>
              <a:gd name="T23" fmla="*/ 247 h 510"/>
              <a:gd name="T24" fmla="*/ 28 w 608"/>
              <a:gd name="T25" fmla="*/ 191 h 510"/>
              <a:gd name="T26" fmla="*/ 141 w 608"/>
              <a:gd name="T27" fmla="*/ 191 h 510"/>
              <a:gd name="T28" fmla="*/ 233 w 608"/>
              <a:gd name="T29" fmla="*/ 191 h 510"/>
              <a:gd name="T30" fmla="*/ 353 w 608"/>
              <a:gd name="T31" fmla="*/ 191 h 510"/>
              <a:gd name="T32" fmla="*/ 424 w 608"/>
              <a:gd name="T33" fmla="*/ 191 h 510"/>
              <a:gd name="T34" fmla="*/ 466 w 608"/>
              <a:gd name="T35" fmla="*/ 191 h 510"/>
              <a:gd name="T36" fmla="*/ 579 w 608"/>
              <a:gd name="T37" fmla="*/ 191 h 510"/>
              <a:gd name="T38" fmla="*/ 579 w 608"/>
              <a:gd name="T39" fmla="*/ 191 h 510"/>
              <a:gd name="T40" fmla="*/ 219 w 608"/>
              <a:gd name="T41" fmla="*/ 276 h 510"/>
              <a:gd name="T42" fmla="*/ 190 w 608"/>
              <a:gd name="T43" fmla="*/ 247 h 510"/>
              <a:gd name="T44" fmla="*/ 162 w 608"/>
              <a:gd name="T45" fmla="*/ 424 h 510"/>
              <a:gd name="T46" fmla="*/ 219 w 608"/>
              <a:gd name="T47" fmla="*/ 424 h 510"/>
              <a:gd name="T48" fmla="*/ 332 w 608"/>
              <a:gd name="T49" fmla="*/ 276 h 510"/>
              <a:gd name="T50" fmla="*/ 304 w 608"/>
              <a:gd name="T51" fmla="*/ 247 h 510"/>
              <a:gd name="T52" fmla="*/ 275 w 608"/>
              <a:gd name="T53" fmla="*/ 424 h 510"/>
              <a:gd name="T54" fmla="*/ 332 w 608"/>
              <a:gd name="T55" fmla="*/ 424 h 510"/>
              <a:gd name="T56" fmla="*/ 445 w 608"/>
              <a:gd name="T57" fmla="*/ 276 h 510"/>
              <a:gd name="T58" fmla="*/ 417 w 608"/>
              <a:gd name="T59" fmla="*/ 247 h 510"/>
              <a:gd name="T60" fmla="*/ 388 w 608"/>
              <a:gd name="T61" fmla="*/ 424 h 510"/>
              <a:gd name="T62" fmla="*/ 445 w 608"/>
              <a:gd name="T63" fmla="*/ 424 h 510"/>
              <a:gd name="T64" fmla="*/ 339 w 608"/>
              <a:gd name="T65" fmla="*/ 42 h 510"/>
              <a:gd name="T66" fmla="*/ 339 w 608"/>
              <a:gd name="T67" fmla="*/ 42 h 510"/>
              <a:gd name="T68" fmla="*/ 360 w 608"/>
              <a:gd name="T69" fmla="*/ 0 h 510"/>
              <a:gd name="T70" fmla="*/ 388 w 608"/>
              <a:gd name="T71" fmla="*/ 14 h 510"/>
              <a:gd name="T72" fmla="*/ 395 w 608"/>
              <a:gd name="T73" fmla="*/ 163 h 510"/>
              <a:gd name="T74" fmla="*/ 268 w 608"/>
              <a:gd name="T75" fmla="*/ 42 h 510"/>
              <a:gd name="T76" fmla="*/ 212 w 608"/>
              <a:gd name="T77" fmla="*/ 163 h 510"/>
              <a:gd name="T78" fmla="*/ 219 w 608"/>
              <a:gd name="T79" fmla="*/ 14 h 510"/>
              <a:gd name="T80" fmla="*/ 247 w 608"/>
              <a:gd name="T81" fmla="*/ 0 h 510"/>
              <a:gd name="T82" fmla="*/ 268 w 608"/>
              <a:gd name="T83" fmla="*/ 4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510">
                <a:moveTo>
                  <a:pt x="607" y="212"/>
                </a:moveTo>
                <a:lnTo>
                  <a:pt x="607" y="212"/>
                </a:lnTo>
                <a:lnTo>
                  <a:pt x="607" y="212"/>
                </a:lnTo>
                <a:lnTo>
                  <a:pt x="607" y="219"/>
                </a:lnTo>
                <a:lnTo>
                  <a:pt x="607" y="219"/>
                </a:lnTo>
                <a:lnTo>
                  <a:pt x="607" y="219"/>
                </a:lnTo>
                <a:lnTo>
                  <a:pt x="607" y="219"/>
                </a:lnTo>
                <a:cubicBezTo>
                  <a:pt x="607" y="233"/>
                  <a:pt x="593" y="247"/>
                  <a:pt x="579" y="247"/>
                </a:cubicBezTo>
                <a:cubicBezTo>
                  <a:pt x="551" y="247"/>
                  <a:pt x="551" y="247"/>
                  <a:pt x="551" y="247"/>
                </a:cubicBezTo>
                <a:cubicBezTo>
                  <a:pt x="494" y="488"/>
                  <a:pt x="494" y="488"/>
                  <a:pt x="494" y="488"/>
                </a:cubicBezTo>
                <a:lnTo>
                  <a:pt x="494" y="488"/>
                </a:lnTo>
                <a:cubicBezTo>
                  <a:pt x="487" y="502"/>
                  <a:pt x="480" y="509"/>
                  <a:pt x="466" y="509"/>
                </a:cubicBezTo>
                <a:lnTo>
                  <a:pt x="466" y="509"/>
                </a:lnTo>
                <a:lnTo>
                  <a:pt x="466" y="509"/>
                </a:lnTo>
                <a:cubicBezTo>
                  <a:pt x="459" y="509"/>
                  <a:pt x="459" y="509"/>
                  <a:pt x="459" y="509"/>
                </a:cubicBezTo>
                <a:cubicBezTo>
                  <a:pt x="452" y="509"/>
                  <a:pt x="452" y="509"/>
                  <a:pt x="452" y="509"/>
                </a:cubicBezTo>
                <a:cubicBezTo>
                  <a:pt x="141" y="509"/>
                  <a:pt x="141" y="509"/>
                  <a:pt x="141" y="509"/>
                </a:cubicBezTo>
                <a:lnTo>
                  <a:pt x="141" y="509"/>
                </a:lnTo>
                <a:lnTo>
                  <a:pt x="141" y="509"/>
                </a:lnTo>
                <a:lnTo>
                  <a:pt x="141" y="509"/>
                </a:lnTo>
                <a:cubicBezTo>
                  <a:pt x="127" y="509"/>
                  <a:pt x="120" y="502"/>
                  <a:pt x="113" y="488"/>
                </a:cubicBezTo>
                <a:lnTo>
                  <a:pt x="113" y="488"/>
                </a:lnTo>
                <a:cubicBezTo>
                  <a:pt x="56" y="247"/>
                  <a:pt x="56" y="247"/>
                  <a:pt x="56" y="247"/>
                </a:cubicBezTo>
                <a:cubicBezTo>
                  <a:pt x="28" y="247"/>
                  <a:pt x="28" y="247"/>
                  <a:pt x="28" y="247"/>
                </a:cubicBezTo>
                <a:cubicBezTo>
                  <a:pt x="14" y="247"/>
                  <a:pt x="0" y="233"/>
                  <a:pt x="0" y="219"/>
                </a:cubicBezTo>
                <a:cubicBezTo>
                  <a:pt x="0" y="198"/>
                  <a:pt x="14" y="191"/>
                  <a:pt x="28" y="191"/>
                </a:cubicBezTo>
                <a:cubicBezTo>
                  <a:pt x="141" y="191"/>
                  <a:pt x="141" y="191"/>
                  <a:pt x="141" y="191"/>
                </a:cubicBezTo>
                <a:lnTo>
                  <a:pt x="141" y="191"/>
                </a:lnTo>
                <a:cubicBezTo>
                  <a:pt x="233" y="191"/>
                  <a:pt x="233" y="191"/>
                  <a:pt x="233" y="191"/>
                </a:cubicBezTo>
                <a:lnTo>
                  <a:pt x="233" y="191"/>
                </a:lnTo>
                <a:cubicBezTo>
                  <a:pt x="353" y="191"/>
                  <a:pt x="353" y="191"/>
                  <a:pt x="353" y="191"/>
                </a:cubicBezTo>
                <a:lnTo>
                  <a:pt x="353" y="191"/>
                </a:lnTo>
                <a:cubicBezTo>
                  <a:pt x="424" y="191"/>
                  <a:pt x="424" y="191"/>
                  <a:pt x="424" y="191"/>
                </a:cubicBezTo>
                <a:lnTo>
                  <a:pt x="424" y="191"/>
                </a:lnTo>
                <a:cubicBezTo>
                  <a:pt x="466" y="191"/>
                  <a:pt x="466" y="191"/>
                  <a:pt x="466" y="191"/>
                </a:cubicBezTo>
                <a:lnTo>
                  <a:pt x="466" y="191"/>
                </a:lnTo>
                <a:lnTo>
                  <a:pt x="466" y="191"/>
                </a:lnTo>
                <a:cubicBezTo>
                  <a:pt x="579" y="191"/>
                  <a:pt x="579" y="191"/>
                  <a:pt x="579" y="191"/>
                </a:cubicBezTo>
                <a:lnTo>
                  <a:pt x="579" y="191"/>
                </a:lnTo>
                <a:lnTo>
                  <a:pt x="579" y="191"/>
                </a:lnTo>
                <a:cubicBezTo>
                  <a:pt x="593" y="191"/>
                  <a:pt x="600" y="198"/>
                  <a:pt x="607" y="212"/>
                </a:cubicBezTo>
                <a:close/>
                <a:moveTo>
                  <a:pt x="219" y="276"/>
                </a:moveTo>
                <a:lnTo>
                  <a:pt x="219" y="276"/>
                </a:lnTo>
                <a:cubicBezTo>
                  <a:pt x="219" y="254"/>
                  <a:pt x="205" y="247"/>
                  <a:pt x="190" y="247"/>
                </a:cubicBezTo>
                <a:cubicBezTo>
                  <a:pt x="176" y="247"/>
                  <a:pt x="162" y="254"/>
                  <a:pt x="162" y="276"/>
                </a:cubicBezTo>
                <a:cubicBezTo>
                  <a:pt x="162" y="424"/>
                  <a:pt x="162" y="424"/>
                  <a:pt x="162" y="424"/>
                </a:cubicBezTo>
                <a:cubicBezTo>
                  <a:pt x="162" y="438"/>
                  <a:pt x="176" y="452"/>
                  <a:pt x="190" y="452"/>
                </a:cubicBezTo>
                <a:cubicBezTo>
                  <a:pt x="205" y="452"/>
                  <a:pt x="219" y="438"/>
                  <a:pt x="219" y="424"/>
                </a:cubicBezTo>
                <a:lnTo>
                  <a:pt x="219" y="276"/>
                </a:lnTo>
                <a:close/>
                <a:moveTo>
                  <a:pt x="332" y="276"/>
                </a:moveTo>
                <a:lnTo>
                  <a:pt x="332" y="276"/>
                </a:lnTo>
                <a:cubicBezTo>
                  <a:pt x="332" y="254"/>
                  <a:pt x="318" y="247"/>
                  <a:pt x="304" y="247"/>
                </a:cubicBezTo>
                <a:cubicBezTo>
                  <a:pt x="290" y="247"/>
                  <a:pt x="275" y="254"/>
                  <a:pt x="275" y="276"/>
                </a:cubicBezTo>
                <a:cubicBezTo>
                  <a:pt x="275" y="424"/>
                  <a:pt x="275" y="424"/>
                  <a:pt x="275" y="424"/>
                </a:cubicBezTo>
                <a:cubicBezTo>
                  <a:pt x="275" y="438"/>
                  <a:pt x="290" y="452"/>
                  <a:pt x="304" y="452"/>
                </a:cubicBezTo>
                <a:cubicBezTo>
                  <a:pt x="318" y="452"/>
                  <a:pt x="332" y="438"/>
                  <a:pt x="332" y="424"/>
                </a:cubicBezTo>
                <a:lnTo>
                  <a:pt x="332" y="276"/>
                </a:lnTo>
                <a:close/>
                <a:moveTo>
                  <a:pt x="445" y="276"/>
                </a:moveTo>
                <a:lnTo>
                  <a:pt x="445" y="276"/>
                </a:lnTo>
                <a:cubicBezTo>
                  <a:pt x="445" y="254"/>
                  <a:pt x="431" y="247"/>
                  <a:pt x="417" y="247"/>
                </a:cubicBezTo>
                <a:cubicBezTo>
                  <a:pt x="403" y="247"/>
                  <a:pt x="388" y="254"/>
                  <a:pt x="388" y="276"/>
                </a:cubicBezTo>
                <a:cubicBezTo>
                  <a:pt x="388" y="424"/>
                  <a:pt x="388" y="424"/>
                  <a:pt x="388" y="424"/>
                </a:cubicBezTo>
                <a:cubicBezTo>
                  <a:pt x="388" y="438"/>
                  <a:pt x="403" y="452"/>
                  <a:pt x="417" y="452"/>
                </a:cubicBezTo>
                <a:cubicBezTo>
                  <a:pt x="431" y="452"/>
                  <a:pt x="445" y="438"/>
                  <a:pt x="445" y="424"/>
                </a:cubicBezTo>
                <a:lnTo>
                  <a:pt x="445" y="276"/>
                </a:lnTo>
                <a:close/>
                <a:moveTo>
                  <a:pt x="339" y="42"/>
                </a:moveTo>
                <a:lnTo>
                  <a:pt x="339" y="42"/>
                </a:lnTo>
                <a:lnTo>
                  <a:pt x="339" y="42"/>
                </a:lnTo>
                <a:cubicBezTo>
                  <a:pt x="332" y="35"/>
                  <a:pt x="332" y="35"/>
                  <a:pt x="332" y="28"/>
                </a:cubicBezTo>
                <a:cubicBezTo>
                  <a:pt x="332" y="14"/>
                  <a:pt x="346" y="0"/>
                  <a:pt x="360" y="0"/>
                </a:cubicBezTo>
                <a:cubicBezTo>
                  <a:pt x="374" y="0"/>
                  <a:pt x="381" y="7"/>
                  <a:pt x="388" y="14"/>
                </a:cubicBezTo>
                <a:lnTo>
                  <a:pt x="388" y="14"/>
                </a:lnTo>
                <a:cubicBezTo>
                  <a:pt x="459" y="163"/>
                  <a:pt x="459" y="163"/>
                  <a:pt x="459" y="163"/>
                </a:cubicBezTo>
                <a:cubicBezTo>
                  <a:pt x="395" y="163"/>
                  <a:pt x="395" y="163"/>
                  <a:pt x="395" y="163"/>
                </a:cubicBezTo>
                <a:lnTo>
                  <a:pt x="339" y="42"/>
                </a:lnTo>
                <a:close/>
                <a:moveTo>
                  <a:pt x="268" y="42"/>
                </a:moveTo>
                <a:lnTo>
                  <a:pt x="268" y="42"/>
                </a:lnTo>
                <a:cubicBezTo>
                  <a:pt x="212" y="163"/>
                  <a:pt x="212" y="163"/>
                  <a:pt x="212" y="163"/>
                </a:cubicBezTo>
                <a:cubicBezTo>
                  <a:pt x="148" y="163"/>
                  <a:pt x="148" y="163"/>
                  <a:pt x="148" y="163"/>
                </a:cubicBezTo>
                <a:cubicBezTo>
                  <a:pt x="219" y="14"/>
                  <a:pt x="219" y="14"/>
                  <a:pt x="219" y="14"/>
                </a:cubicBezTo>
                <a:lnTo>
                  <a:pt x="219" y="14"/>
                </a:lnTo>
                <a:cubicBezTo>
                  <a:pt x="226" y="7"/>
                  <a:pt x="233" y="0"/>
                  <a:pt x="247" y="0"/>
                </a:cubicBezTo>
                <a:cubicBezTo>
                  <a:pt x="261" y="0"/>
                  <a:pt x="275" y="14"/>
                  <a:pt x="275" y="28"/>
                </a:cubicBezTo>
                <a:cubicBezTo>
                  <a:pt x="275" y="35"/>
                  <a:pt x="275" y="35"/>
                  <a:pt x="268" y="4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2" name="Freeform 114"/>
          <p:cNvSpPr>
            <a:spLocks noChangeArrowheads="1"/>
          </p:cNvSpPr>
          <p:nvPr userDrawn="1"/>
        </p:nvSpPr>
        <p:spPr bwMode="auto">
          <a:xfrm>
            <a:off x="6360570" y="4224511"/>
            <a:ext cx="469777" cy="584200"/>
          </a:xfrm>
          <a:custGeom>
            <a:avLst/>
            <a:gdLst>
              <a:gd name="T0" fmla="*/ 459 w 489"/>
              <a:gd name="T1" fmla="*/ 608 h 609"/>
              <a:gd name="T2" fmla="*/ 459 w 489"/>
              <a:gd name="T3" fmla="*/ 608 h 609"/>
              <a:gd name="T4" fmla="*/ 28 w 489"/>
              <a:gd name="T5" fmla="*/ 608 h 609"/>
              <a:gd name="T6" fmla="*/ 0 w 489"/>
              <a:gd name="T7" fmla="*/ 580 h 609"/>
              <a:gd name="T8" fmla="*/ 0 w 489"/>
              <a:gd name="T9" fmla="*/ 552 h 609"/>
              <a:gd name="T10" fmla="*/ 488 w 489"/>
              <a:gd name="T11" fmla="*/ 552 h 609"/>
              <a:gd name="T12" fmla="*/ 488 w 489"/>
              <a:gd name="T13" fmla="*/ 580 h 609"/>
              <a:gd name="T14" fmla="*/ 459 w 489"/>
              <a:gd name="T15" fmla="*/ 608 h 609"/>
              <a:gd name="T16" fmla="*/ 0 w 489"/>
              <a:gd name="T17" fmla="*/ 170 h 609"/>
              <a:gd name="T18" fmla="*/ 0 w 489"/>
              <a:gd name="T19" fmla="*/ 170 h 609"/>
              <a:gd name="T20" fmla="*/ 28 w 489"/>
              <a:gd name="T21" fmla="*/ 142 h 609"/>
              <a:gd name="T22" fmla="*/ 106 w 489"/>
              <a:gd name="T23" fmla="*/ 142 h 609"/>
              <a:gd name="T24" fmla="*/ 248 w 489"/>
              <a:gd name="T25" fmla="*/ 0 h 609"/>
              <a:gd name="T26" fmla="*/ 389 w 489"/>
              <a:gd name="T27" fmla="*/ 142 h 609"/>
              <a:gd name="T28" fmla="*/ 459 w 489"/>
              <a:gd name="T29" fmla="*/ 142 h 609"/>
              <a:gd name="T30" fmla="*/ 488 w 489"/>
              <a:gd name="T31" fmla="*/ 170 h 609"/>
              <a:gd name="T32" fmla="*/ 488 w 489"/>
              <a:gd name="T33" fmla="*/ 524 h 609"/>
              <a:gd name="T34" fmla="*/ 0 w 489"/>
              <a:gd name="T35" fmla="*/ 524 h 609"/>
              <a:gd name="T36" fmla="*/ 0 w 489"/>
              <a:gd name="T37" fmla="*/ 170 h 609"/>
              <a:gd name="T38" fmla="*/ 332 w 489"/>
              <a:gd name="T39" fmla="*/ 142 h 609"/>
              <a:gd name="T40" fmla="*/ 332 w 489"/>
              <a:gd name="T41" fmla="*/ 142 h 609"/>
              <a:gd name="T42" fmla="*/ 248 w 489"/>
              <a:gd name="T43" fmla="*/ 57 h 609"/>
              <a:gd name="T44" fmla="*/ 163 w 489"/>
              <a:gd name="T45" fmla="*/ 142 h 609"/>
              <a:gd name="T46" fmla="*/ 332 w 489"/>
              <a:gd name="T47" fmla="*/ 14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9" h="609">
                <a:moveTo>
                  <a:pt x="459" y="608"/>
                </a:moveTo>
                <a:lnTo>
                  <a:pt x="459" y="608"/>
                </a:lnTo>
                <a:cubicBezTo>
                  <a:pt x="28" y="608"/>
                  <a:pt x="28" y="608"/>
                  <a:pt x="28" y="608"/>
                </a:cubicBezTo>
                <a:cubicBezTo>
                  <a:pt x="14" y="608"/>
                  <a:pt x="0" y="594"/>
                  <a:pt x="0" y="580"/>
                </a:cubicBezTo>
                <a:cubicBezTo>
                  <a:pt x="0" y="552"/>
                  <a:pt x="0" y="552"/>
                  <a:pt x="0" y="552"/>
                </a:cubicBezTo>
                <a:cubicBezTo>
                  <a:pt x="488" y="552"/>
                  <a:pt x="488" y="552"/>
                  <a:pt x="488" y="552"/>
                </a:cubicBezTo>
                <a:cubicBezTo>
                  <a:pt x="488" y="580"/>
                  <a:pt x="488" y="580"/>
                  <a:pt x="488" y="580"/>
                </a:cubicBezTo>
                <a:cubicBezTo>
                  <a:pt x="488" y="594"/>
                  <a:pt x="481" y="608"/>
                  <a:pt x="459" y="608"/>
                </a:cubicBezTo>
                <a:close/>
                <a:moveTo>
                  <a:pt x="0" y="170"/>
                </a:moveTo>
                <a:lnTo>
                  <a:pt x="0" y="170"/>
                </a:lnTo>
                <a:cubicBezTo>
                  <a:pt x="0" y="156"/>
                  <a:pt x="14" y="142"/>
                  <a:pt x="28" y="142"/>
                </a:cubicBezTo>
                <a:cubicBezTo>
                  <a:pt x="106" y="142"/>
                  <a:pt x="106" y="142"/>
                  <a:pt x="106" y="142"/>
                </a:cubicBezTo>
                <a:cubicBezTo>
                  <a:pt x="106" y="64"/>
                  <a:pt x="170" y="0"/>
                  <a:pt x="248" y="0"/>
                </a:cubicBezTo>
                <a:cubicBezTo>
                  <a:pt x="325" y="0"/>
                  <a:pt x="389" y="64"/>
                  <a:pt x="389" y="142"/>
                </a:cubicBezTo>
                <a:cubicBezTo>
                  <a:pt x="459" y="142"/>
                  <a:pt x="459" y="142"/>
                  <a:pt x="459" y="142"/>
                </a:cubicBezTo>
                <a:cubicBezTo>
                  <a:pt x="481" y="142"/>
                  <a:pt x="488" y="156"/>
                  <a:pt x="488" y="170"/>
                </a:cubicBezTo>
                <a:cubicBezTo>
                  <a:pt x="488" y="524"/>
                  <a:pt x="488" y="524"/>
                  <a:pt x="488" y="524"/>
                </a:cubicBezTo>
                <a:cubicBezTo>
                  <a:pt x="0" y="524"/>
                  <a:pt x="0" y="524"/>
                  <a:pt x="0" y="524"/>
                </a:cubicBezTo>
                <a:lnTo>
                  <a:pt x="0" y="170"/>
                </a:lnTo>
                <a:close/>
                <a:moveTo>
                  <a:pt x="332" y="142"/>
                </a:moveTo>
                <a:lnTo>
                  <a:pt x="332" y="142"/>
                </a:lnTo>
                <a:cubicBezTo>
                  <a:pt x="332" y="99"/>
                  <a:pt x="290" y="57"/>
                  <a:pt x="248" y="57"/>
                </a:cubicBezTo>
                <a:cubicBezTo>
                  <a:pt x="198" y="57"/>
                  <a:pt x="163" y="99"/>
                  <a:pt x="163" y="142"/>
                </a:cubicBezTo>
                <a:lnTo>
                  <a:pt x="332" y="14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3" name="Freeform 115"/>
          <p:cNvSpPr>
            <a:spLocks noChangeArrowheads="1"/>
          </p:cNvSpPr>
          <p:nvPr userDrawn="1"/>
        </p:nvSpPr>
        <p:spPr bwMode="auto">
          <a:xfrm>
            <a:off x="5298277" y="4254143"/>
            <a:ext cx="575583" cy="529168"/>
          </a:xfrm>
          <a:custGeom>
            <a:avLst/>
            <a:gdLst>
              <a:gd name="T0" fmla="*/ 600 w 601"/>
              <a:gd name="T1" fmla="*/ 226 h 552"/>
              <a:gd name="T2" fmla="*/ 600 w 601"/>
              <a:gd name="T3" fmla="*/ 226 h 552"/>
              <a:gd name="T4" fmla="*/ 522 w 601"/>
              <a:gd name="T5" fmla="*/ 304 h 552"/>
              <a:gd name="T6" fmla="*/ 452 w 601"/>
              <a:gd name="T7" fmla="*/ 226 h 552"/>
              <a:gd name="T8" fmla="*/ 452 w 601"/>
              <a:gd name="T9" fmla="*/ 226 h 552"/>
              <a:gd name="T10" fmla="*/ 452 w 601"/>
              <a:gd name="T11" fmla="*/ 226 h 552"/>
              <a:gd name="T12" fmla="*/ 452 w 601"/>
              <a:gd name="T13" fmla="*/ 226 h 552"/>
              <a:gd name="T14" fmla="*/ 374 w 601"/>
              <a:gd name="T15" fmla="*/ 304 h 552"/>
              <a:gd name="T16" fmla="*/ 296 w 601"/>
              <a:gd name="T17" fmla="*/ 226 h 552"/>
              <a:gd name="T18" fmla="*/ 296 w 601"/>
              <a:gd name="T19" fmla="*/ 226 h 552"/>
              <a:gd name="T20" fmla="*/ 296 w 601"/>
              <a:gd name="T21" fmla="*/ 226 h 552"/>
              <a:gd name="T22" fmla="*/ 296 w 601"/>
              <a:gd name="T23" fmla="*/ 226 h 552"/>
              <a:gd name="T24" fmla="*/ 296 w 601"/>
              <a:gd name="T25" fmla="*/ 226 h 552"/>
              <a:gd name="T26" fmla="*/ 226 w 601"/>
              <a:gd name="T27" fmla="*/ 304 h 552"/>
              <a:gd name="T28" fmla="*/ 148 w 601"/>
              <a:gd name="T29" fmla="*/ 226 h 552"/>
              <a:gd name="T30" fmla="*/ 148 w 601"/>
              <a:gd name="T31" fmla="*/ 226 h 552"/>
              <a:gd name="T32" fmla="*/ 148 w 601"/>
              <a:gd name="T33" fmla="*/ 226 h 552"/>
              <a:gd name="T34" fmla="*/ 148 w 601"/>
              <a:gd name="T35" fmla="*/ 226 h 552"/>
              <a:gd name="T36" fmla="*/ 148 w 601"/>
              <a:gd name="T37" fmla="*/ 226 h 552"/>
              <a:gd name="T38" fmla="*/ 70 w 601"/>
              <a:gd name="T39" fmla="*/ 304 h 552"/>
              <a:gd name="T40" fmla="*/ 0 w 601"/>
              <a:gd name="T41" fmla="*/ 226 h 552"/>
              <a:gd name="T42" fmla="*/ 0 w 601"/>
              <a:gd name="T43" fmla="*/ 226 h 552"/>
              <a:gd name="T44" fmla="*/ 0 w 601"/>
              <a:gd name="T45" fmla="*/ 226 h 552"/>
              <a:gd name="T46" fmla="*/ 0 w 601"/>
              <a:gd name="T47" fmla="*/ 226 h 552"/>
              <a:gd name="T48" fmla="*/ 49 w 601"/>
              <a:gd name="T49" fmla="*/ 84 h 552"/>
              <a:gd name="T50" fmla="*/ 551 w 601"/>
              <a:gd name="T51" fmla="*/ 84 h 552"/>
              <a:gd name="T52" fmla="*/ 600 w 601"/>
              <a:gd name="T53" fmla="*/ 226 h 552"/>
              <a:gd name="T54" fmla="*/ 508 w 601"/>
              <a:gd name="T55" fmla="*/ 56 h 552"/>
              <a:gd name="T56" fmla="*/ 508 w 601"/>
              <a:gd name="T57" fmla="*/ 56 h 552"/>
              <a:gd name="T58" fmla="*/ 91 w 601"/>
              <a:gd name="T59" fmla="*/ 56 h 552"/>
              <a:gd name="T60" fmla="*/ 63 w 601"/>
              <a:gd name="T61" fmla="*/ 28 h 552"/>
              <a:gd name="T62" fmla="*/ 91 w 601"/>
              <a:gd name="T63" fmla="*/ 0 h 552"/>
              <a:gd name="T64" fmla="*/ 508 w 601"/>
              <a:gd name="T65" fmla="*/ 0 h 552"/>
              <a:gd name="T66" fmla="*/ 537 w 601"/>
              <a:gd name="T67" fmla="*/ 28 h 552"/>
              <a:gd name="T68" fmla="*/ 508 w 601"/>
              <a:gd name="T69" fmla="*/ 56 h 552"/>
              <a:gd name="T70" fmla="*/ 84 w 601"/>
              <a:gd name="T71" fmla="*/ 332 h 552"/>
              <a:gd name="T72" fmla="*/ 84 w 601"/>
              <a:gd name="T73" fmla="*/ 332 h 552"/>
              <a:gd name="T74" fmla="*/ 84 w 601"/>
              <a:gd name="T75" fmla="*/ 332 h 552"/>
              <a:gd name="T76" fmla="*/ 91 w 601"/>
              <a:gd name="T77" fmla="*/ 332 h 552"/>
              <a:gd name="T78" fmla="*/ 91 w 601"/>
              <a:gd name="T79" fmla="*/ 332 h 552"/>
              <a:gd name="T80" fmla="*/ 98 w 601"/>
              <a:gd name="T81" fmla="*/ 332 h 552"/>
              <a:gd name="T82" fmla="*/ 113 w 601"/>
              <a:gd name="T83" fmla="*/ 325 h 552"/>
              <a:gd name="T84" fmla="*/ 113 w 601"/>
              <a:gd name="T85" fmla="*/ 325 h 552"/>
              <a:gd name="T86" fmla="*/ 113 w 601"/>
              <a:gd name="T87" fmla="*/ 325 h 552"/>
              <a:gd name="T88" fmla="*/ 113 w 601"/>
              <a:gd name="T89" fmla="*/ 466 h 552"/>
              <a:gd name="T90" fmla="*/ 487 w 601"/>
              <a:gd name="T91" fmla="*/ 466 h 552"/>
              <a:gd name="T92" fmla="*/ 487 w 601"/>
              <a:gd name="T93" fmla="*/ 325 h 552"/>
              <a:gd name="T94" fmla="*/ 487 w 601"/>
              <a:gd name="T95" fmla="*/ 325 h 552"/>
              <a:gd name="T96" fmla="*/ 487 w 601"/>
              <a:gd name="T97" fmla="*/ 325 h 552"/>
              <a:gd name="T98" fmla="*/ 501 w 601"/>
              <a:gd name="T99" fmla="*/ 332 h 552"/>
              <a:gd name="T100" fmla="*/ 508 w 601"/>
              <a:gd name="T101" fmla="*/ 332 h 552"/>
              <a:gd name="T102" fmla="*/ 508 w 601"/>
              <a:gd name="T103" fmla="*/ 332 h 552"/>
              <a:gd name="T104" fmla="*/ 515 w 601"/>
              <a:gd name="T105" fmla="*/ 332 h 552"/>
              <a:gd name="T106" fmla="*/ 515 w 601"/>
              <a:gd name="T107" fmla="*/ 332 h 552"/>
              <a:gd name="T108" fmla="*/ 522 w 601"/>
              <a:gd name="T109" fmla="*/ 332 h 552"/>
              <a:gd name="T110" fmla="*/ 544 w 601"/>
              <a:gd name="T111" fmla="*/ 332 h 552"/>
              <a:gd name="T112" fmla="*/ 544 w 601"/>
              <a:gd name="T113" fmla="*/ 523 h 552"/>
              <a:gd name="T114" fmla="*/ 515 w 601"/>
              <a:gd name="T115" fmla="*/ 551 h 552"/>
              <a:gd name="T116" fmla="*/ 84 w 601"/>
              <a:gd name="T117" fmla="*/ 551 h 552"/>
              <a:gd name="T118" fmla="*/ 56 w 601"/>
              <a:gd name="T119" fmla="*/ 523 h 552"/>
              <a:gd name="T120" fmla="*/ 56 w 601"/>
              <a:gd name="T121" fmla="*/ 332 h 552"/>
              <a:gd name="T122" fmla="*/ 70 w 601"/>
              <a:gd name="T123" fmla="*/ 332 h 552"/>
              <a:gd name="T124" fmla="*/ 84 w 601"/>
              <a:gd name="T125" fmla="*/ 33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552">
                <a:moveTo>
                  <a:pt x="600" y="226"/>
                </a:moveTo>
                <a:lnTo>
                  <a:pt x="600" y="226"/>
                </a:lnTo>
                <a:cubicBezTo>
                  <a:pt x="600" y="268"/>
                  <a:pt x="565" y="304"/>
                  <a:pt x="522" y="304"/>
                </a:cubicBezTo>
                <a:cubicBezTo>
                  <a:pt x="480" y="304"/>
                  <a:pt x="452" y="268"/>
                  <a:pt x="452" y="226"/>
                </a:cubicBezTo>
                <a:lnTo>
                  <a:pt x="452" y="226"/>
                </a:lnTo>
                <a:lnTo>
                  <a:pt x="452" y="226"/>
                </a:lnTo>
                <a:lnTo>
                  <a:pt x="452" y="226"/>
                </a:lnTo>
                <a:cubicBezTo>
                  <a:pt x="452" y="268"/>
                  <a:pt x="417" y="304"/>
                  <a:pt x="374" y="304"/>
                </a:cubicBezTo>
                <a:cubicBezTo>
                  <a:pt x="332" y="304"/>
                  <a:pt x="296" y="268"/>
                  <a:pt x="296" y="226"/>
                </a:cubicBezTo>
                <a:lnTo>
                  <a:pt x="296" y="226"/>
                </a:lnTo>
                <a:lnTo>
                  <a:pt x="296" y="226"/>
                </a:lnTo>
                <a:lnTo>
                  <a:pt x="296" y="226"/>
                </a:lnTo>
                <a:lnTo>
                  <a:pt x="296" y="226"/>
                </a:lnTo>
                <a:cubicBezTo>
                  <a:pt x="296" y="268"/>
                  <a:pt x="268" y="304"/>
                  <a:pt x="226" y="304"/>
                </a:cubicBezTo>
                <a:cubicBezTo>
                  <a:pt x="183" y="304"/>
                  <a:pt x="148" y="268"/>
                  <a:pt x="148" y="226"/>
                </a:cubicBezTo>
                <a:lnTo>
                  <a:pt x="148" y="226"/>
                </a:lnTo>
                <a:lnTo>
                  <a:pt x="148" y="226"/>
                </a:lnTo>
                <a:lnTo>
                  <a:pt x="148" y="226"/>
                </a:lnTo>
                <a:lnTo>
                  <a:pt x="148" y="226"/>
                </a:lnTo>
                <a:cubicBezTo>
                  <a:pt x="148" y="268"/>
                  <a:pt x="113" y="304"/>
                  <a:pt x="70" y="304"/>
                </a:cubicBezTo>
                <a:cubicBezTo>
                  <a:pt x="28" y="304"/>
                  <a:pt x="0" y="268"/>
                  <a:pt x="0" y="226"/>
                </a:cubicBezTo>
                <a:lnTo>
                  <a:pt x="0" y="226"/>
                </a:lnTo>
                <a:lnTo>
                  <a:pt x="0" y="226"/>
                </a:lnTo>
                <a:lnTo>
                  <a:pt x="0" y="226"/>
                </a:lnTo>
                <a:cubicBezTo>
                  <a:pt x="49" y="84"/>
                  <a:pt x="49" y="84"/>
                  <a:pt x="49" y="84"/>
                </a:cubicBezTo>
                <a:cubicBezTo>
                  <a:pt x="551" y="84"/>
                  <a:pt x="551" y="84"/>
                  <a:pt x="551" y="84"/>
                </a:cubicBezTo>
                <a:cubicBezTo>
                  <a:pt x="600" y="226"/>
                  <a:pt x="600" y="226"/>
                  <a:pt x="600" y="226"/>
                </a:cubicBezTo>
                <a:close/>
                <a:moveTo>
                  <a:pt x="508" y="56"/>
                </a:moveTo>
                <a:lnTo>
                  <a:pt x="508" y="56"/>
                </a:lnTo>
                <a:cubicBezTo>
                  <a:pt x="91" y="56"/>
                  <a:pt x="91" y="56"/>
                  <a:pt x="91" y="56"/>
                </a:cubicBezTo>
                <a:cubicBezTo>
                  <a:pt x="77" y="56"/>
                  <a:pt x="63" y="49"/>
                  <a:pt x="63" y="28"/>
                </a:cubicBezTo>
                <a:cubicBezTo>
                  <a:pt x="63" y="14"/>
                  <a:pt x="77" y="0"/>
                  <a:pt x="91" y="0"/>
                </a:cubicBezTo>
                <a:cubicBezTo>
                  <a:pt x="508" y="0"/>
                  <a:pt x="508" y="0"/>
                  <a:pt x="508" y="0"/>
                </a:cubicBezTo>
                <a:cubicBezTo>
                  <a:pt x="522" y="0"/>
                  <a:pt x="537" y="14"/>
                  <a:pt x="537" y="28"/>
                </a:cubicBezTo>
                <a:cubicBezTo>
                  <a:pt x="537" y="49"/>
                  <a:pt x="522" y="56"/>
                  <a:pt x="508" y="56"/>
                </a:cubicBezTo>
                <a:close/>
                <a:moveTo>
                  <a:pt x="84" y="332"/>
                </a:moveTo>
                <a:lnTo>
                  <a:pt x="84" y="332"/>
                </a:lnTo>
                <a:lnTo>
                  <a:pt x="84" y="332"/>
                </a:lnTo>
                <a:cubicBezTo>
                  <a:pt x="84" y="332"/>
                  <a:pt x="84" y="332"/>
                  <a:pt x="91" y="332"/>
                </a:cubicBezTo>
                <a:lnTo>
                  <a:pt x="91" y="332"/>
                </a:lnTo>
                <a:cubicBezTo>
                  <a:pt x="91" y="332"/>
                  <a:pt x="91" y="332"/>
                  <a:pt x="98" y="332"/>
                </a:cubicBezTo>
                <a:cubicBezTo>
                  <a:pt x="98" y="325"/>
                  <a:pt x="106" y="325"/>
                  <a:pt x="113" y="325"/>
                </a:cubicBezTo>
                <a:lnTo>
                  <a:pt x="113" y="325"/>
                </a:lnTo>
                <a:lnTo>
                  <a:pt x="113" y="325"/>
                </a:lnTo>
                <a:cubicBezTo>
                  <a:pt x="113" y="466"/>
                  <a:pt x="113" y="466"/>
                  <a:pt x="113" y="466"/>
                </a:cubicBezTo>
                <a:cubicBezTo>
                  <a:pt x="487" y="466"/>
                  <a:pt x="487" y="466"/>
                  <a:pt x="487" y="466"/>
                </a:cubicBezTo>
                <a:cubicBezTo>
                  <a:pt x="487" y="325"/>
                  <a:pt x="487" y="325"/>
                  <a:pt x="487" y="325"/>
                </a:cubicBezTo>
                <a:lnTo>
                  <a:pt x="487" y="325"/>
                </a:lnTo>
                <a:lnTo>
                  <a:pt x="487" y="325"/>
                </a:lnTo>
                <a:cubicBezTo>
                  <a:pt x="494" y="325"/>
                  <a:pt x="494" y="325"/>
                  <a:pt x="501" y="332"/>
                </a:cubicBezTo>
                <a:cubicBezTo>
                  <a:pt x="501" y="332"/>
                  <a:pt x="501" y="332"/>
                  <a:pt x="508" y="332"/>
                </a:cubicBezTo>
                <a:lnTo>
                  <a:pt x="508" y="332"/>
                </a:lnTo>
                <a:lnTo>
                  <a:pt x="515" y="332"/>
                </a:lnTo>
                <a:lnTo>
                  <a:pt x="515" y="332"/>
                </a:lnTo>
                <a:lnTo>
                  <a:pt x="522" y="332"/>
                </a:lnTo>
                <a:cubicBezTo>
                  <a:pt x="530" y="332"/>
                  <a:pt x="537" y="332"/>
                  <a:pt x="544" y="332"/>
                </a:cubicBezTo>
                <a:cubicBezTo>
                  <a:pt x="544" y="523"/>
                  <a:pt x="544" y="523"/>
                  <a:pt x="544" y="523"/>
                </a:cubicBezTo>
                <a:cubicBezTo>
                  <a:pt x="544" y="537"/>
                  <a:pt x="530" y="551"/>
                  <a:pt x="515" y="551"/>
                </a:cubicBezTo>
                <a:cubicBezTo>
                  <a:pt x="84" y="551"/>
                  <a:pt x="84" y="551"/>
                  <a:pt x="84" y="551"/>
                </a:cubicBezTo>
                <a:cubicBezTo>
                  <a:pt x="63" y="551"/>
                  <a:pt x="56" y="537"/>
                  <a:pt x="56" y="523"/>
                </a:cubicBezTo>
                <a:cubicBezTo>
                  <a:pt x="56" y="332"/>
                  <a:pt x="56" y="332"/>
                  <a:pt x="56" y="332"/>
                </a:cubicBezTo>
                <a:cubicBezTo>
                  <a:pt x="63" y="332"/>
                  <a:pt x="63" y="332"/>
                  <a:pt x="70" y="332"/>
                </a:cubicBezTo>
                <a:cubicBezTo>
                  <a:pt x="77" y="332"/>
                  <a:pt x="77" y="332"/>
                  <a:pt x="84" y="33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4" name="Freeform 116"/>
          <p:cNvSpPr>
            <a:spLocks noChangeArrowheads="1"/>
          </p:cNvSpPr>
          <p:nvPr userDrawn="1"/>
        </p:nvSpPr>
        <p:spPr bwMode="auto">
          <a:xfrm>
            <a:off x="4278311" y="4241445"/>
            <a:ext cx="584048" cy="516467"/>
          </a:xfrm>
          <a:custGeom>
            <a:avLst/>
            <a:gdLst>
              <a:gd name="T0" fmla="*/ 481 w 609"/>
              <a:gd name="T1" fmla="*/ 240 h 538"/>
              <a:gd name="T2" fmla="*/ 481 w 609"/>
              <a:gd name="T3" fmla="*/ 0 h 538"/>
              <a:gd name="T4" fmla="*/ 481 w 609"/>
              <a:gd name="T5" fmla="*/ 240 h 538"/>
              <a:gd name="T6" fmla="*/ 446 w 609"/>
              <a:gd name="T7" fmla="*/ 56 h 538"/>
              <a:gd name="T8" fmla="*/ 523 w 609"/>
              <a:gd name="T9" fmla="*/ 56 h 538"/>
              <a:gd name="T10" fmla="*/ 552 w 609"/>
              <a:gd name="T11" fmla="*/ 84 h 538"/>
              <a:gd name="T12" fmla="*/ 523 w 609"/>
              <a:gd name="T13" fmla="*/ 56 h 538"/>
              <a:gd name="T14" fmla="*/ 502 w 609"/>
              <a:gd name="T15" fmla="*/ 63 h 538"/>
              <a:gd name="T16" fmla="*/ 467 w 609"/>
              <a:gd name="T17" fmla="*/ 63 h 538"/>
              <a:gd name="T18" fmla="*/ 446 w 609"/>
              <a:gd name="T19" fmla="*/ 56 h 538"/>
              <a:gd name="T20" fmla="*/ 424 w 609"/>
              <a:gd name="T21" fmla="*/ 98 h 538"/>
              <a:gd name="T22" fmla="*/ 446 w 609"/>
              <a:gd name="T23" fmla="*/ 120 h 538"/>
              <a:gd name="T24" fmla="*/ 424 w 609"/>
              <a:gd name="T25" fmla="*/ 141 h 538"/>
              <a:gd name="T26" fmla="*/ 446 w 609"/>
              <a:gd name="T27" fmla="*/ 183 h 538"/>
              <a:gd name="T28" fmla="*/ 467 w 609"/>
              <a:gd name="T29" fmla="*/ 176 h 538"/>
              <a:gd name="T30" fmla="*/ 502 w 609"/>
              <a:gd name="T31" fmla="*/ 176 h 538"/>
              <a:gd name="T32" fmla="*/ 523 w 609"/>
              <a:gd name="T33" fmla="*/ 183 h 538"/>
              <a:gd name="T34" fmla="*/ 537 w 609"/>
              <a:gd name="T35" fmla="*/ 141 h 538"/>
              <a:gd name="T36" fmla="*/ 523 w 609"/>
              <a:gd name="T37" fmla="*/ 120 h 538"/>
              <a:gd name="T38" fmla="*/ 537 w 609"/>
              <a:gd name="T39" fmla="*/ 98 h 538"/>
              <a:gd name="T40" fmla="*/ 552 w 609"/>
              <a:gd name="T41" fmla="*/ 169 h 538"/>
              <a:gd name="T42" fmla="*/ 234 w 609"/>
              <a:gd name="T43" fmla="*/ 325 h 538"/>
              <a:gd name="T44" fmla="*/ 474 w 609"/>
              <a:gd name="T45" fmla="*/ 311 h 538"/>
              <a:gd name="T46" fmla="*/ 566 w 609"/>
              <a:gd name="T47" fmla="*/ 247 h 538"/>
              <a:gd name="T48" fmla="*/ 516 w 609"/>
              <a:gd name="T49" fmla="*/ 346 h 538"/>
              <a:gd name="T50" fmla="*/ 495 w 609"/>
              <a:gd name="T51" fmla="*/ 367 h 538"/>
              <a:gd name="T52" fmla="*/ 262 w 609"/>
              <a:gd name="T53" fmla="*/ 424 h 538"/>
              <a:gd name="T54" fmla="*/ 587 w 609"/>
              <a:gd name="T55" fmla="*/ 480 h 538"/>
              <a:gd name="T56" fmla="*/ 474 w 609"/>
              <a:gd name="T57" fmla="*/ 480 h 538"/>
              <a:gd name="T58" fmla="*/ 156 w 609"/>
              <a:gd name="T59" fmla="*/ 537 h 538"/>
              <a:gd name="T60" fmla="*/ 156 w 609"/>
              <a:gd name="T61" fmla="*/ 424 h 538"/>
              <a:gd name="T62" fmla="*/ 92 w 609"/>
              <a:gd name="T63" fmla="*/ 113 h 538"/>
              <a:gd name="T64" fmla="*/ 0 w 609"/>
              <a:gd name="T65" fmla="*/ 84 h 538"/>
              <a:gd name="T66" fmla="*/ 113 w 609"/>
              <a:gd name="T67" fmla="*/ 56 h 538"/>
              <a:gd name="T68" fmla="*/ 142 w 609"/>
              <a:gd name="T69" fmla="*/ 70 h 538"/>
              <a:gd name="T70" fmla="*/ 333 w 609"/>
              <a:gd name="T71" fmla="*/ 120 h 538"/>
              <a:gd name="T72" fmla="*/ 177 w 609"/>
              <a:gd name="T73" fmla="*/ 17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538">
                <a:moveTo>
                  <a:pt x="481" y="240"/>
                </a:moveTo>
                <a:lnTo>
                  <a:pt x="481" y="240"/>
                </a:lnTo>
                <a:cubicBezTo>
                  <a:pt x="417" y="240"/>
                  <a:pt x="361" y="191"/>
                  <a:pt x="361" y="120"/>
                </a:cubicBezTo>
                <a:cubicBezTo>
                  <a:pt x="361" y="49"/>
                  <a:pt x="417" y="0"/>
                  <a:pt x="481" y="0"/>
                </a:cubicBezTo>
                <a:cubicBezTo>
                  <a:pt x="552" y="0"/>
                  <a:pt x="608" y="49"/>
                  <a:pt x="608" y="120"/>
                </a:cubicBezTo>
                <a:cubicBezTo>
                  <a:pt x="608" y="191"/>
                  <a:pt x="552" y="240"/>
                  <a:pt x="481" y="240"/>
                </a:cubicBezTo>
                <a:close/>
                <a:moveTo>
                  <a:pt x="446" y="56"/>
                </a:moveTo>
                <a:lnTo>
                  <a:pt x="446" y="56"/>
                </a:lnTo>
                <a:close/>
                <a:moveTo>
                  <a:pt x="523" y="56"/>
                </a:moveTo>
                <a:lnTo>
                  <a:pt x="523" y="56"/>
                </a:lnTo>
                <a:close/>
                <a:moveTo>
                  <a:pt x="552" y="84"/>
                </a:moveTo>
                <a:lnTo>
                  <a:pt x="552" y="84"/>
                </a:lnTo>
                <a:lnTo>
                  <a:pt x="552" y="84"/>
                </a:lnTo>
                <a:cubicBezTo>
                  <a:pt x="552" y="63"/>
                  <a:pt x="537" y="56"/>
                  <a:pt x="523" y="56"/>
                </a:cubicBezTo>
                <a:cubicBezTo>
                  <a:pt x="516" y="56"/>
                  <a:pt x="509" y="56"/>
                  <a:pt x="502" y="63"/>
                </a:cubicBezTo>
                <a:lnTo>
                  <a:pt x="502" y="63"/>
                </a:lnTo>
                <a:cubicBezTo>
                  <a:pt x="481" y="77"/>
                  <a:pt x="481" y="77"/>
                  <a:pt x="481" y="77"/>
                </a:cubicBezTo>
                <a:cubicBezTo>
                  <a:pt x="467" y="63"/>
                  <a:pt x="467" y="63"/>
                  <a:pt x="467" y="63"/>
                </a:cubicBezTo>
                <a:lnTo>
                  <a:pt x="467" y="63"/>
                </a:lnTo>
                <a:cubicBezTo>
                  <a:pt x="460" y="56"/>
                  <a:pt x="453" y="56"/>
                  <a:pt x="446" y="56"/>
                </a:cubicBezTo>
                <a:cubicBezTo>
                  <a:pt x="432" y="56"/>
                  <a:pt x="417" y="63"/>
                  <a:pt x="417" y="84"/>
                </a:cubicBezTo>
                <a:cubicBezTo>
                  <a:pt x="417" y="91"/>
                  <a:pt x="417" y="98"/>
                  <a:pt x="424" y="98"/>
                </a:cubicBezTo>
                <a:lnTo>
                  <a:pt x="424" y="98"/>
                </a:lnTo>
                <a:cubicBezTo>
                  <a:pt x="446" y="120"/>
                  <a:pt x="446" y="120"/>
                  <a:pt x="446" y="120"/>
                </a:cubicBezTo>
                <a:cubicBezTo>
                  <a:pt x="424" y="141"/>
                  <a:pt x="424" y="141"/>
                  <a:pt x="424" y="141"/>
                </a:cubicBezTo>
                <a:lnTo>
                  <a:pt x="424" y="141"/>
                </a:lnTo>
                <a:cubicBezTo>
                  <a:pt x="417" y="141"/>
                  <a:pt x="417" y="148"/>
                  <a:pt x="417" y="155"/>
                </a:cubicBezTo>
                <a:cubicBezTo>
                  <a:pt x="417" y="176"/>
                  <a:pt x="432" y="183"/>
                  <a:pt x="446" y="183"/>
                </a:cubicBezTo>
                <a:cubicBezTo>
                  <a:pt x="453" y="183"/>
                  <a:pt x="460" y="183"/>
                  <a:pt x="467" y="176"/>
                </a:cubicBezTo>
                <a:lnTo>
                  <a:pt x="467" y="176"/>
                </a:lnTo>
                <a:cubicBezTo>
                  <a:pt x="481" y="162"/>
                  <a:pt x="481" y="162"/>
                  <a:pt x="481" y="162"/>
                </a:cubicBezTo>
                <a:cubicBezTo>
                  <a:pt x="502" y="176"/>
                  <a:pt x="502" y="176"/>
                  <a:pt x="502" y="176"/>
                </a:cubicBezTo>
                <a:lnTo>
                  <a:pt x="502" y="176"/>
                </a:lnTo>
                <a:cubicBezTo>
                  <a:pt x="509" y="183"/>
                  <a:pt x="516" y="183"/>
                  <a:pt x="523" y="183"/>
                </a:cubicBezTo>
                <a:cubicBezTo>
                  <a:pt x="537" y="183"/>
                  <a:pt x="552" y="176"/>
                  <a:pt x="552" y="155"/>
                </a:cubicBezTo>
                <a:cubicBezTo>
                  <a:pt x="552" y="148"/>
                  <a:pt x="545" y="141"/>
                  <a:pt x="537" y="141"/>
                </a:cubicBezTo>
                <a:lnTo>
                  <a:pt x="537" y="141"/>
                </a:lnTo>
                <a:cubicBezTo>
                  <a:pt x="523" y="120"/>
                  <a:pt x="523" y="120"/>
                  <a:pt x="523" y="120"/>
                </a:cubicBezTo>
                <a:cubicBezTo>
                  <a:pt x="537" y="98"/>
                  <a:pt x="537" y="98"/>
                  <a:pt x="537" y="98"/>
                </a:cubicBezTo>
                <a:lnTo>
                  <a:pt x="537" y="98"/>
                </a:lnTo>
                <a:cubicBezTo>
                  <a:pt x="545" y="98"/>
                  <a:pt x="552" y="91"/>
                  <a:pt x="552" y="84"/>
                </a:cubicBezTo>
                <a:close/>
                <a:moveTo>
                  <a:pt x="552" y="169"/>
                </a:moveTo>
                <a:lnTo>
                  <a:pt x="552" y="169"/>
                </a:lnTo>
                <a:close/>
                <a:moveTo>
                  <a:pt x="234" y="325"/>
                </a:moveTo>
                <a:lnTo>
                  <a:pt x="234" y="325"/>
                </a:lnTo>
                <a:cubicBezTo>
                  <a:pt x="474" y="311"/>
                  <a:pt x="474" y="311"/>
                  <a:pt x="474" y="311"/>
                </a:cubicBezTo>
                <a:cubicBezTo>
                  <a:pt x="495" y="268"/>
                  <a:pt x="495" y="268"/>
                  <a:pt x="495" y="268"/>
                </a:cubicBezTo>
                <a:cubicBezTo>
                  <a:pt x="516" y="268"/>
                  <a:pt x="545" y="261"/>
                  <a:pt x="566" y="247"/>
                </a:cubicBezTo>
                <a:cubicBezTo>
                  <a:pt x="516" y="346"/>
                  <a:pt x="516" y="346"/>
                  <a:pt x="516" y="346"/>
                </a:cubicBezTo>
                <a:lnTo>
                  <a:pt x="516" y="346"/>
                </a:lnTo>
                <a:cubicBezTo>
                  <a:pt x="516" y="360"/>
                  <a:pt x="502" y="367"/>
                  <a:pt x="495" y="367"/>
                </a:cubicBezTo>
                <a:lnTo>
                  <a:pt x="495" y="367"/>
                </a:lnTo>
                <a:cubicBezTo>
                  <a:pt x="248" y="381"/>
                  <a:pt x="248" y="381"/>
                  <a:pt x="248" y="381"/>
                </a:cubicBezTo>
                <a:cubicBezTo>
                  <a:pt x="262" y="424"/>
                  <a:pt x="262" y="424"/>
                  <a:pt x="262" y="424"/>
                </a:cubicBezTo>
                <a:cubicBezTo>
                  <a:pt x="530" y="424"/>
                  <a:pt x="530" y="424"/>
                  <a:pt x="530" y="424"/>
                </a:cubicBezTo>
                <a:cubicBezTo>
                  <a:pt x="559" y="424"/>
                  <a:pt x="587" y="445"/>
                  <a:pt x="587" y="480"/>
                </a:cubicBezTo>
                <a:cubicBezTo>
                  <a:pt x="587" y="509"/>
                  <a:pt x="559" y="537"/>
                  <a:pt x="530" y="537"/>
                </a:cubicBezTo>
                <a:cubicBezTo>
                  <a:pt x="502" y="537"/>
                  <a:pt x="474" y="509"/>
                  <a:pt x="474" y="480"/>
                </a:cubicBezTo>
                <a:cubicBezTo>
                  <a:pt x="212" y="480"/>
                  <a:pt x="212" y="480"/>
                  <a:pt x="212" y="480"/>
                </a:cubicBezTo>
                <a:cubicBezTo>
                  <a:pt x="212" y="509"/>
                  <a:pt x="184" y="537"/>
                  <a:pt x="156" y="537"/>
                </a:cubicBezTo>
                <a:cubicBezTo>
                  <a:pt x="121" y="537"/>
                  <a:pt x="99" y="509"/>
                  <a:pt x="99" y="480"/>
                </a:cubicBezTo>
                <a:cubicBezTo>
                  <a:pt x="99" y="445"/>
                  <a:pt x="121" y="424"/>
                  <a:pt x="156" y="424"/>
                </a:cubicBezTo>
                <a:cubicBezTo>
                  <a:pt x="205" y="424"/>
                  <a:pt x="205" y="424"/>
                  <a:pt x="205" y="424"/>
                </a:cubicBezTo>
                <a:cubicBezTo>
                  <a:pt x="92" y="113"/>
                  <a:pt x="92" y="113"/>
                  <a:pt x="92" y="113"/>
                </a:cubicBezTo>
                <a:cubicBezTo>
                  <a:pt x="29" y="113"/>
                  <a:pt x="29" y="113"/>
                  <a:pt x="29" y="113"/>
                </a:cubicBezTo>
                <a:cubicBezTo>
                  <a:pt x="15" y="113"/>
                  <a:pt x="0" y="98"/>
                  <a:pt x="0" y="84"/>
                </a:cubicBezTo>
                <a:cubicBezTo>
                  <a:pt x="0" y="63"/>
                  <a:pt x="15" y="56"/>
                  <a:pt x="29" y="56"/>
                </a:cubicBezTo>
                <a:cubicBezTo>
                  <a:pt x="113" y="56"/>
                  <a:pt x="113" y="56"/>
                  <a:pt x="113" y="56"/>
                </a:cubicBezTo>
                <a:cubicBezTo>
                  <a:pt x="128" y="56"/>
                  <a:pt x="142" y="63"/>
                  <a:pt x="142" y="70"/>
                </a:cubicBezTo>
                <a:lnTo>
                  <a:pt x="142" y="70"/>
                </a:lnTo>
                <a:cubicBezTo>
                  <a:pt x="156" y="120"/>
                  <a:pt x="156" y="120"/>
                  <a:pt x="156" y="120"/>
                </a:cubicBezTo>
                <a:cubicBezTo>
                  <a:pt x="333" y="120"/>
                  <a:pt x="333" y="120"/>
                  <a:pt x="333" y="120"/>
                </a:cubicBezTo>
                <a:cubicBezTo>
                  <a:pt x="333" y="141"/>
                  <a:pt x="340" y="162"/>
                  <a:pt x="347" y="176"/>
                </a:cubicBezTo>
                <a:cubicBezTo>
                  <a:pt x="177" y="176"/>
                  <a:pt x="177" y="176"/>
                  <a:pt x="177" y="176"/>
                </a:cubicBezTo>
                <a:lnTo>
                  <a:pt x="234" y="32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5" name="Freeform 117"/>
          <p:cNvSpPr>
            <a:spLocks noChangeArrowheads="1"/>
          </p:cNvSpPr>
          <p:nvPr userDrawn="1"/>
        </p:nvSpPr>
        <p:spPr bwMode="auto">
          <a:xfrm>
            <a:off x="3271041" y="4241445"/>
            <a:ext cx="579814" cy="516467"/>
          </a:xfrm>
          <a:custGeom>
            <a:avLst/>
            <a:gdLst>
              <a:gd name="T0" fmla="*/ 481 w 602"/>
              <a:gd name="T1" fmla="*/ 240 h 538"/>
              <a:gd name="T2" fmla="*/ 481 w 602"/>
              <a:gd name="T3" fmla="*/ 240 h 538"/>
              <a:gd name="T4" fmla="*/ 361 w 602"/>
              <a:gd name="T5" fmla="*/ 120 h 538"/>
              <a:gd name="T6" fmla="*/ 481 w 602"/>
              <a:gd name="T7" fmla="*/ 0 h 538"/>
              <a:gd name="T8" fmla="*/ 601 w 602"/>
              <a:gd name="T9" fmla="*/ 120 h 538"/>
              <a:gd name="T10" fmla="*/ 481 w 602"/>
              <a:gd name="T11" fmla="*/ 240 h 538"/>
              <a:gd name="T12" fmla="*/ 537 w 602"/>
              <a:gd name="T13" fmla="*/ 63 h 538"/>
              <a:gd name="T14" fmla="*/ 537 w 602"/>
              <a:gd name="T15" fmla="*/ 63 h 538"/>
              <a:gd name="T16" fmla="*/ 516 w 602"/>
              <a:gd name="T17" fmla="*/ 70 h 538"/>
              <a:gd name="T18" fmla="*/ 460 w 602"/>
              <a:gd name="T19" fmla="*/ 127 h 538"/>
              <a:gd name="T20" fmla="*/ 446 w 602"/>
              <a:gd name="T21" fmla="*/ 113 h 538"/>
              <a:gd name="T22" fmla="*/ 424 w 602"/>
              <a:gd name="T23" fmla="*/ 98 h 538"/>
              <a:gd name="T24" fmla="*/ 396 w 602"/>
              <a:gd name="T25" fmla="*/ 127 h 538"/>
              <a:gd name="T26" fmla="*/ 403 w 602"/>
              <a:gd name="T27" fmla="*/ 148 h 538"/>
              <a:gd name="T28" fmla="*/ 446 w 602"/>
              <a:gd name="T29" fmla="*/ 183 h 538"/>
              <a:gd name="T30" fmla="*/ 460 w 602"/>
              <a:gd name="T31" fmla="*/ 198 h 538"/>
              <a:gd name="T32" fmla="*/ 481 w 602"/>
              <a:gd name="T33" fmla="*/ 183 h 538"/>
              <a:gd name="T34" fmla="*/ 559 w 602"/>
              <a:gd name="T35" fmla="*/ 113 h 538"/>
              <a:gd name="T36" fmla="*/ 566 w 602"/>
              <a:gd name="T37" fmla="*/ 91 h 538"/>
              <a:gd name="T38" fmla="*/ 537 w 602"/>
              <a:gd name="T39" fmla="*/ 63 h 538"/>
              <a:gd name="T40" fmla="*/ 226 w 602"/>
              <a:gd name="T41" fmla="*/ 325 h 538"/>
              <a:gd name="T42" fmla="*/ 226 w 602"/>
              <a:gd name="T43" fmla="*/ 325 h 538"/>
              <a:gd name="T44" fmla="*/ 474 w 602"/>
              <a:gd name="T45" fmla="*/ 311 h 538"/>
              <a:gd name="T46" fmla="*/ 488 w 602"/>
              <a:gd name="T47" fmla="*/ 268 h 538"/>
              <a:gd name="T48" fmla="*/ 559 w 602"/>
              <a:gd name="T49" fmla="*/ 247 h 538"/>
              <a:gd name="T50" fmla="*/ 516 w 602"/>
              <a:gd name="T51" fmla="*/ 346 h 538"/>
              <a:gd name="T52" fmla="*/ 516 w 602"/>
              <a:gd name="T53" fmla="*/ 346 h 538"/>
              <a:gd name="T54" fmla="*/ 495 w 602"/>
              <a:gd name="T55" fmla="*/ 367 h 538"/>
              <a:gd name="T56" fmla="*/ 495 w 602"/>
              <a:gd name="T57" fmla="*/ 367 h 538"/>
              <a:gd name="T58" fmla="*/ 248 w 602"/>
              <a:gd name="T59" fmla="*/ 381 h 538"/>
              <a:gd name="T60" fmla="*/ 262 w 602"/>
              <a:gd name="T61" fmla="*/ 424 h 538"/>
              <a:gd name="T62" fmla="*/ 530 w 602"/>
              <a:gd name="T63" fmla="*/ 424 h 538"/>
              <a:gd name="T64" fmla="*/ 587 w 602"/>
              <a:gd name="T65" fmla="*/ 480 h 538"/>
              <a:gd name="T66" fmla="*/ 530 w 602"/>
              <a:gd name="T67" fmla="*/ 537 h 538"/>
              <a:gd name="T68" fmla="*/ 474 w 602"/>
              <a:gd name="T69" fmla="*/ 480 h 538"/>
              <a:gd name="T70" fmla="*/ 205 w 602"/>
              <a:gd name="T71" fmla="*/ 480 h 538"/>
              <a:gd name="T72" fmla="*/ 149 w 602"/>
              <a:gd name="T73" fmla="*/ 537 h 538"/>
              <a:gd name="T74" fmla="*/ 92 w 602"/>
              <a:gd name="T75" fmla="*/ 480 h 538"/>
              <a:gd name="T76" fmla="*/ 149 w 602"/>
              <a:gd name="T77" fmla="*/ 424 h 538"/>
              <a:gd name="T78" fmla="*/ 205 w 602"/>
              <a:gd name="T79" fmla="*/ 424 h 538"/>
              <a:gd name="T80" fmla="*/ 92 w 602"/>
              <a:gd name="T81" fmla="*/ 113 h 538"/>
              <a:gd name="T82" fmla="*/ 29 w 602"/>
              <a:gd name="T83" fmla="*/ 113 h 538"/>
              <a:gd name="T84" fmla="*/ 0 w 602"/>
              <a:gd name="T85" fmla="*/ 84 h 538"/>
              <a:gd name="T86" fmla="*/ 29 w 602"/>
              <a:gd name="T87" fmla="*/ 56 h 538"/>
              <a:gd name="T88" fmla="*/ 113 w 602"/>
              <a:gd name="T89" fmla="*/ 56 h 538"/>
              <a:gd name="T90" fmla="*/ 142 w 602"/>
              <a:gd name="T91" fmla="*/ 70 h 538"/>
              <a:gd name="T92" fmla="*/ 142 w 602"/>
              <a:gd name="T93" fmla="*/ 70 h 538"/>
              <a:gd name="T94" fmla="*/ 156 w 602"/>
              <a:gd name="T95" fmla="*/ 120 h 538"/>
              <a:gd name="T96" fmla="*/ 333 w 602"/>
              <a:gd name="T97" fmla="*/ 120 h 538"/>
              <a:gd name="T98" fmla="*/ 340 w 602"/>
              <a:gd name="T99" fmla="*/ 176 h 538"/>
              <a:gd name="T100" fmla="*/ 177 w 602"/>
              <a:gd name="T101" fmla="*/ 176 h 538"/>
              <a:gd name="T102" fmla="*/ 226 w 602"/>
              <a:gd name="T103"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538">
                <a:moveTo>
                  <a:pt x="481" y="240"/>
                </a:moveTo>
                <a:lnTo>
                  <a:pt x="481" y="240"/>
                </a:lnTo>
                <a:cubicBezTo>
                  <a:pt x="410" y="240"/>
                  <a:pt x="361" y="191"/>
                  <a:pt x="361" y="120"/>
                </a:cubicBezTo>
                <a:cubicBezTo>
                  <a:pt x="361" y="49"/>
                  <a:pt x="410" y="0"/>
                  <a:pt x="481" y="0"/>
                </a:cubicBezTo>
                <a:cubicBezTo>
                  <a:pt x="552" y="0"/>
                  <a:pt x="601" y="49"/>
                  <a:pt x="601" y="120"/>
                </a:cubicBezTo>
                <a:cubicBezTo>
                  <a:pt x="601" y="191"/>
                  <a:pt x="552" y="240"/>
                  <a:pt x="481" y="240"/>
                </a:cubicBezTo>
                <a:close/>
                <a:moveTo>
                  <a:pt x="537" y="63"/>
                </a:moveTo>
                <a:lnTo>
                  <a:pt x="537" y="63"/>
                </a:lnTo>
                <a:cubicBezTo>
                  <a:pt x="530" y="63"/>
                  <a:pt x="523" y="63"/>
                  <a:pt x="516" y="70"/>
                </a:cubicBezTo>
                <a:cubicBezTo>
                  <a:pt x="460" y="127"/>
                  <a:pt x="460" y="127"/>
                  <a:pt x="460" y="127"/>
                </a:cubicBezTo>
                <a:cubicBezTo>
                  <a:pt x="446" y="113"/>
                  <a:pt x="446" y="113"/>
                  <a:pt x="446" y="113"/>
                </a:cubicBezTo>
                <a:cubicBezTo>
                  <a:pt x="439" y="106"/>
                  <a:pt x="431" y="98"/>
                  <a:pt x="424" y="98"/>
                </a:cubicBezTo>
                <a:cubicBezTo>
                  <a:pt x="410" y="98"/>
                  <a:pt x="396" y="113"/>
                  <a:pt x="396" y="127"/>
                </a:cubicBezTo>
                <a:cubicBezTo>
                  <a:pt x="396" y="134"/>
                  <a:pt x="396" y="141"/>
                  <a:pt x="403" y="148"/>
                </a:cubicBezTo>
                <a:cubicBezTo>
                  <a:pt x="446" y="183"/>
                  <a:pt x="446" y="183"/>
                  <a:pt x="446" y="183"/>
                </a:cubicBezTo>
                <a:cubicBezTo>
                  <a:pt x="446" y="191"/>
                  <a:pt x="453" y="198"/>
                  <a:pt x="460" y="198"/>
                </a:cubicBezTo>
                <a:cubicBezTo>
                  <a:pt x="467" y="198"/>
                  <a:pt x="474" y="191"/>
                  <a:pt x="481" y="183"/>
                </a:cubicBezTo>
                <a:cubicBezTo>
                  <a:pt x="559" y="113"/>
                  <a:pt x="559" y="113"/>
                  <a:pt x="559" y="113"/>
                </a:cubicBezTo>
                <a:cubicBezTo>
                  <a:pt x="566" y="106"/>
                  <a:pt x="566" y="98"/>
                  <a:pt x="566" y="91"/>
                </a:cubicBezTo>
                <a:cubicBezTo>
                  <a:pt x="566" y="77"/>
                  <a:pt x="552" y="63"/>
                  <a:pt x="537" y="63"/>
                </a:cubicBezTo>
                <a:close/>
                <a:moveTo>
                  <a:pt x="226" y="325"/>
                </a:moveTo>
                <a:lnTo>
                  <a:pt x="226" y="325"/>
                </a:lnTo>
                <a:cubicBezTo>
                  <a:pt x="474" y="311"/>
                  <a:pt x="474" y="311"/>
                  <a:pt x="474" y="311"/>
                </a:cubicBezTo>
                <a:cubicBezTo>
                  <a:pt x="488" y="268"/>
                  <a:pt x="488" y="268"/>
                  <a:pt x="488" y="268"/>
                </a:cubicBezTo>
                <a:cubicBezTo>
                  <a:pt x="516" y="268"/>
                  <a:pt x="537" y="261"/>
                  <a:pt x="559" y="247"/>
                </a:cubicBezTo>
                <a:cubicBezTo>
                  <a:pt x="516" y="346"/>
                  <a:pt x="516" y="346"/>
                  <a:pt x="516" y="346"/>
                </a:cubicBezTo>
                <a:lnTo>
                  <a:pt x="516" y="346"/>
                </a:lnTo>
                <a:cubicBezTo>
                  <a:pt x="509" y="360"/>
                  <a:pt x="502" y="367"/>
                  <a:pt x="495" y="367"/>
                </a:cubicBezTo>
                <a:lnTo>
                  <a:pt x="495" y="367"/>
                </a:lnTo>
                <a:cubicBezTo>
                  <a:pt x="248" y="381"/>
                  <a:pt x="248" y="381"/>
                  <a:pt x="248" y="381"/>
                </a:cubicBezTo>
                <a:cubicBezTo>
                  <a:pt x="262" y="424"/>
                  <a:pt x="262" y="424"/>
                  <a:pt x="262" y="424"/>
                </a:cubicBezTo>
                <a:cubicBezTo>
                  <a:pt x="530" y="424"/>
                  <a:pt x="530" y="424"/>
                  <a:pt x="530" y="424"/>
                </a:cubicBezTo>
                <a:cubicBezTo>
                  <a:pt x="559" y="424"/>
                  <a:pt x="587" y="445"/>
                  <a:pt x="587" y="480"/>
                </a:cubicBezTo>
                <a:cubicBezTo>
                  <a:pt x="587" y="509"/>
                  <a:pt x="559" y="537"/>
                  <a:pt x="530" y="537"/>
                </a:cubicBezTo>
                <a:cubicBezTo>
                  <a:pt x="495" y="537"/>
                  <a:pt x="474" y="509"/>
                  <a:pt x="474" y="480"/>
                </a:cubicBezTo>
                <a:cubicBezTo>
                  <a:pt x="205" y="480"/>
                  <a:pt x="205" y="480"/>
                  <a:pt x="205" y="480"/>
                </a:cubicBezTo>
                <a:cubicBezTo>
                  <a:pt x="205" y="509"/>
                  <a:pt x="184" y="537"/>
                  <a:pt x="149" y="537"/>
                </a:cubicBezTo>
                <a:cubicBezTo>
                  <a:pt x="120" y="537"/>
                  <a:pt x="92" y="509"/>
                  <a:pt x="92" y="480"/>
                </a:cubicBezTo>
                <a:cubicBezTo>
                  <a:pt x="92" y="445"/>
                  <a:pt x="120" y="424"/>
                  <a:pt x="149" y="424"/>
                </a:cubicBezTo>
                <a:cubicBezTo>
                  <a:pt x="205" y="424"/>
                  <a:pt x="205" y="424"/>
                  <a:pt x="205" y="424"/>
                </a:cubicBezTo>
                <a:cubicBezTo>
                  <a:pt x="92" y="113"/>
                  <a:pt x="92" y="113"/>
                  <a:pt x="92" y="113"/>
                </a:cubicBezTo>
                <a:cubicBezTo>
                  <a:pt x="29" y="113"/>
                  <a:pt x="29" y="113"/>
                  <a:pt x="29" y="113"/>
                </a:cubicBezTo>
                <a:cubicBezTo>
                  <a:pt x="15" y="113"/>
                  <a:pt x="0" y="98"/>
                  <a:pt x="0" y="84"/>
                </a:cubicBezTo>
                <a:cubicBezTo>
                  <a:pt x="0" y="63"/>
                  <a:pt x="15" y="56"/>
                  <a:pt x="29" y="56"/>
                </a:cubicBezTo>
                <a:cubicBezTo>
                  <a:pt x="113" y="56"/>
                  <a:pt x="113" y="56"/>
                  <a:pt x="113" y="56"/>
                </a:cubicBezTo>
                <a:cubicBezTo>
                  <a:pt x="128" y="56"/>
                  <a:pt x="135" y="63"/>
                  <a:pt x="142" y="70"/>
                </a:cubicBezTo>
                <a:lnTo>
                  <a:pt x="142" y="70"/>
                </a:lnTo>
                <a:cubicBezTo>
                  <a:pt x="156" y="120"/>
                  <a:pt x="156" y="120"/>
                  <a:pt x="156" y="120"/>
                </a:cubicBezTo>
                <a:cubicBezTo>
                  <a:pt x="333" y="120"/>
                  <a:pt x="333" y="120"/>
                  <a:pt x="333" y="120"/>
                </a:cubicBezTo>
                <a:cubicBezTo>
                  <a:pt x="333" y="141"/>
                  <a:pt x="333" y="162"/>
                  <a:pt x="340" y="176"/>
                </a:cubicBezTo>
                <a:cubicBezTo>
                  <a:pt x="177" y="176"/>
                  <a:pt x="177" y="176"/>
                  <a:pt x="177" y="176"/>
                </a:cubicBezTo>
                <a:lnTo>
                  <a:pt x="226" y="32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6" name="Freeform 118"/>
          <p:cNvSpPr>
            <a:spLocks noChangeArrowheads="1"/>
          </p:cNvSpPr>
          <p:nvPr userDrawn="1"/>
        </p:nvSpPr>
        <p:spPr bwMode="auto">
          <a:xfrm>
            <a:off x="2259538" y="4241445"/>
            <a:ext cx="579817" cy="516467"/>
          </a:xfrm>
          <a:custGeom>
            <a:avLst/>
            <a:gdLst>
              <a:gd name="T0" fmla="*/ 481 w 602"/>
              <a:gd name="T1" fmla="*/ 240 h 538"/>
              <a:gd name="T2" fmla="*/ 481 w 602"/>
              <a:gd name="T3" fmla="*/ 240 h 538"/>
              <a:gd name="T4" fmla="*/ 354 w 602"/>
              <a:gd name="T5" fmla="*/ 120 h 538"/>
              <a:gd name="T6" fmla="*/ 481 w 602"/>
              <a:gd name="T7" fmla="*/ 0 h 538"/>
              <a:gd name="T8" fmla="*/ 601 w 602"/>
              <a:gd name="T9" fmla="*/ 120 h 538"/>
              <a:gd name="T10" fmla="*/ 481 w 602"/>
              <a:gd name="T11" fmla="*/ 240 h 538"/>
              <a:gd name="T12" fmla="*/ 537 w 602"/>
              <a:gd name="T13" fmla="*/ 91 h 538"/>
              <a:gd name="T14" fmla="*/ 537 w 602"/>
              <a:gd name="T15" fmla="*/ 91 h 538"/>
              <a:gd name="T16" fmla="*/ 424 w 602"/>
              <a:gd name="T17" fmla="*/ 91 h 538"/>
              <a:gd name="T18" fmla="*/ 396 w 602"/>
              <a:gd name="T19" fmla="*/ 120 h 538"/>
              <a:gd name="T20" fmla="*/ 424 w 602"/>
              <a:gd name="T21" fmla="*/ 148 h 538"/>
              <a:gd name="T22" fmla="*/ 537 w 602"/>
              <a:gd name="T23" fmla="*/ 148 h 538"/>
              <a:gd name="T24" fmla="*/ 566 w 602"/>
              <a:gd name="T25" fmla="*/ 120 h 538"/>
              <a:gd name="T26" fmla="*/ 537 w 602"/>
              <a:gd name="T27" fmla="*/ 91 h 538"/>
              <a:gd name="T28" fmla="*/ 226 w 602"/>
              <a:gd name="T29" fmla="*/ 325 h 538"/>
              <a:gd name="T30" fmla="*/ 226 w 602"/>
              <a:gd name="T31" fmla="*/ 325 h 538"/>
              <a:gd name="T32" fmla="*/ 467 w 602"/>
              <a:gd name="T33" fmla="*/ 311 h 538"/>
              <a:gd name="T34" fmla="*/ 488 w 602"/>
              <a:gd name="T35" fmla="*/ 268 h 538"/>
              <a:gd name="T36" fmla="*/ 559 w 602"/>
              <a:gd name="T37" fmla="*/ 247 h 538"/>
              <a:gd name="T38" fmla="*/ 516 w 602"/>
              <a:gd name="T39" fmla="*/ 346 h 538"/>
              <a:gd name="T40" fmla="*/ 516 w 602"/>
              <a:gd name="T41" fmla="*/ 346 h 538"/>
              <a:gd name="T42" fmla="*/ 488 w 602"/>
              <a:gd name="T43" fmla="*/ 367 h 538"/>
              <a:gd name="T44" fmla="*/ 488 w 602"/>
              <a:gd name="T45" fmla="*/ 367 h 538"/>
              <a:gd name="T46" fmla="*/ 248 w 602"/>
              <a:gd name="T47" fmla="*/ 381 h 538"/>
              <a:gd name="T48" fmla="*/ 262 w 602"/>
              <a:gd name="T49" fmla="*/ 424 h 538"/>
              <a:gd name="T50" fmla="*/ 523 w 602"/>
              <a:gd name="T51" fmla="*/ 424 h 538"/>
              <a:gd name="T52" fmla="*/ 580 w 602"/>
              <a:gd name="T53" fmla="*/ 480 h 538"/>
              <a:gd name="T54" fmla="*/ 523 w 602"/>
              <a:gd name="T55" fmla="*/ 537 h 538"/>
              <a:gd name="T56" fmla="*/ 467 w 602"/>
              <a:gd name="T57" fmla="*/ 480 h 538"/>
              <a:gd name="T58" fmla="*/ 205 w 602"/>
              <a:gd name="T59" fmla="*/ 480 h 538"/>
              <a:gd name="T60" fmla="*/ 149 w 602"/>
              <a:gd name="T61" fmla="*/ 537 h 538"/>
              <a:gd name="T62" fmla="*/ 92 w 602"/>
              <a:gd name="T63" fmla="*/ 480 h 538"/>
              <a:gd name="T64" fmla="*/ 149 w 602"/>
              <a:gd name="T65" fmla="*/ 424 h 538"/>
              <a:gd name="T66" fmla="*/ 198 w 602"/>
              <a:gd name="T67" fmla="*/ 424 h 538"/>
              <a:gd name="T68" fmla="*/ 92 w 602"/>
              <a:gd name="T69" fmla="*/ 113 h 538"/>
              <a:gd name="T70" fmla="*/ 29 w 602"/>
              <a:gd name="T71" fmla="*/ 113 h 538"/>
              <a:gd name="T72" fmla="*/ 0 w 602"/>
              <a:gd name="T73" fmla="*/ 84 h 538"/>
              <a:gd name="T74" fmla="*/ 29 w 602"/>
              <a:gd name="T75" fmla="*/ 56 h 538"/>
              <a:gd name="T76" fmla="*/ 113 w 602"/>
              <a:gd name="T77" fmla="*/ 56 h 538"/>
              <a:gd name="T78" fmla="*/ 135 w 602"/>
              <a:gd name="T79" fmla="*/ 70 h 538"/>
              <a:gd name="T80" fmla="*/ 135 w 602"/>
              <a:gd name="T81" fmla="*/ 70 h 538"/>
              <a:gd name="T82" fmla="*/ 156 w 602"/>
              <a:gd name="T83" fmla="*/ 120 h 538"/>
              <a:gd name="T84" fmla="*/ 325 w 602"/>
              <a:gd name="T85" fmla="*/ 120 h 538"/>
              <a:gd name="T86" fmla="*/ 340 w 602"/>
              <a:gd name="T87" fmla="*/ 176 h 538"/>
              <a:gd name="T88" fmla="*/ 177 w 602"/>
              <a:gd name="T89" fmla="*/ 176 h 538"/>
              <a:gd name="T90" fmla="*/ 226 w 602"/>
              <a:gd name="T91"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2" h="538">
                <a:moveTo>
                  <a:pt x="481" y="240"/>
                </a:moveTo>
                <a:lnTo>
                  <a:pt x="481" y="240"/>
                </a:lnTo>
                <a:cubicBezTo>
                  <a:pt x="410" y="240"/>
                  <a:pt x="354" y="191"/>
                  <a:pt x="354" y="120"/>
                </a:cubicBezTo>
                <a:cubicBezTo>
                  <a:pt x="354" y="49"/>
                  <a:pt x="410" y="0"/>
                  <a:pt x="481" y="0"/>
                </a:cubicBezTo>
                <a:cubicBezTo>
                  <a:pt x="544" y="0"/>
                  <a:pt x="601" y="49"/>
                  <a:pt x="601" y="120"/>
                </a:cubicBezTo>
                <a:cubicBezTo>
                  <a:pt x="601" y="191"/>
                  <a:pt x="544" y="240"/>
                  <a:pt x="481" y="240"/>
                </a:cubicBezTo>
                <a:close/>
                <a:moveTo>
                  <a:pt x="537" y="91"/>
                </a:moveTo>
                <a:lnTo>
                  <a:pt x="537" y="91"/>
                </a:lnTo>
                <a:cubicBezTo>
                  <a:pt x="424" y="91"/>
                  <a:pt x="424" y="91"/>
                  <a:pt x="424" y="91"/>
                </a:cubicBezTo>
                <a:cubicBezTo>
                  <a:pt x="403" y="91"/>
                  <a:pt x="396" y="106"/>
                  <a:pt x="396" y="120"/>
                </a:cubicBezTo>
                <a:cubicBezTo>
                  <a:pt x="396" y="134"/>
                  <a:pt x="403" y="148"/>
                  <a:pt x="424" y="148"/>
                </a:cubicBezTo>
                <a:cubicBezTo>
                  <a:pt x="537" y="148"/>
                  <a:pt x="537" y="148"/>
                  <a:pt x="537" y="148"/>
                </a:cubicBezTo>
                <a:cubicBezTo>
                  <a:pt x="551" y="148"/>
                  <a:pt x="566" y="134"/>
                  <a:pt x="566" y="120"/>
                </a:cubicBezTo>
                <a:cubicBezTo>
                  <a:pt x="566" y="106"/>
                  <a:pt x="551" y="91"/>
                  <a:pt x="537" y="91"/>
                </a:cubicBezTo>
                <a:close/>
                <a:moveTo>
                  <a:pt x="226" y="325"/>
                </a:moveTo>
                <a:lnTo>
                  <a:pt x="226" y="325"/>
                </a:lnTo>
                <a:cubicBezTo>
                  <a:pt x="467" y="311"/>
                  <a:pt x="467" y="311"/>
                  <a:pt x="467" y="311"/>
                </a:cubicBezTo>
                <a:cubicBezTo>
                  <a:pt x="488" y="268"/>
                  <a:pt x="488" y="268"/>
                  <a:pt x="488" y="268"/>
                </a:cubicBezTo>
                <a:cubicBezTo>
                  <a:pt x="516" y="268"/>
                  <a:pt x="537" y="261"/>
                  <a:pt x="559" y="247"/>
                </a:cubicBezTo>
                <a:cubicBezTo>
                  <a:pt x="516" y="346"/>
                  <a:pt x="516" y="346"/>
                  <a:pt x="516" y="346"/>
                </a:cubicBezTo>
                <a:lnTo>
                  <a:pt x="516" y="346"/>
                </a:lnTo>
                <a:cubicBezTo>
                  <a:pt x="509" y="360"/>
                  <a:pt x="502" y="367"/>
                  <a:pt x="488" y="367"/>
                </a:cubicBezTo>
                <a:lnTo>
                  <a:pt x="488" y="367"/>
                </a:lnTo>
                <a:cubicBezTo>
                  <a:pt x="248" y="381"/>
                  <a:pt x="248" y="381"/>
                  <a:pt x="248" y="381"/>
                </a:cubicBezTo>
                <a:cubicBezTo>
                  <a:pt x="262" y="424"/>
                  <a:pt x="262" y="424"/>
                  <a:pt x="262" y="424"/>
                </a:cubicBezTo>
                <a:cubicBezTo>
                  <a:pt x="523" y="424"/>
                  <a:pt x="523" y="424"/>
                  <a:pt x="523" y="424"/>
                </a:cubicBezTo>
                <a:cubicBezTo>
                  <a:pt x="559" y="424"/>
                  <a:pt x="580" y="445"/>
                  <a:pt x="580" y="480"/>
                </a:cubicBezTo>
                <a:cubicBezTo>
                  <a:pt x="580" y="509"/>
                  <a:pt x="559" y="537"/>
                  <a:pt x="523" y="537"/>
                </a:cubicBezTo>
                <a:cubicBezTo>
                  <a:pt x="495" y="537"/>
                  <a:pt x="467" y="509"/>
                  <a:pt x="467" y="480"/>
                </a:cubicBezTo>
                <a:cubicBezTo>
                  <a:pt x="205" y="480"/>
                  <a:pt x="205" y="480"/>
                  <a:pt x="205" y="480"/>
                </a:cubicBezTo>
                <a:cubicBezTo>
                  <a:pt x="205" y="509"/>
                  <a:pt x="177" y="537"/>
                  <a:pt x="149" y="537"/>
                </a:cubicBezTo>
                <a:cubicBezTo>
                  <a:pt x="120" y="537"/>
                  <a:pt x="92" y="509"/>
                  <a:pt x="92" y="480"/>
                </a:cubicBezTo>
                <a:cubicBezTo>
                  <a:pt x="92" y="445"/>
                  <a:pt x="120" y="424"/>
                  <a:pt x="149" y="424"/>
                </a:cubicBezTo>
                <a:cubicBezTo>
                  <a:pt x="198" y="424"/>
                  <a:pt x="198" y="424"/>
                  <a:pt x="198" y="424"/>
                </a:cubicBezTo>
                <a:cubicBezTo>
                  <a:pt x="92" y="113"/>
                  <a:pt x="92" y="113"/>
                  <a:pt x="92" y="113"/>
                </a:cubicBezTo>
                <a:cubicBezTo>
                  <a:pt x="29" y="113"/>
                  <a:pt x="29" y="113"/>
                  <a:pt x="29" y="113"/>
                </a:cubicBezTo>
                <a:cubicBezTo>
                  <a:pt x="7" y="113"/>
                  <a:pt x="0" y="98"/>
                  <a:pt x="0" y="84"/>
                </a:cubicBezTo>
                <a:cubicBezTo>
                  <a:pt x="0" y="63"/>
                  <a:pt x="7" y="56"/>
                  <a:pt x="29" y="56"/>
                </a:cubicBezTo>
                <a:cubicBezTo>
                  <a:pt x="113" y="56"/>
                  <a:pt x="113" y="56"/>
                  <a:pt x="113" y="56"/>
                </a:cubicBezTo>
                <a:cubicBezTo>
                  <a:pt x="120" y="56"/>
                  <a:pt x="135" y="63"/>
                  <a:pt x="135" y="70"/>
                </a:cubicBezTo>
                <a:lnTo>
                  <a:pt x="135" y="70"/>
                </a:lnTo>
                <a:cubicBezTo>
                  <a:pt x="156" y="120"/>
                  <a:pt x="156" y="120"/>
                  <a:pt x="156" y="120"/>
                </a:cubicBezTo>
                <a:cubicBezTo>
                  <a:pt x="325" y="120"/>
                  <a:pt x="325" y="120"/>
                  <a:pt x="325" y="120"/>
                </a:cubicBezTo>
                <a:cubicBezTo>
                  <a:pt x="325" y="141"/>
                  <a:pt x="332" y="162"/>
                  <a:pt x="340" y="176"/>
                </a:cubicBezTo>
                <a:cubicBezTo>
                  <a:pt x="177" y="176"/>
                  <a:pt x="177" y="176"/>
                  <a:pt x="177" y="176"/>
                </a:cubicBezTo>
                <a:lnTo>
                  <a:pt x="226" y="32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7" name="Freeform 119"/>
          <p:cNvSpPr>
            <a:spLocks noChangeArrowheads="1"/>
          </p:cNvSpPr>
          <p:nvPr userDrawn="1"/>
        </p:nvSpPr>
        <p:spPr bwMode="auto">
          <a:xfrm>
            <a:off x="1243800" y="4241445"/>
            <a:ext cx="584048" cy="516467"/>
          </a:xfrm>
          <a:custGeom>
            <a:avLst/>
            <a:gdLst>
              <a:gd name="T0" fmla="*/ 481 w 609"/>
              <a:gd name="T1" fmla="*/ 240 h 538"/>
              <a:gd name="T2" fmla="*/ 481 w 609"/>
              <a:gd name="T3" fmla="*/ 240 h 538"/>
              <a:gd name="T4" fmla="*/ 361 w 609"/>
              <a:gd name="T5" fmla="*/ 120 h 538"/>
              <a:gd name="T6" fmla="*/ 481 w 609"/>
              <a:gd name="T7" fmla="*/ 0 h 538"/>
              <a:gd name="T8" fmla="*/ 608 w 609"/>
              <a:gd name="T9" fmla="*/ 120 h 538"/>
              <a:gd name="T10" fmla="*/ 481 w 609"/>
              <a:gd name="T11" fmla="*/ 240 h 538"/>
              <a:gd name="T12" fmla="*/ 537 w 609"/>
              <a:gd name="T13" fmla="*/ 91 h 538"/>
              <a:gd name="T14" fmla="*/ 537 w 609"/>
              <a:gd name="T15" fmla="*/ 91 h 538"/>
              <a:gd name="T16" fmla="*/ 509 w 609"/>
              <a:gd name="T17" fmla="*/ 91 h 538"/>
              <a:gd name="T18" fmla="*/ 509 w 609"/>
              <a:gd name="T19" fmla="*/ 63 h 538"/>
              <a:gd name="T20" fmla="*/ 481 w 609"/>
              <a:gd name="T21" fmla="*/ 35 h 538"/>
              <a:gd name="T22" fmla="*/ 452 w 609"/>
              <a:gd name="T23" fmla="*/ 63 h 538"/>
              <a:gd name="T24" fmla="*/ 452 w 609"/>
              <a:gd name="T25" fmla="*/ 91 h 538"/>
              <a:gd name="T26" fmla="*/ 424 w 609"/>
              <a:gd name="T27" fmla="*/ 91 h 538"/>
              <a:gd name="T28" fmla="*/ 396 w 609"/>
              <a:gd name="T29" fmla="*/ 120 h 538"/>
              <a:gd name="T30" fmla="*/ 424 w 609"/>
              <a:gd name="T31" fmla="*/ 148 h 538"/>
              <a:gd name="T32" fmla="*/ 452 w 609"/>
              <a:gd name="T33" fmla="*/ 148 h 538"/>
              <a:gd name="T34" fmla="*/ 452 w 609"/>
              <a:gd name="T35" fmla="*/ 176 h 538"/>
              <a:gd name="T36" fmla="*/ 481 w 609"/>
              <a:gd name="T37" fmla="*/ 205 h 538"/>
              <a:gd name="T38" fmla="*/ 509 w 609"/>
              <a:gd name="T39" fmla="*/ 176 h 538"/>
              <a:gd name="T40" fmla="*/ 509 w 609"/>
              <a:gd name="T41" fmla="*/ 148 h 538"/>
              <a:gd name="T42" fmla="*/ 537 w 609"/>
              <a:gd name="T43" fmla="*/ 148 h 538"/>
              <a:gd name="T44" fmla="*/ 565 w 609"/>
              <a:gd name="T45" fmla="*/ 120 h 538"/>
              <a:gd name="T46" fmla="*/ 537 w 609"/>
              <a:gd name="T47" fmla="*/ 91 h 538"/>
              <a:gd name="T48" fmla="*/ 233 w 609"/>
              <a:gd name="T49" fmla="*/ 325 h 538"/>
              <a:gd name="T50" fmla="*/ 233 w 609"/>
              <a:gd name="T51" fmla="*/ 325 h 538"/>
              <a:gd name="T52" fmla="*/ 474 w 609"/>
              <a:gd name="T53" fmla="*/ 311 h 538"/>
              <a:gd name="T54" fmla="*/ 495 w 609"/>
              <a:gd name="T55" fmla="*/ 268 h 538"/>
              <a:gd name="T56" fmla="*/ 565 w 609"/>
              <a:gd name="T57" fmla="*/ 247 h 538"/>
              <a:gd name="T58" fmla="*/ 516 w 609"/>
              <a:gd name="T59" fmla="*/ 346 h 538"/>
              <a:gd name="T60" fmla="*/ 516 w 609"/>
              <a:gd name="T61" fmla="*/ 346 h 538"/>
              <a:gd name="T62" fmla="*/ 495 w 609"/>
              <a:gd name="T63" fmla="*/ 367 h 538"/>
              <a:gd name="T64" fmla="*/ 495 w 609"/>
              <a:gd name="T65" fmla="*/ 367 h 538"/>
              <a:gd name="T66" fmla="*/ 247 w 609"/>
              <a:gd name="T67" fmla="*/ 381 h 538"/>
              <a:gd name="T68" fmla="*/ 262 w 609"/>
              <a:gd name="T69" fmla="*/ 424 h 538"/>
              <a:gd name="T70" fmla="*/ 530 w 609"/>
              <a:gd name="T71" fmla="*/ 424 h 538"/>
              <a:gd name="T72" fmla="*/ 587 w 609"/>
              <a:gd name="T73" fmla="*/ 480 h 538"/>
              <a:gd name="T74" fmla="*/ 530 w 609"/>
              <a:gd name="T75" fmla="*/ 537 h 538"/>
              <a:gd name="T76" fmla="*/ 474 w 609"/>
              <a:gd name="T77" fmla="*/ 480 h 538"/>
              <a:gd name="T78" fmla="*/ 212 w 609"/>
              <a:gd name="T79" fmla="*/ 480 h 538"/>
              <a:gd name="T80" fmla="*/ 156 w 609"/>
              <a:gd name="T81" fmla="*/ 537 h 538"/>
              <a:gd name="T82" fmla="*/ 99 w 609"/>
              <a:gd name="T83" fmla="*/ 480 h 538"/>
              <a:gd name="T84" fmla="*/ 156 w 609"/>
              <a:gd name="T85" fmla="*/ 424 h 538"/>
              <a:gd name="T86" fmla="*/ 205 w 609"/>
              <a:gd name="T87" fmla="*/ 424 h 538"/>
              <a:gd name="T88" fmla="*/ 92 w 609"/>
              <a:gd name="T89" fmla="*/ 113 h 538"/>
              <a:gd name="T90" fmla="*/ 28 w 609"/>
              <a:gd name="T91" fmla="*/ 113 h 538"/>
              <a:gd name="T92" fmla="*/ 0 w 609"/>
              <a:gd name="T93" fmla="*/ 84 h 538"/>
              <a:gd name="T94" fmla="*/ 28 w 609"/>
              <a:gd name="T95" fmla="*/ 56 h 538"/>
              <a:gd name="T96" fmla="*/ 113 w 609"/>
              <a:gd name="T97" fmla="*/ 56 h 538"/>
              <a:gd name="T98" fmla="*/ 141 w 609"/>
              <a:gd name="T99" fmla="*/ 70 h 538"/>
              <a:gd name="T100" fmla="*/ 141 w 609"/>
              <a:gd name="T101" fmla="*/ 70 h 538"/>
              <a:gd name="T102" fmla="*/ 156 w 609"/>
              <a:gd name="T103" fmla="*/ 120 h 538"/>
              <a:gd name="T104" fmla="*/ 332 w 609"/>
              <a:gd name="T105" fmla="*/ 120 h 538"/>
              <a:gd name="T106" fmla="*/ 346 w 609"/>
              <a:gd name="T107" fmla="*/ 176 h 538"/>
              <a:gd name="T108" fmla="*/ 177 w 609"/>
              <a:gd name="T109" fmla="*/ 176 h 538"/>
              <a:gd name="T110" fmla="*/ 233 w 609"/>
              <a:gd name="T111" fmla="*/ 3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9" h="538">
                <a:moveTo>
                  <a:pt x="481" y="240"/>
                </a:moveTo>
                <a:lnTo>
                  <a:pt x="481" y="240"/>
                </a:lnTo>
                <a:cubicBezTo>
                  <a:pt x="417" y="240"/>
                  <a:pt x="361" y="191"/>
                  <a:pt x="361" y="120"/>
                </a:cubicBezTo>
                <a:cubicBezTo>
                  <a:pt x="361" y="49"/>
                  <a:pt x="417" y="0"/>
                  <a:pt x="481" y="0"/>
                </a:cubicBezTo>
                <a:cubicBezTo>
                  <a:pt x="551" y="0"/>
                  <a:pt x="608" y="49"/>
                  <a:pt x="608" y="120"/>
                </a:cubicBezTo>
                <a:cubicBezTo>
                  <a:pt x="608" y="191"/>
                  <a:pt x="551" y="240"/>
                  <a:pt x="481" y="240"/>
                </a:cubicBezTo>
                <a:close/>
                <a:moveTo>
                  <a:pt x="537" y="91"/>
                </a:moveTo>
                <a:lnTo>
                  <a:pt x="537" y="91"/>
                </a:lnTo>
                <a:cubicBezTo>
                  <a:pt x="509" y="91"/>
                  <a:pt x="509" y="91"/>
                  <a:pt x="509" y="91"/>
                </a:cubicBezTo>
                <a:cubicBezTo>
                  <a:pt x="509" y="63"/>
                  <a:pt x="509" y="63"/>
                  <a:pt x="509" y="63"/>
                </a:cubicBezTo>
                <a:cubicBezTo>
                  <a:pt x="509" y="49"/>
                  <a:pt x="502" y="35"/>
                  <a:pt x="481" y="35"/>
                </a:cubicBezTo>
                <a:cubicBezTo>
                  <a:pt x="467" y="35"/>
                  <a:pt x="452" y="49"/>
                  <a:pt x="452" y="63"/>
                </a:cubicBezTo>
                <a:cubicBezTo>
                  <a:pt x="452" y="91"/>
                  <a:pt x="452" y="91"/>
                  <a:pt x="452" y="91"/>
                </a:cubicBezTo>
                <a:cubicBezTo>
                  <a:pt x="424" y="91"/>
                  <a:pt x="424" y="91"/>
                  <a:pt x="424" y="91"/>
                </a:cubicBezTo>
                <a:cubicBezTo>
                  <a:pt x="410" y="91"/>
                  <a:pt x="396" y="106"/>
                  <a:pt x="396" y="120"/>
                </a:cubicBezTo>
                <a:cubicBezTo>
                  <a:pt x="396" y="134"/>
                  <a:pt x="410" y="148"/>
                  <a:pt x="424" y="148"/>
                </a:cubicBezTo>
                <a:cubicBezTo>
                  <a:pt x="452" y="148"/>
                  <a:pt x="452" y="148"/>
                  <a:pt x="452" y="148"/>
                </a:cubicBezTo>
                <a:cubicBezTo>
                  <a:pt x="452" y="176"/>
                  <a:pt x="452" y="176"/>
                  <a:pt x="452" y="176"/>
                </a:cubicBezTo>
                <a:cubicBezTo>
                  <a:pt x="452" y="191"/>
                  <a:pt x="467" y="205"/>
                  <a:pt x="481" y="205"/>
                </a:cubicBezTo>
                <a:cubicBezTo>
                  <a:pt x="502" y="205"/>
                  <a:pt x="509" y="191"/>
                  <a:pt x="509" y="176"/>
                </a:cubicBezTo>
                <a:cubicBezTo>
                  <a:pt x="509" y="148"/>
                  <a:pt x="509" y="148"/>
                  <a:pt x="509" y="148"/>
                </a:cubicBezTo>
                <a:cubicBezTo>
                  <a:pt x="537" y="148"/>
                  <a:pt x="537" y="148"/>
                  <a:pt x="537" y="148"/>
                </a:cubicBezTo>
                <a:cubicBezTo>
                  <a:pt x="558" y="148"/>
                  <a:pt x="565" y="134"/>
                  <a:pt x="565" y="120"/>
                </a:cubicBezTo>
                <a:cubicBezTo>
                  <a:pt x="565" y="106"/>
                  <a:pt x="558" y="91"/>
                  <a:pt x="537" y="91"/>
                </a:cubicBezTo>
                <a:close/>
                <a:moveTo>
                  <a:pt x="233" y="325"/>
                </a:moveTo>
                <a:lnTo>
                  <a:pt x="233" y="325"/>
                </a:lnTo>
                <a:cubicBezTo>
                  <a:pt x="474" y="311"/>
                  <a:pt x="474" y="311"/>
                  <a:pt x="474" y="311"/>
                </a:cubicBezTo>
                <a:cubicBezTo>
                  <a:pt x="495" y="268"/>
                  <a:pt x="495" y="268"/>
                  <a:pt x="495" y="268"/>
                </a:cubicBezTo>
                <a:cubicBezTo>
                  <a:pt x="516" y="268"/>
                  <a:pt x="544" y="261"/>
                  <a:pt x="565" y="247"/>
                </a:cubicBezTo>
                <a:cubicBezTo>
                  <a:pt x="516" y="346"/>
                  <a:pt x="516" y="346"/>
                  <a:pt x="516" y="346"/>
                </a:cubicBezTo>
                <a:lnTo>
                  <a:pt x="516" y="346"/>
                </a:lnTo>
                <a:cubicBezTo>
                  <a:pt x="516" y="360"/>
                  <a:pt x="502" y="367"/>
                  <a:pt x="495" y="367"/>
                </a:cubicBezTo>
                <a:lnTo>
                  <a:pt x="495" y="367"/>
                </a:lnTo>
                <a:cubicBezTo>
                  <a:pt x="247" y="381"/>
                  <a:pt x="247" y="381"/>
                  <a:pt x="247" y="381"/>
                </a:cubicBezTo>
                <a:cubicBezTo>
                  <a:pt x="262" y="424"/>
                  <a:pt x="262" y="424"/>
                  <a:pt x="262" y="424"/>
                </a:cubicBezTo>
                <a:cubicBezTo>
                  <a:pt x="530" y="424"/>
                  <a:pt x="530" y="424"/>
                  <a:pt x="530" y="424"/>
                </a:cubicBezTo>
                <a:cubicBezTo>
                  <a:pt x="558" y="424"/>
                  <a:pt x="587" y="445"/>
                  <a:pt x="587" y="480"/>
                </a:cubicBezTo>
                <a:cubicBezTo>
                  <a:pt x="587" y="509"/>
                  <a:pt x="558" y="537"/>
                  <a:pt x="530" y="537"/>
                </a:cubicBezTo>
                <a:cubicBezTo>
                  <a:pt x="502" y="537"/>
                  <a:pt x="474" y="509"/>
                  <a:pt x="474" y="480"/>
                </a:cubicBezTo>
                <a:cubicBezTo>
                  <a:pt x="212" y="480"/>
                  <a:pt x="212" y="480"/>
                  <a:pt x="212" y="480"/>
                </a:cubicBezTo>
                <a:cubicBezTo>
                  <a:pt x="212" y="509"/>
                  <a:pt x="184" y="537"/>
                  <a:pt x="156" y="537"/>
                </a:cubicBezTo>
                <a:cubicBezTo>
                  <a:pt x="120" y="537"/>
                  <a:pt x="99" y="509"/>
                  <a:pt x="99" y="480"/>
                </a:cubicBezTo>
                <a:cubicBezTo>
                  <a:pt x="99" y="445"/>
                  <a:pt x="120" y="424"/>
                  <a:pt x="156" y="424"/>
                </a:cubicBezTo>
                <a:cubicBezTo>
                  <a:pt x="205" y="424"/>
                  <a:pt x="205" y="424"/>
                  <a:pt x="205" y="424"/>
                </a:cubicBezTo>
                <a:cubicBezTo>
                  <a:pt x="92" y="113"/>
                  <a:pt x="92" y="113"/>
                  <a:pt x="92" y="113"/>
                </a:cubicBezTo>
                <a:cubicBezTo>
                  <a:pt x="28" y="113"/>
                  <a:pt x="28" y="113"/>
                  <a:pt x="28" y="113"/>
                </a:cubicBezTo>
                <a:cubicBezTo>
                  <a:pt x="14" y="113"/>
                  <a:pt x="0" y="98"/>
                  <a:pt x="0" y="84"/>
                </a:cubicBezTo>
                <a:cubicBezTo>
                  <a:pt x="0" y="63"/>
                  <a:pt x="14" y="56"/>
                  <a:pt x="28" y="56"/>
                </a:cubicBezTo>
                <a:cubicBezTo>
                  <a:pt x="113" y="56"/>
                  <a:pt x="113" y="56"/>
                  <a:pt x="113" y="56"/>
                </a:cubicBezTo>
                <a:cubicBezTo>
                  <a:pt x="127" y="56"/>
                  <a:pt x="141" y="63"/>
                  <a:pt x="141" y="70"/>
                </a:cubicBezTo>
                <a:lnTo>
                  <a:pt x="141" y="70"/>
                </a:lnTo>
                <a:cubicBezTo>
                  <a:pt x="156" y="120"/>
                  <a:pt x="156" y="120"/>
                  <a:pt x="156" y="120"/>
                </a:cubicBezTo>
                <a:cubicBezTo>
                  <a:pt x="332" y="120"/>
                  <a:pt x="332" y="120"/>
                  <a:pt x="332" y="120"/>
                </a:cubicBezTo>
                <a:cubicBezTo>
                  <a:pt x="332" y="141"/>
                  <a:pt x="339" y="162"/>
                  <a:pt x="346" y="176"/>
                </a:cubicBezTo>
                <a:cubicBezTo>
                  <a:pt x="177" y="176"/>
                  <a:pt x="177" y="176"/>
                  <a:pt x="177" y="176"/>
                </a:cubicBezTo>
                <a:lnTo>
                  <a:pt x="233" y="32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8" name="Freeform 120"/>
          <p:cNvSpPr>
            <a:spLocks noChangeArrowheads="1"/>
          </p:cNvSpPr>
          <p:nvPr userDrawn="1"/>
        </p:nvSpPr>
        <p:spPr bwMode="auto">
          <a:xfrm>
            <a:off x="232299" y="4292245"/>
            <a:ext cx="579814" cy="461432"/>
          </a:xfrm>
          <a:custGeom>
            <a:avLst/>
            <a:gdLst>
              <a:gd name="T0" fmla="*/ 601 w 602"/>
              <a:gd name="T1" fmla="*/ 106 h 482"/>
              <a:gd name="T2" fmla="*/ 601 w 602"/>
              <a:gd name="T3" fmla="*/ 106 h 482"/>
              <a:gd name="T4" fmla="*/ 601 w 602"/>
              <a:gd name="T5" fmla="*/ 106 h 482"/>
              <a:gd name="T6" fmla="*/ 516 w 602"/>
              <a:gd name="T7" fmla="*/ 290 h 482"/>
              <a:gd name="T8" fmla="*/ 516 w 602"/>
              <a:gd name="T9" fmla="*/ 290 h 482"/>
              <a:gd name="T10" fmla="*/ 495 w 602"/>
              <a:gd name="T11" fmla="*/ 311 h 482"/>
              <a:gd name="T12" fmla="*/ 495 w 602"/>
              <a:gd name="T13" fmla="*/ 311 h 482"/>
              <a:gd name="T14" fmla="*/ 247 w 602"/>
              <a:gd name="T15" fmla="*/ 325 h 482"/>
              <a:gd name="T16" fmla="*/ 261 w 602"/>
              <a:gd name="T17" fmla="*/ 368 h 482"/>
              <a:gd name="T18" fmla="*/ 530 w 602"/>
              <a:gd name="T19" fmla="*/ 368 h 482"/>
              <a:gd name="T20" fmla="*/ 587 w 602"/>
              <a:gd name="T21" fmla="*/ 424 h 482"/>
              <a:gd name="T22" fmla="*/ 530 w 602"/>
              <a:gd name="T23" fmla="*/ 481 h 482"/>
              <a:gd name="T24" fmla="*/ 474 w 602"/>
              <a:gd name="T25" fmla="*/ 424 h 482"/>
              <a:gd name="T26" fmla="*/ 205 w 602"/>
              <a:gd name="T27" fmla="*/ 424 h 482"/>
              <a:gd name="T28" fmla="*/ 148 w 602"/>
              <a:gd name="T29" fmla="*/ 481 h 482"/>
              <a:gd name="T30" fmla="*/ 92 w 602"/>
              <a:gd name="T31" fmla="*/ 424 h 482"/>
              <a:gd name="T32" fmla="*/ 148 w 602"/>
              <a:gd name="T33" fmla="*/ 368 h 482"/>
              <a:gd name="T34" fmla="*/ 205 w 602"/>
              <a:gd name="T35" fmla="*/ 368 h 482"/>
              <a:gd name="T36" fmla="*/ 92 w 602"/>
              <a:gd name="T37" fmla="*/ 57 h 482"/>
              <a:gd name="T38" fmla="*/ 28 w 602"/>
              <a:gd name="T39" fmla="*/ 57 h 482"/>
              <a:gd name="T40" fmla="*/ 0 w 602"/>
              <a:gd name="T41" fmla="*/ 28 h 482"/>
              <a:gd name="T42" fmla="*/ 28 w 602"/>
              <a:gd name="T43" fmla="*/ 0 h 482"/>
              <a:gd name="T44" fmla="*/ 113 w 602"/>
              <a:gd name="T45" fmla="*/ 0 h 482"/>
              <a:gd name="T46" fmla="*/ 141 w 602"/>
              <a:gd name="T47" fmla="*/ 14 h 482"/>
              <a:gd name="T48" fmla="*/ 141 w 602"/>
              <a:gd name="T49" fmla="*/ 14 h 482"/>
              <a:gd name="T50" fmla="*/ 156 w 602"/>
              <a:gd name="T51" fmla="*/ 64 h 482"/>
              <a:gd name="T52" fmla="*/ 572 w 602"/>
              <a:gd name="T53" fmla="*/ 64 h 482"/>
              <a:gd name="T54" fmla="*/ 601 w 602"/>
              <a:gd name="T55" fmla="*/ 92 h 482"/>
              <a:gd name="T56" fmla="*/ 601 w 602"/>
              <a:gd name="T57" fmla="*/ 106 h 482"/>
              <a:gd name="T58" fmla="*/ 177 w 602"/>
              <a:gd name="T59" fmla="*/ 120 h 482"/>
              <a:gd name="T60" fmla="*/ 177 w 602"/>
              <a:gd name="T61" fmla="*/ 120 h 482"/>
              <a:gd name="T62" fmla="*/ 226 w 602"/>
              <a:gd name="T63" fmla="*/ 269 h 482"/>
              <a:gd name="T64" fmla="*/ 474 w 602"/>
              <a:gd name="T65" fmla="*/ 255 h 482"/>
              <a:gd name="T66" fmla="*/ 530 w 602"/>
              <a:gd name="T67" fmla="*/ 120 h 482"/>
              <a:gd name="T68" fmla="*/ 177 w 602"/>
              <a:gd name="T69" fmla="*/ 12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482">
                <a:moveTo>
                  <a:pt x="601" y="106"/>
                </a:moveTo>
                <a:lnTo>
                  <a:pt x="601" y="106"/>
                </a:lnTo>
                <a:lnTo>
                  <a:pt x="601" y="106"/>
                </a:lnTo>
                <a:cubicBezTo>
                  <a:pt x="516" y="290"/>
                  <a:pt x="516" y="290"/>
                  <a:pt x="516" y="290"/>
                </a:cubicBezTo>
                <a:lnTo>
                  <a:pt x="516" y="290"/>
                </a:lnTo>
                <a:cubicBezTo>
                  <a:pt x="509" y="304"/>
                  <a:pt x="502" y="311"/>
                  <a:pt x="495" y="311"/>
                </a:cubicBezTo>
                <a:lnTo>
                  <a:pt x="495" y="311"/>
                </a:lnTo>
                <a:cubicBezTo>
                  <a:pt x="247" y="325"/>
                  <a:pt x="247" y="325"/>
                  <a:pt x="247" y="325"/>
                </a:cubicBezTo>
                <a:cubicBezTo>
                  <a:pt x="261" y="368"/>
                  <a:pt x="261" y="368"/>
                  <a:pt x="261" y="368"/>
                </a:cubicBezTo>
                <a:cubicBezTo>
                  <a:pt x="530" y="368"/>
                  <a:pt x="530" y="368"/>
                  <a:pt x="530" y="368"/>
                </a:cubicBezTo>
                <a:cubicBezTo>
                  <a:pt x="558" y="368"/>
                  <a:pt x="587" y="389"/>
                  <a:pt x="587" y="424"/>
                </a:cubicBezTo>
                <a:cubicBezTo>
                  <a:pt x="587" y="453"/>
                  <a:pt x="558" y="481"/>
                  <a:pt x="530" y="481"/>
                </a:cubicBezTo>
                <a:cubicBezTo>
                  <a:pt x="495" y="481"/>
                  <a:pt x="474" y="453"/>
                  <a:pt x="474" y="424"/>
                </a:cubicBezTo>
                <a:cubicBezTo>
                  <a:pt x="205" y="424"/>
                  <a:pt x="205" y="424"/>
                  <a:pt x="205" y="424"/>
                </a:cubicBezTo>
                <a:cubicBezTo>
                  <a:pt x="205" y="453"/>
                  <a:pt x="184" y="481"/>
                  <a:pt x="148" y="481"/>
                </a:cubicBezTo>
                <a:cubicBezTo>
                  <a:pt x="120" y="481"/>
                  <a:pt x="92" y="453"/>
                  <a:pt x="92" y="424"/>
                </a:cubicBezTo>
                <a:cubicBezTo>
                  <a:pt x="92" y="389"/>
                  <a:pt x="120" y="368"/>
                  <a:pt x="148" y="368"/>
                </a:cubicBezTo>
                <a:cubicBezTo>
                  <a:pt x="205" y="368"/>
                  <a:pt x="205" y="368"/>
                  <a:pt x="205" y="368"/>
                </a:cubicBezTo>
                <a:cubicBezTo>
                  <a:pt x="92" y="57"/>
                  <a:pt x="92" y="57"/>
                  <a:pt x="92" y="57"/>
                </a:cubicBezTo>
                <a:cubicBezTo>
                  <a:pt x="28" y="57"/>
                  <a:pt x="28" y="57"/>
                  <a:pt x="28" y="57"/>
                </a:cubicBezTo>
                <a:cubicBezTo>
                  <a:pt x="14" y="57"/>
                  <a:pt x="0" y="42"/>
                  <a:pt x="0" y="28"/>
                </a:cubicBezTo>
                <a:cubicBezTo>
                  <a:pt x="0" y="7"/>
                  <a:pt x="14" y="0"/>
                  <a:pt x="28" y="0"/>
                </a:cubicBezTo>
                <a:cubicBezTo>
                  <a:pt x="113" y="0"/>
                  <a:pt x="113" y="0"/>
                  <a:pt x="113" y="0"/>
                </a:cubicBezTo>
                <a:cubicBezTo>
                  <a:pt x="127" y="0"/>
                  <a:pt x="134" y="7"/>
                  <a:pt x="141" y="14"/>
                </a:cubicBezTo>
                <a:lnTo>
                  <a:pt x="141" y="14"/>
                </a:lnTo>
                <a:cubicBezTo>
                  <a:pt x="156" y="64"/>
                  <a:pt x="156" y="64"/>
                  <a:pt x="156" y="64"/>
                </a:cubicBezTo>
                <a:cubicBezTo>
                  <a:pt x="572" y="64"/>
                  <a:pt x="572" y="64"/>
                  <a:pt x="572" y="64"/>
                </a:cubicBezTo>
                <a:cubicBezTo>
                  <a:pt x="594" y="64"/>
                  <a:pt x="601" y="78"/>
                  <a:pt x="601" y="92"/>
                </a:cubicBezTo>
                <a:cubicBezTo>
                  <a:pt x="601" y="99"/>
                  <a:pt x="601" y="99"/>
                  <a:pt x="601" y="106"/>
                </a:cubicBezTo>
                <a:close/>
                <a:moveTo>
                  <a:pt x="177" y="120"/>
                </a:moveTo>
                <a:lnTo>
                  <a:pt x="177" y="120"/>
                </a:lnTo>
                <a:cubicBezTo>
                  <a:pt x="226" y="269"/>
                  <a:pt x="226" y="269"/>
                  <a:pt x="226" y="269"/>
                </a:cubicBezTo>
                <a:cubicBezTo>
                  <a:pt x="474" y="255"/>
                  <a:pt x="474" y="255"/>
                  <a:pt x="474" y="255"/>
                </a:cubicBezTo>
                <a:cubicBezTo>
                  <a:pt x="530" y="120"/>
                  <a:pt x="530" y="120"/>
                  <a:pt x="530" y="120"/>
                </a:cubicBezTo>
                <a:lnTo>
                  <a:pt x="177" y="12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2" name="Freeform 124"/>
          <p:cNvSpPr>
            <a:spLocks noChangeArrowheads="1"/>
          </p:cNvSpPr>
          <p:nvPr userDrawn="1"/>
        </p:nvSpPr>
        <p:spPr bwMode="auto">
          <a:xfrm>
            <a:off x="8337020" y="3288943"/>
            <a:ext cx="575583" cy="436035"/>
          </a:xfrm>
          <a:custGeom>
            <a:avLst/>
            <a:gdLst>
              <a:gd name="T0" fmla="*/ 593 w 601"/>
              <a:gd name="T1" fmla="*/ 248 h 453"/>
              <a:gd name="T2" fmla="*/ 593 w 601"/>
              <a:gd name="T3" fmla="*/ 248 h 453"/>
              <a:gd name="T4" fmla="*/ 593 w 601"/>
              <a:gd name="T5" fmla="*/ 248 h 453"/>
              <a:gd name="T6" fmla="*/ 480 w 601"/>
              <a:gd name="T7" fmla="*/ 361 h 453"/>
              <a:gd name="T8" fmla="*/ 480 w 601"/>
              <a:gd name="T9" fmla="*/ 361 h 453"/>
              <a:gd name="T10" fmla="*/ 459 w 601"/>
              <a:gd name="T11" fmla="*/ 368 h 453"/>
              <a:gd name="T12" fmla="*/ 431 w 601"/>
              <a:gd name="T13" fmla="*/ 339 h 453"/>
              <a:gd name="T14" fmla="*/ 438 w 601"/>
              <a:gd name="T15" fmla="*/ 318 h 453"/>
              <a:gd name="T16" fmla="*/ 438 w 601"/>
              <a:gd name="T17" fmla="*/ 318 h 453"/>
              <a:gd name="T18" fmla="*/ 530 w 601"/>
              <a:gd name="T19" fmla="*/ 226 h 453"/>
              <a:gd name="T20" fmla="*/ 438 w 601"/>
              <a:gd name="T21" fmla="*/ 134 h 453"/>
              <a:gd name="T22" fmla="*/ 438 w 601"/>
              <a:gd name="T23" fmla="*/ 134 h 453"/>
              <a:gd name="T24" fmla="*/ 431 w 601"/>
              <a:gd name="T25" fmla="*/ 113 h 453"/>
              <a:gd name="T26" fmla="*/ 459 w 601"/>
              <a:gd name="T27" fmla="*/ 85 h 453"/>
              <a:gd name="T28" fmla="*/ 480 w 601"/>
              <a:gd name="T29" fmla="*/ 92 h 453"/>
              <a:gd name="T30" fmla="*/ 480 w 601"/>
              <a:gd name="T31" fmla="*/ 92 h 453"/>
              <a:gd name="T32" fmla="*/ 593 w 601"/>
              <a:gd name="T33" fmla="*/ 205 h 453"/>
              <a:gd name="T34" fmla="*/ 600 w 601"/>
              <a:gd name="T35" fmla="*/ 226 h 453"/>
              <a:gd name="T36" fmla="*/ 593 w 601"/>
              <a:gd name="T37" fmla="*/ 248 h 453"/>
              <a:gd name="T38" fmla="*/ 247 w 601"/>
              <a:gd name="T39" fmla="*/ 431 h 453"/>
              <a:gd name="T40" fmla="*/ 247 w 601"/>
              <a:gd name="T41" fmla="*/ 431 h 453"/>
              <a:gd name="T42" fmla="*/ 226 w 601"/>
              <a:gd name="T43" fmla="*/ 452 h 453"/>
              <a:gd name="T44" fmla="*/ 198 w 601"/>
              <a:gd name="T45" fmla="*/ 424 h 453"/>
              <a:gd name="T46" fmla="*/ 198 w 601"/>
              <a:gd name="T47" fmla="*/ 410 h 453"/>
              <a:gd name="T48" fmla="*/ 346 w 601"/>
              <a:gd name="T49" fmla="*/ 14 h 453"/>
              <a:gd name="T50" fmla="*/ 374 w 601"/>
              <a:gd name="T51" fmla="*/ 0 h 453"/>
              <a:gd name="T52" fmla="*/ 403 w 601"/>
              <a:gd name="T53" fmla="*/ 28 h 453"/>
              <a:gd name="T54" fmla="*/ 403 w 601"/>
              <a:gd name="T55" fmla="*/ 35 h 453"/>
              <a:gd name="T56" fmla="*/ 247 w 601"/>
              <a:gd name="T57" fmla="*/ 431 h 453"/>
              <a:gd name="T58" fmla="*/ 155 w 601"/>
              <a:gd name="T59" fmla="*/ 134 h 453"/>
              <a:gd name="T60" fmla="*/ 155 w 601"/>
              <a:gd name="T61" fmla="*/ 134 h 453"/>
              <a:gd name="T62" fmla="*/ 63 w 601"/>
              <a:gd name="T63" fmla="*/ 226 h 453"/>
              <a:gd name="T64" fmla="*/ 162 w 601"/>
              <a:gd name="T65" fmla="*/ 318 h 453"/>
              <a:gd name="T66" fmla="*/ 162 w 601"/>
              <a:gd name="T67" fmla="*/ 318 h 453"/>
              <a:gd name="T68" fmla="*/ 169 w 601"/>
              <a:gd name="T69" fmla="*/ 339 h 453"/>
              <a:gd name="T70" fmla="*/ 141 w 601"/>
              <a:gd name="T71" fmla="*/ 368 h 453"/>
              <a:gd name="T72" fmla="*/ 120 w 601"/>
              <a:gd name="T73" fmla="*/ 361 h 453"/>
              <a:gd name="T74" fmla="*/ 120 w 601"/>
              <a:gd name="T75" fmla="*/ 361 h 453"/>
              <a:gd name="T76" fmla="*/ 7 w 601"/>
              <a:gd name="T77" fmla="*/ 248 h 453"/>
              <a:gd name="T78" fmla="*/ 7 w 601"/>
              <a:gd name="T79" fmla="*/ 248 h 453"/>
              <a:gd name="T80" fmla="*/ 0 w 601"/>
              <a:gd name="T81" fmla="*/ 226 h 453"/>
              <a:gd name="T82" fmla="*/ 7 w 601"/>
              <a:gd name="T83" fmla="*/ 205 h 453"/>
              <a:gd name="T84" fmla="*/ 120 w 601"/>
              <a:gd name="T85" fmla="*/ 92 h 453"/>
              <a:gd name="T86" fmla="*/ 120 w 601"/>
              <a:gd name="T87" fmla="*/ 92 h 453"/>
              <a:gd name="T88" fmla="*/ 141 w 601"/>
              <a:gd name="T89" fmla="*/ 85 h 453"/>
              <a:gd name="T90" fmla="*/ 169 w 601"/>
              <a:gd name="T91" fmla="*/ 113 h 453"/>
              <a:gd name="T92" fmla="*/ 155 w 601"/>
              <a:gd name="T93" fmla="*/ 13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453">
                <a:moveTo>
                  <a:pt x="593" y="248"/>
                </a:moveTo>
                <a:lnTo>
                  <a:pt x="593" y="248"/>
                </a:lnTo>
                <a:lnTo>
                  <a:pt x="593" y="248"/>
                </a:lnTo>
                <a:cubicBezTo>
                  <a:pt x="480" y="361"/>
                  <a:pt x="480" y="361"/>
                  <a:pt x="480" y="361"/>
                </a:cubicBezTo>
                <a:lnTo>
                  <a:pt x="480" y="361"/>
                </a:lnTo>
                <a:cubicBezTo>
                  <a:pt x="473" y="361"/>
                  <a:pt x="466" y="368"/>
                  <a:pt x="459" y="368"/>
                </a:cubicBezTo>
                <a:cubicBezTo>
                  <a:pt x="445" y="368"/>
                  <a:pt x="431" y="353"/>
                  <a:pt x="431" y="339"/>
                </a:cubicBezTo>
                <a:cubicBezTo>
                  <a:pt x="431" y="332"/>
                  <a:pt x="431" y="325"/>
                  <a:pt x="438" y="318"/>
                </a:cubicBezTo>
                <a:lnTo>
                  <a:pt x="438" y="318"/>
                </a:lnTo>
                <a:cubicBezTo>
                  <a:pt x="530" y="226"/>
                  <a:pt x="530" y="226"/>
                  <a:pt x="530" y="226"/>
                </a:cubicBezTo>
                <a:cubicBezTo>
                  <a:pt x="438" y="134"/>
                  <a:pt x="438" y="134"/>
                  <a:pt x="438" y="134"/>
                </a:cubicBezTo>
                <a:lnTo>
                  <a:pt x="438" y="134"/>
                </a:lnTo>
                <a:cubicBezTo>
                  <a:pt x="431" y="127"/>
                  <a:pt x="431" y="120"/>
                  <a:pt x="431" y="113"/>
                </a:cubicBezTo>
                <a:cubicBezTo>
                  <a:pt x="431" y="92"/>
                  <a:pt x="445" y="85"/>
                  <a:pt x="459" y="85"/>
                </a:cubicBezTo>
                <a:cubicBezTo>
                  <a:pt x="466" y="85"/>
                  <a:pt x="473" y="85"/>
                  <a:pt x="480" y="92"/>
                </a:cubicBezTo>
                <a:lnTo>
                  <a:pt x="480" y="92"/>
                </a:lnTo>
                <a:cubicBezTo>
                  <a:pt x="593" y="205"/>
                  <a:pt x="593" y="205"/>
                  <a:pt x="593" y="205"/>
                </a:cubicBezTo>
                <a:cubicBezTo>
                  <a:pt x="593" y="205"/>
                  <a:pt x="600" y="212"/>
                  <a:pt x="600" y="226"/>
                </a:cubicBezTo>
                <a:cubicBezTo>
                  <a:pt x="600" y="233"/>
                  <a:pt x="600" y="240"/>
                  <a:pt x="593" y="248"/>
                </a:cubicBezTo>
                <a:close/>
                <a:moveTo>
                  <a:pt x="247" y="431"/>
                </a:moveTo>
                <a:lnTo>
                  <a:pt x="247" y="431"/>
                </a:lnTo>
                <a:cubicBezTo>
                  <a:pt x="247" y="445"/>
                  <a:pt x="233" y="452"/>
                  <a:pt x="226" y="452"/>
                </a:cubicBezTo>
                <a:cubicBezTo>
                  <a:pt x="205" y="452"/>
                  <a:pt x="198" y="438"/>
                  <a:pt x="198" y="424"/>
                </a:cubicBezTo>
                <a:cubicBezTo>
                  <a:pt x="198" y="417"/>
                  <a:pt x="198" y="417"/>
                  <a:pt x="198" y="410"/>
                </a:cubicBezTo>
                <a:cubicBezTo>
                  <a:pt x="346" y="14"/>
                  <a:pt x="346" y="14"/>
                  <a:pt x="346" y="14"/>
                </a:cubicBezTo>
                <a:cubicBezTo>
                  <a:pt x="353" y="7"/>
                  <a:pt x="360" y="0"/>
                  <a:pt x="374" y="0"/>
                </a:cubicBezTo>
                <a:cubicBezTo>
                  <a:pt x="389" y="0"/>
                  <a:pt x="403" y="7"/>
                  <a:pt x="403" y="28"/>
                </a:cubicBezTo>
                <a:lnTo>
                  <a:pt x="403" y="35"/>
                </a:lnTo>
                <a:lnTo>
                  <a:pt x="247" y="431"/>
                </a:lnTo>
                <a:close/>
                <a:moveTo>
                  <a:pt x="155" y="134"/>
                </a:moveTo>
                <a:lnTo>
                  <a:pt x="155" y="134"/>
                </a:lnTo>
                <a:cubicBezTo>
                  <a:pt x="63" y="226"/>
                  <a:pt x="63" y="226"/>
                  <a:pt x="63" y="226"/>
                </a:cubicBezTo>
                <a:cubicBezTo>
                  <a:pt x="162" y="318"/>
                  <a:pt x="162" y="318"/>
                  <a:pt x="162" y="318"/>
                </a:cubicBezTo>
                <a:lnTo>
                  <a:pt x="162" y="318"/>
                </a:lnTo>
                <a:cubicBezTo>
                  <a:pt x="162" y="325"/>
                  <a:pt x="169" y="332"/>
                  <a:pt x="169" y="339"/>
                </a:cubicBezTo>
                <a:cubicBezTo>
                  <a:pt x="169" y="353"/>
                  <a:pt x="155" y="368"/>
                  <a:pt x="141" y="368"/>
                </a:cubicBezTo>
                <a:cubicBezTo>
                  <a:pt x="134" y="368"/>
                  <a:pt x="127" y="361"/>
                  <a:pt x="120" y="361"/>
                </a:cubicBezTo>
                <a:lnTo>
                  <a:pt x="120" y="361"/>
                </a:lnTo>
                <a:cubicBezTo>
                  <a:pt x="7" y="248"/>
                  <a:pt x="7" y="248"/>
                  <a:pt x="7" y="248"/>
                </a:cubicBezTo>
                <a:lnTo>
                  <a:pt x="7" y="248"/>
                </a:lnTo>
                <a:cubicBezTo>
                  <a:pt x="0" y="240"/>
                  <a:pt x="0" y="233"/>
                  <a:pt x="0" y="226"/>
                </a:cubicBezTo>
                <a:cubicBezTo>
                  <a:pt x="0" y="212"/>
                  <a:pt x="0" y="205"/>
                  <a:pt x="7" y="205"/>
                </a:cubicBezTo>
                <a:cubicBezTo>
                  <a:pt x="120" y="92"/>
                  <a:pt x="120" y="92"/>
                  <a:pt x="120" y="92"/>
                </a:cubicBezTo>
                <a:lnTo>
                  <a:pt x="120" y="92"/>
                </a:lnTo>
                <a:cubicBezTo>
                  <a:pt x="127" y="85"/>
                  <a:pt x="134" y="85"/>
                  <a:pt x="141" y="85"/>
                </a:cubicBezTo>
                <a:cubicBezTo>
                  <a:pt x="155" y="85"/>
                  <a:pt x="169" y="92"/>
                  <a:pt x="169" y="113"/>
                </a:cubicBezTo>
                <a:cubicBezTo>
                  <a:pt x="169" y="120"/>
                  <a:pt x="162" y="127"/>
                  <a:pt x="155" y="13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3" name="Freeform 125"/>
          <p:cNvSpPr>
            <a:spLocks noChangeArrowheads="1"/>
          </p:cNvSpPr>
          <p:nvPr userDrawn="1"/>
        </p:nvSpPr>
        <p:spPr bwMode="auto">
          <a:xfrm>
            <a:off x="7325518" y="3221210"/>
            <a:ext cx="562884" cy="563035"/>
          </a:xfrm>
          <a:custGeom>
            <a:avLst/>
            <a:gdLst>
              <a:gd name="T0" fmla="*/ 544 w 587"/>
              <a:gd name="T1" fmla="*/ 205 h 588"/>
              <a:gd name="T2" fmla="*/ 544 w 587"/>
              <a:gd name="T3" fmla="*/ 205 h 588"/>
              <a:gd name="T4" fmla="*/ 466 w 587"/>
              <a:gd name="T5" fmla="*/ 283 h 588"/>
              <a:gd name="T6" fmla="*/ 360 w 587"/>
              <a:gd name="T7" fmla="*/ 311 h 588"/>
              <a:gd name="T8" fmla="*/ 424 w 587"/>
              <a:gd name="T9" fmla="*/ 241 h 588"/>
              <a:gd name="T10" fmla="*/ 431 w 587"/>
              <a:gd name="T11" fmla="*/ 241 h 588"/>
              <a:gd name="T12" fmla="*/ 509 w 587"/>
              <a:gd name="T13" fmla="*/ 163 h 588"/>
              <a:gd name="T14" fmla="*/ 509 w 587"/>
              <a:gd name="T15" fmla="*/ 85 h 588"/>
              <a:gd name="T16" fmla="*/ 431 w 587"/>
              <a:gd name="T17" fmla="*/ 85 h 588"/>
              <a:gd name="T18" fmla="*/ 346 w 587"/>
              <a:gd name="T19" fmla="*/ 163 h 588"/>
              <a:gd name="T20" fmla="*/ 346 w 587"/>
              <a:gd name="T21" fmla="*/ 163 h 588"/>
              <a:gd name="T22" fmla="*/ 346 w 587"/>
              <a:gd name="T23" fmla="*/ 163 h 588"/>
              <a:gd name="T24" fmla="*/ 283 w 587"/>
              <a:gd name="T25" fmla="*/ 234 h 588"/>
              <a:gd name="T26" fmla="*/ 311 w 587"/>
              <a:gd name="T27" fmla="*/ 121 h 588"/>
              <a:gd name="T28" fmla="*/ 388 w 587"/>
              <a:gd name="T29" fmla="*/ 43 h 588"/>
              <a:gd name="T30" fmla="*/ 544 w 587"/>
              <a:gd name="T31" fmla="*/ 43 h 588"/>
              <a:gd name="T32" fmla="*/ 544 w 587"/>
              <a:gd name="T33" fmla="*/ 205 h 588"/>
              <a:gd name="T34" fmla="*/ 226 w 587"/>
              <a:gd name="T35" fmla="*/ 410 h 588"/>
              <a:gd name="T36" fmla="*/ 226 w 587"/>
              <a:gd name="T37" fmla="*/ 410 h 588"/>
              <a:gd name="T38" fmla="*/ 226 w 587"/>
              <a:gd name="T39" fmla="*/ 410 h 588"/>
              <a:gd name="T40" fmla="*/ 205 w 587"/>
              <a:gd name="T41" fmla="*/ 417 h 588"/>
              <a:gd name="T42" fmla="*/ 176 w 587"/>
              <a:gd name="T43" fmla="*/ 389 h 588"/>
              <a:gd name="T44" fmla="*/ 183 w 587"/>
              <a:gd name="T45" fmla="*/ 368 h 588"/>
              <a:gd name="T46" fmla="*/ 367 w 587"/>
              <a:gd name="T47" fmla="*/ 184 h 588"/>
              <a:gd name="T48" fmla="*/ 388 w 587"/>
              <a:gd name="T49" fmla="*/ 170 h 588"/>
              <a:gd name="T50" fmla="*/ 417 w 587"/>
              <a:gd name="T51" fmla="*/ 198 h 588"/>
              <a:gd name="T52" fmla="*/ 410 w 587"/>
              <a:gd name="T53" fmla="*/ 219 h 588"/>
              <a:gd name="T54" fmla="*/ 410 w 587"/>
              <a:gd name="T55" fmla="*/ 219 h 588"/>
              <a:gd name="T56" fmla="*/ 226 w 587"/>
              <a:gd name="T57" fmla="*/ 410 h 588"/>
              <a:gd name="T58" fmla="*/ 162 w 587"/>
              <a:gd name="T59" fmla="*/ 347 h 588"/>
              <a:gd name="T60" fmla="*/ 162 w 587"/>
              <a:gd name="T61" fmla="*/ 347 h 588"/>
              <a:gd name="T62" fmla="*/ 85 w 587"/>
              <a:gd name="T63" fmla="*/ 424 h 588"/>
              <a:gd name="T64" fmla="*/ 85 w 587"/>
              <a:gd name="T65" fmla="*/ 502 h 588"/>
              <a:gd name="T66" fmla="*/ 162 w 587"/>
              <a:gd name="T67" fmla="*/ 502 h 588"/>
              <a:gd name="T68" fmla="*/ 240 w 587"/>
              <a:gd name="T69" fmla="*/ 424 h 588"/>
              <a:gd name="T70" fmla="*/ 247 w 587"/>
              <a:gd name="T71" fmla="*/ 424 h 588"/>
              <a:gd name="T72" fmla="*/ 311 w 587"/>
              <a:gd name="T73" fmla="*/ 361 h 588"/>
              <a:gd name="T74" fmla="*/ 283 w 587"/>
              <a:gd name="T75" fmla="*/ 467 h 588"/>
              <a:gd name="T76" fmla="*/ 205 w 587"/>
              <a:gd name="T77" fmla="*/ 545 h 588"/>
              <a:gd name="T78" fmla="*/ 49 w 587"/>
              <a:gd name="T79" fmla="*/ 545 h 588"/>
              <a:gd name="T80" fmla="*/ 49 w 587"/>
              <a:gd name="T81" fmla="*/ 389 h 588"/>
              <a:gd name="T82" fmla="*/ 127 w 587"/>
              <a:gd name="T83" fmla="*/ 311 h 588"/>
              <a:gd name="T84" fmla="*/ 233 w 587"/>
              <a:gd name="T85" fmla="*/ 276 h 588"/>
              <a:gd name="T86" fmla="*/ 162 w 587"/>
              <a:gd name="T87" fmla="*/ 34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7" h="588">
                <a:moveTo>
                  <a:pt x="544" y="205"/>
                </a:moveTo>
                <a:lnTo>
                  <a:pt x="544" y="205"/>
                </a:lnTo>
                <a:cubicBezTo>
                  <a:pt x="466" y="283"/>
                  <a:pt x="466" y="283"/>
                  <a:pt x="466" y="283"/>
                </a:cubicBezTo>
                <a:cubicBezTo>
                  <a:pt x="438" y="311"/>
                  <a:pt x="396" y="319"/>
                  <a:pt x="360" y="311"/>
                </a:cubicBezTo>
                <a:cubicBezTo>
                  <a:pt x="424" y="241"/>
                  <a:pt x="424" y="241"/>
                  <a:pt x="424" y="241"/>
                </a:cubicBezTo>
                <a:cubicBezTo>
                  <a:pt x="424" y="241"/>
                  <a:pt x="424" y="241"/>
                  <a:pt x="431" y="241"/>
                </a:cubicBezTo>
                <a:cubicBezTo>
                  <a:pt x="509" y="163"/>
                  <a:pt x="509" y="163"/>
                  <a:pt x="509" y="163"/>
                </a:cubicBezTo>
                <a:cubicBezTo>
                  <a:pt x="530" y="142"/>
                  <a:pt x="530" y="106"/>
                  <a:pt x="509" y="85"/>
                </a:cubicBezTo>
                <a:cubicBezTo>
                  <a:pt x="487" y="64"/>
                  <a:pt x="452" y="64"/>
                  <a:pt x="431" y="85"/>
                </a:cubicBezTo>
                <a:cubicBezTo>
                  <a:pt x="346" y="163"/>
                  <a:pt x="346" y="163"/>
                  <a:pt x="346" y="163"/>
                </a:cubicBezTo>
                <a:lnTo>
                  <a:pt x="346" y="163"/>
                </a:lnTo>
                <a:lnTo>
                  <a:pt x="346" y="163"/>
                </a:lnTo>
                <a:cubicBezTo>
                  <a:pt x="283" y="234"/>
                  <a:pt x="283" y="234"/>
                  <a:pt x="283" y="234"/>
                </a:cubicBezTo>
                <a:cubicBezTo>
                  <a:pt x="268" y="191"/>
                  <a:pt x="283" y="149"/>
                  <a:pt x="311" y="121"/>
                </a:cubicBezTo>
                <a:cubicBezTo>
                  <a:pt x="388" y="43"/>
                  <a:pt x="388" y="43"/>
                  <a:pt x="388" y="43"/>
                </a:cubicBezTo>
                <a:cubicBezTo>
                  <a:pt x="431" y="0"/>
                  <a:pt x="501" y="0"/>
                  <a:pt x="544" y="43"/>
                </a:cubicBezTo>
                <a:cubicBezTo>
                  <a:pt x="586" y="85"/>
                  <a:pt x="586" y="156"/>
                  <a:pt x="544" y="205"/>
                </a:cubicBezTo>
                <a:close/>
                <a:moveTo>
                  <a:pt x="226" y="410"/>
                </a:moveTo>
                <a:lnTo>
                  <a:pt x="226" y="410"/>
                </a:lnTo>
                <a:lnTo>
                  <a:pt x="226" y="410"/>
                </a:lnTo>
                <a:cubicBezTo>
                  <a:pt x="219" y="417"/>
                  <a:pt x="212" y="417"/>
                  <a:pt x="205" y="417"/>
                </a:cubicBezTo>
                <a:cubicBezTo>
                  <a:pt x="183" y="417"/>
                  <a:pt x="176" y="403"/>
                  <a:pt x="176" y="389"/>
                </a:cubicBezTo>
                <a:cubicBezTo>
                  <a:pt x="176" y="382"/>
                  <a:pt x="176" y="375"/>
                  <a:pt x="183" y="368"/>
                </a:cubicBezTo>
                <a:cubicBezTo>
                  <a:pt x="367" y="184"/>
                  <a:pt x="367" y="184"/>
                  <a:pt x="367" y="184"/>
                </a:cubicBezTo>
                <a:cubicBezTo>
                  <a:pt x="374" y="177"/>
                  <a:pt x="381" y="170"/>
                  <a:pt x="388" y="170"/>
                </a:cubicBezTo>
                <a:cubicBezTo>
                  <a:pt x="410" y="170"/>
                  <a:pt x="417" y="184"/>
                  <a:pt x="417" y="198"/>
                </a:cubicBezTo>
                <a:cubicBezTo>
                  <a:pt x="417" y="205"/>
                  <a:pt x="417" y="212"/>
                  <a:pt x="410" y="219"/>
                </a:cubicBezTo>
                <a:lnTo>
                  <a:pt x="410" y="219"/>
                </a:lnTo>
                <a:lnTo>
                  <a:pt x="226" y="410"/>
                </a:lnTo>
                <a:close/>
                <a:moveTo>
                  <a:pt x="162" y="347"/>
                </a:moveTo>
                <a:lnTo>
                  <a:pt x="162" y="347"/>
                </a:lnTo>
                <a:cubicBezTo>
                  <a:pt x="85" y="424"/>
                  <a:pt x="85" y="424"/>
                  <a:pt x="85" y="424"/>
                </a:cubicBezTo>
                <a:cubicBezTo>
                  <a:pt x="63" y="446"/>
                  <a:pt x="63" y="481"/>
                  <a:pt x="85" y="502"/>
                </a:cubicBezTo>
                <a:cubicBezTo>
                  <a:pt x="106" y="530"/>
                  <a:pt x="141" y="530"/>
                  <a:pt x="162" y="502"/>
                </a:cubicBezTo>
                <a:cubicBezTo>
                  <a:pt x="240" y="424"/>
                  <a:pt x="240" y="424"/>
                  <a:pt x="240" y="424"/>
                </a:cubicBezTo>
                <a:lnTo>
                  <a:pt x="247" y="424"/>
                </a:lnTo>
                <a:cubicBezTo>
                  <a:pt x="311" y="361"/>
                  <a:pt x="311" y="361"/>
                  <a:pt x="311" y="361"/>
                </a:cubicBezTo>
                <a:cubicBezTo>
                  <a:pt x="318" y="396"/>
                  <a:pt x="311" y="439"/>
                  <a:pt x="283" y="467"/>
                </a:cubicBezTo>
                <a:cubicBezTo>
                  <a:pt x="205" y="545"/>
                  <a:pt x="205" y="545"/>
                  <a:pt x="205" y="545"/>
                </a:cubicBezTo>
                <a:cubicBezTo>
                  <a:pt x="162" y="587"/>
                  <a:pt x="92" y="587"/>
                  <a:pt x="49" y="545"/>
                </a:cubicBezTo>
                <a:cubicBezTo>
                  <a:pt x="0" y="502"/>
                  <a:pt x="0" y="432"/>
                  <a:pt x="49" y="389"/>
                </a:cubicBezTo>
                <a:cubicBezTo>
                  <a:pt x="127" y="311"/>
                  <a:pt x="127" y="311"/>
                  <a:pt x="127" y="311"/>
                </a:cubicBezTo>
                <a:cubicBezTo>
                  <a:pt x="155" y="276"/>
                  <a:pt x="198" y="269"/>
                  <a:pt x="233" y="276"/>
                </a:cubicBezTo>
                <a:cubicBezTo>
                  <a:pt x="162" y="347"/>
                  <a:pt x="162" y="347"/>
                  <a:pt x="162" y="34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4" name="Freeform 126"/>
          <p:cNvSpPr>
            <a:spLocks noChangeArrowheads="1"/>
          </p:cNvSpPr>
          <p:nvPr userDrawn="1"/>
        </p:nvSpPr>
        <p:spPr bwMode="auto">
          <a:xfrm>
            <a:off x="6381730" y="3242378"/>
            <a:ext cx="435921" cy="524933"/>
          </a:xfrm>
          <a:custGeom>
            <a:avLst/>
            <a:gdLst>
              <a:gd name="T0" fmla="*/ 0 w 454"/>
              <a:gd name="T1" fmla="*/ 84 h 545"/>
              <a:gd name="T2" fmla="*/ 0 w 454"/>
              <a:gd name="T3" fmla="*/ 84 h 545"/>
              <a:gd name="T4" fmla="*/ 29 w 454"/>
              <a:gd name="T5" fmla="*/ 56 h 545"/>
              <a:gd name="T6" fmla="*/ 170 w 454"/>
              <a:gd name="T7" fmla="*/ 56 h 545"/>
              <a:gd name="T8" fmla="*/ 170 w 454"/>
              <a:gd name="T9" fmla="*/ 28 h 545"/>
              <a:gd name="T10" fmla="*/ 198 w 454"/>
              <a:gd name="T11" fmla="*/ 0 h 545"/>
              <a:gd name="T12" fmla="*/ 255 w 454"/>
              <a:gd name="T13" fmla="*/ 0 h 545"/>
              <a:gd name="T14" fmla="*/ 283 w 454"/>
              <a:gd name="T15" fmla="*/ 28 h 545"/>
              <a:gd name="T16" fmla="*/ 283 w 454"/>
              <a:gd name="T17" fmla="*/ 56 h 545"/>
              <a:gd name="T18" fmla="*/ 424 w 454"/>
              <a:gd name="T19" fmla="*/ 56 h 545"/>
              <a:gd name="T20" fmla="*/ 453 w 454"/>
              <a:gd name="T21" fmla="*/ 84 h 545"/>
              <a:gd name="T22" fmla="*/ 453 w 454"/>
              <a:gd name="T23" fmla="*/ 113 h 545"/>
              <a:gd name="T24" fmla="*/ 0 w 454"/>
              <a:gd name="T25" fmla="*/ 113 h 545"/>
              <a:gd name="T26" fmla="*/ 0 w 454"/>
              <a:gd name="T27" fmla="*/ 84 h 545"/>
              <a:gd name="T28" fmla="*/ 424 w 454"/>
              <a:gd name="T29" fmla="*/ 169 h 545"/>
              <a:gd name="T30" fmla="*/ 424 w 454"/>
              <a:gd name="T31" fmla="*/ 169 h 545"/>
              <a:gd name="T32" fmla="*/ 424 w 454"/>
              <a:gd name="T33" fmla="*/ 226 h 545"/>
              <a:gd name="T34" fmla="*/ 424 w 454"/>
              <a:gd name="T35" fmla="*/ 515 h 545"/>
              <a:gd name="T36" fmla="*/ 396 w 454"/>
              <a:gd name="T37" fmla="*/ 544 h 545"/>
              <a:gd name="T38" fmla="*/ 57 w 454"/>
              <a:gd name="T39" fmla="*/ 544 h 545"/>
              <a:gd name="T40" fmla="*/ 29 w 454"/>
              <a:gd name="T41" fmla="*/ 515 h 545"/>
              <a:gd name="T42" fmla="*/ 29 w 454"/>
              <a:gd name="T43" fmla="*/ 226 h 545"/>
              <a:gd name="T44" fmla="*/ 29 w 454"/>
              <a:gd name="T45" fmla="*/ 169 h 545"/>
              <a:gd name="T46" fmla="*/ 29 w 454"/>
              <a:gd name="T47" fmla="*/ 141 h 545"/>
              <a:gd name="T48" fmla="*/ 424 w 454"/>
              <a:gd name="T49" fmla="*/ 141 h 545"/>
              <a:gd name="T50" fmla="*/ 424 w 454"/>
              <a:gd name="T51" fmla="*/ 169 h 545"/>
              <a:gd name="T52" fmla="*/ 142 w 454"/>
              <a:gd name="T53" fmla="*/ 226 h 545"/>
              <a:gd name="T54" fmla="*/ 142 w 454"/>
              <a:gd name="T55" fmla="*/ 226 h 545"/>
              <a:gd name="T56" fmla="*/ 113 w 454"/>
              <a:gd name="T57" fmla="*/ 197 h 545"/>
              <a:gd name="T58" fmla="*/ 85 w 454"/>
              <a:gd name="T59" fmla="*/ 226 h 545"/>
              <a:gd name="T60" fmla="*/ 85 w 454"/>
              <a:gd name="T61" fmla="*/ 459 h 545"/>
              <a:gd name="T62" fmla="*/ 113 w 454"/>
              <a:gd name="T63" fmla="*/ 487 h 545"/>
              <a:gd name="T64" fmla="*/ 142 w 454"/>
              <a:gd name="T65" fmla="*/ 459 h 545"/>
              <a:gd name="T66" fmla="*/ 142 w 454"/>
              <a:gd name="T67" fmla="*/ 226 h 545"/>
              <a:gd name="T68" fmla="*/ 255 w 454"/>
              <a:gd name="T69" fmla="*/ 226 h 545"/>
              <a:gd name="T70" fmla="*/ 255 w 454"/>
              <a:gd name="T71" fmla="*/ 226 h 545"/>
              <a:gd name="T72" fmla="*/ 227 w 454"/>
              <a:gd name="T73" fmla="*/ 197 h 545"/>
              <a:gd name="T74" fmla="*/ 198 w 454"/>
              <a:gd name="T75" fmla="*/ 226 h 545"/>
              <a:gd name="T76" fmla="*/ 198 w 454"/>
              <a:gd name="T77" fmla="*/ 459 h 545"/>
              <a:gd name="T78" fmla="*/ 227 w 454"/>
              <a:gd name="T79" fmla="*/ 487 h 545"/>
              <a:gd name="T80" fmla="*/ 255 w 454"/>
              <a:gd name="T81" fmla="*/ 459 h 545"/>
              <a:gd name="T82" fmla="*/ 255 w 454"/>
              <a:gd name="T83" fmla="*/ 226 h 545"/>
              <a:gd name="T84" fmla="*/ 368 w 454"/>
              <a:gd name="T85" fmla="*/ 226 h 545"/>
              <a:gd name="T86" fmla="*/ 368 w 454"/>
              <a:gd name="T87" fmla="*/ 226 h 545"/>
              <a:gd name="T88" fmla="*/ 340 w 454"/>
              <a:gd name="T89" fmla="*/ 197 h 545"/>
              <a:gd name="T90" fmla="*/ 311 w 454"/>
              <a:gd name="T91" fmla="*/ 226 h 545"/>
              <a:gd name="T92" fmla="*/ 311 w 454"/>
              <a:gd name="T93" fmla="*/ 459 h 545"/>
              <a:gd name="T94" fmla="*/ 340 w 454"/>
              <a:gd name="T95" fmla="*/ 487 h 545"/>
              <a:gd name="T96" fmla="*/ 368 w 454"/>
              <a:gd name="T97" fmla="*/ 459 h 545"/>
              <a:gd name="T98" fmla="*/ 368 w 454"/>
              <a:gd name="T99" fmla="*/ 22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4" h="545">
                <a:moveTo>
                  <a:pt x="0" y="84"/>
                </a:moveTo>
                <a:lnTo>
                  <a:pt x="0" y="84"/>
                </a:lnTo>
                <a:cubicBezTo>
                  <a:pt x="0" y="70"/>
                  <a:pt x="7" y="56"/>
                  <a:pt x="29" y="56"/>
                </a:cubicBezTo>
                <a:cubicBezTo>
                  <a:pt x="170" y="56"/>
                  <a:pt x="170" y="56"/>
                  <a:pt x="170" y="56"/>
                </a:cubicBezTo>
                <a:cubicBezTo>
                  <a:pt x="170" y="28"/>
                  <a:pt x="170" y="28"/>
                  <a:pt x="170" y="28"/>
                </a:cubicBezTo>
                <a:cubicBezTo>
                  <a:pt x="170" y="14"/>
                  <a:pt x="177" y="0"/>
                  <a:pt x="198" y="0"/>
                </a:cubicBezTo>
                <a:cubicBezTo>
                  <a:pt x="255" y="0"/>
                  <a:pt x="255" y="0"/>
                  <a:pt x="255" y="0"/>
                </a:cubicBezTo>
                <a:cubicBezTo>
                  <a:pt x="269" y="0"/>
                  <a:pt x="283" y="14"/>
                  <a:pt x="283" y="28"/>
                </a:cubicBezTo>
                <a:cubicBezTo>
                  <a:pt x="283" y="56"/>
                  <a:pt x="283" y="56"/>
                  <a:pt x="283" y="56"/>
                </a:cubicBezTo>
                <a:cubicBezTo>
                  <a:pt x="424" y="56"/>
                  <a:pt x="424" y="56"/>
                  <a:pt x="424" y="56"/>
                </a:cubicBezTo>
                <a:cubicBezTo>
                  <a:pt x="438" y="56"/>
                  <a:pt x="453" y="70"/>
                  <a:pt x="453" y="84"/>
                </a:cubicBezTo>
                <a:cubicBezTo>
                  <a:pt x="453" y="113"/>
                  <a:pt x="453" y="113"/>
                  <a:pt x="453" y="113"/>
                </a:cubicBezTo>
                <a:cubicBezTo>
                  <a:pt x="0" y="113"/>
                  <a:pt x="0" y="113"/>
                  <a:pt x="0" y="113"/>
                </a:cubicBezTo>
                <a:lnTo>
                  <a:pt x="0" y="84"/>
                </a:lnTo>
                <a:close/>
                <a:moveTo>
                  <a:pt x="424" y="169"/>
                </a:moveTo>
                <a:lnTo>
                  <a:pt x="424" y="169"/>
                </a:lnTo>
                <a:cubicBezTo>
                  <a:pt x="424" y="226"/>
                  <a:pt x="424" y="226"/>
                  <a:pt x="424" y="226"/>
                </a:cubicBezTo>
                <a:cubicBezTo>
                  <a:pt x="424" y="515"/>
                  <a:pt x="424" y="515"/>
                  <a:pt x="424" y="515"/>
                </a:cubicBezTo>
                <a:cubicBezTo>
                  <a:pt x="424" y="537"/>
                  <a:pt x="410" y="544"/>
                  <a:pt x="396" y="544"/>
                </a:cubicBezTo>
                <a:cubicBezTo>
                  <a:pt x="57" y="544"/>
                  <a:pt x="57" y="544"/>
                  <a:pt x="57" y="544"/>
                </a:cubicBezTo>
                <a:cubicBezTo>
                  <a:pt x="36" y="544"/>
                  <a:pt x="29" y="537"/>
                  <a:pt x="29" y="515"/>
                </a:cubicBezTo>
                <a:cubicBezTo>
                  <a:pt x="29" y="226"/>
                  <a:pt x="29" y="226"/>
                  <a:pt x="29" y="226"/>
                </a:cubicBezTo>
                <a:cubicBezTo>
                  <a:pt x="29" y="169"/>
                  <a:pt x="29" y="169"/>
                  <a:pt x="29" y="169"/>
                </a:cubicBezTo>
                <a:cubicBezTo>
                  <a:pt x="29" y="141"/>
                  <a:pt x="29" y="141"/>
                  <a:pt x="29" y="141"/>
                </a:cubicBezTo>
                <a:cubicBezTo>
                  <a:pt x="424" y="141"/>
                  <a:pt x="424" y="141"/>
                  <a:pt x="424" y="141"/>
                </a:cubicBezTo>
                <a:lnTo>
                  <a:pt x="424" y="169"/>
                </a:lnTo>
                <a:close/>
                <a:moveTo>
                  <a:pt x="142" y="226"/>
                </a:moveTo>
                <a:lnTo>
                  <a:pt x="142" y="226"/>
                </a:lnTo>
                <a:cubicBezTo>
                  <a:pt x="142" y="212"/>
                  <a:pt x="127" y="197"/>
                  <a:pt x="113" y="197"/>
                </a:cubicBezTo>
                <a:cubicBezTo>
                  <a:pt x="92" y="197"/>
                  <a:pt x="85" y="212"/>
                  <a:pt x="85" y="226"/>
                </a:cubicBezTo>
                <a:cubicBezTo>
                  <a:pt x="85" y="459"/>
                  <a:pt x="85" y="459"/>
                  <a:pt x="85" y="459"/>
                </a:cubicBezTo>
                <a:cubicBezTo>
                  <a:pt x="85" y="480"/>
                  <a:pt x="92" y="487"/>
                  <a:pt x="113" y="487"/>
                </a:cubicBezTo>
                <a:cubicBezTo>
                  <a:pt x="127" y="487"/>
                  <a:pt x="142" y="480"/>
                  <a:pt x="142" y="459"/>
                </a:cubicBezTo>
                <a:lnTo>
                  <a:pt x="142" y="226"/>
                </a:lnTo>
                <a:close/>
                <a:moveTo>
                  <a:pt x="255" y="226"/>
                </a:moveTo>
                <a:lnTo>
                  <a:pt x="255" y="226"/>
                </a:lnTo>
                <a:cubicBezTo>
                  <a:pt x="255" y="212"/>
                  <a:pt x="241" y="197"/>
                  <a:pt x="227" y="197"/>
                </a:cubicBezTo>
                <a:cubicBezTo>
                  <a:pt x="205" y="197"/>
                  <a:pt x="198" y="212"/>
                  <a:pt x="198" y="226"/>
                </a:cubicBezTo>
                <a:cubicBezTo>
                  <a:pt x="198" y="459"/>
                  <a:pt x="198" y="459"/>
                  <a:pt x="198" y="459"/>
                </a:cubicBezTo>
                <a:cubicBezTo>
                  <a:pt x="198" y="480"/>
                  <a:pt x="205" y="487"/>
                  <a:pt x="227" y="487"/>
                </a:cubicBezTo>
                <a:cubicBezTo>
                  <a:pt x="241" y="487"/>
                  <a:pt x="255" y="480"/>
                  <a:pt x="255" y="459"/>
                </a:cubicBezTo>
                <a:lnTo>
                  <a:pt x="255" y="226"/>
                </a:lnTo>
                <a:close/>
                <a:moveTo>
                  <a:pt x="368" y="226"/>
                </a:moveTo>
                <a:lnTo>
                  <a:pt x="368" y="226"/>
                </a:lnTo>
                <a:cubicBezTo>
                  <a:pt x="368" y="212"/>
                  <a:pt x="354" y="197"/>
                  <a:pt x="340" y="197"/>
                </a:cubicBezTo>
                <a:cubicBezTo>
                  <a:pt x="318" y="197"/>
                  <a:pt x="311" y="212"/>
                  <a:pt x="311" y="226"/>
                </a:cubicBezTo>
                <a:cubicBezTo>
                  <a:pt x="311" y="459"/>
                  <a:pt x="311" y="459"/>
                  <a:pt x="311" y="459"/>
                </a:cubicBezTo>
                <a:cubicBezTo>
                  <a:pt x="311" y="480"/>
                  <a:pt x="318" y="487"/>
                  <a:pt x="340" y="487"/>
                </a:cubicBezTo>
                <a:cubicBezTo>
                  <a:pt x="354" y="487"/>
                  <a:pt x="368" y="480"/>
                  <a:pt x="368" y="459"/>
                </a:cubicBezTo>
                <a:lnTo>
                  <a:pt x="368" y="22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5" name="Freeform 127"/>
          <p:cNvSpPr>
            <a:spLocks noChangeArrowheads="1"/>
          </p:cNvSpPr>
          <p:nvPr userDrawn="1"/>
        </p:nvSpPr>
        <p:spPr bwMode="auto">
          <a:xfrm>
            <a:off x="5332136" y="3212743"/>
            <a:ext cx="507867" cy="579968"/>
          </a:xfrm>
          <a:custGeom>
            <a:avLst/>
            <a:gdLst>
              <a:gd name="T0" fmla="*/ 502 w 531"/>
              <a:gd name="T1" fmla="*/ 311 h 602"/>
              <a:gd name="T2" fmla="*/ 417 w 531"/>
              <a:gd name="T3" fmla="*/ 283 h 602"/>
              <a:gd name="T4" fmla="*/ 445 w 531"/>
              <a:gd name="T5" fmla="*/ 142 h 602"/>
              <a:gd name="T6" fmla="*/ 530 w 531"/>
              <a:gd name="T7" fmla="*/ 170 h 602"/>
              <a:gd name="T8" fmla="*/ 502 w 531"/>
              <a:gd name="T9" fmla="*/ 311 h 602"/>
              <a:gd name="T10" fmla="*/ 445 w 531"/>
              <a:gd name="T11" fmla="*/ 29 h 602"/>
              <a:gd name="T12" fmla="*/ 502 w 531"/>
              <a:gd name="T13" fmla="*/ 29 h 602"/>
              <a:gd name="T14" fmla="*/ 445 w 531"/>
              <a:gd name="T15" fmla="*/ 113 h 602"/>
              <a:gd name="T16" fmla="*/ 290 w 531"/>
              <a:gd name="T17" fmla="*/ 460 h 602"/>
              <a:gd name="T18" fmla="*/ 233 w 531"/>
              <a:gd name="T19" fmla="*/ 460 h 602"/>
              <a:gd name="T20" fmla="*/ 205 w 531"/>
              <a:gd name="T21" fmla="*/ 318 h 602"/>
              <a:gd name="T22" fmla="*/ 290 w 531"/>
              <a:gd name="T23" fmla="*/ 290 h 602"/>
              <a:gd name="T24" fmla="*/ 318 w 531"/>
              <a:gd name="T25" fmla="*/ 431 h 602"/>
              <a:gd name="T26" fmla="*/ 233 w 531"/>
              <a:gd name="T27" fmla="*/ 29 h 602"/>
              <a:gd name="T28" fmla="*/ 261 w 531"/>
              <a:gd name="T29" fmla="*/ 0 h 602"/>
              <a:gd name="T30" fmla="*/ 290 w 531"/>
              <a:gd name="T31" fmla="*/ 262 h 602"/>
              <a:gd name="T32" fmla="*/ 233 w 531"/>
              <a:gd name="T33" fmla="*/ 29 h 602"/>
              <a:gd name="T34" fmla="*/ 85 w 531"/>
              <a:gd name="T35" fmla="*/ 389 h 602"/>
              <a:gd name="T36" fmla="*/ 0 w 531"/>
              <a:gd name="T37" fmla="*/ 361 h 602"/>
              <a:gd name="T38" fmla="*/ 28 w 531"/>
              <a:gd name="T39" fmla="*/ 219 h 602"/>
              <a:gd name="T40" fmla="*/ 113 w 531"/>
              <a:gd name="T41" fmla="*/ 248 h 602"/>
              <a:gd name="T42" fmla="*/ 85 w 531"/>
              <a:gd name="T43" fmla="*/ 389 h 602"/>
              <a:gd name="T44" fmla="*/ 28 w 531"/>
              <a:gd name="T45" fmla="*/ 29 h 602"/>
              <a:gd name="T46" fmla="*/ 85 w 531"/>
              <a:gd name="T47" fmla="*/ 29 h 602"/>
              <a:gd name="T48" fmla="*/ 28 w 531"/>
              <a:gd name="T49" fmla="*/ 191 h 602"/>
              <a:gd name="T50" fmla="*/ 85 w 531"/>
              <a:gd name="T51" fmla="*/ 573 h 602"/>
              <a:gd name="T52" fmla="*/ 56 w 531"/>
              <a:gd name="T53" fmla="*/ 601 h 602"/>
              <a:gd name="T54" fmla="*/ 28 w 531"/>
              <a:gd name="T55" fmla="*/ 417 h 602"/>
              <a:gd name="T56" fmla="*/ 85 w 531"/>
              <a:gd name="T57" fmla="*/ 573 h 602"/>
              <a:gd name="T58" fmla="*/ 290 w 531"/>
              <a:gd name="T59" fmla="*/ 573 h 602"/>
              <a:gd name="T60" fmla="*/ 233 w 531"/>
              <a:gd name="T61" fmla="*/ 573 h 602"/>
              <a:gd name="T62" fmla="*/ 290 w 531"/>
              <a:gd name="T63" fmla="*/ 488 h 602"/>
              <a:gd name="T64" fmla="*/ 502 w 531"/>
              <a:gd name="T65" fmla="*/ 573 h 602"/>
              <a:gd name="T66" fmla="*/ 473 w 531"/>
              <a:gd name="T67" fmla="*/ 601 h 602"/>
              <a:gd name="T68" fmla="*/ 445 w 531"/>
              <a:gd name="T69" fmla="*/ 340 h 602"/>
              <a:gd name="T70" fmla="*/ 502 w 531"/>
              <a:gd name="T71" fmla="*/ 57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1" h="602">
                <a:moveTo>
                  <a:pt x="502" y="311"/>
                </a:moveTo>
                <a:lnTo>
                  <a:pt x="502" y="311"/>
                </a:lnTo>
                <a:cubicBezTo>
                  <a:pt x="445" y="311"/>
                  <a:pt x="445" y="311"/>
                  <a:pt x="445" y="311"/>
                </a:cubicBezTo>
                <a:cubicBezTo>
                  <a:pt x="424" y="311"/>
                  <a:pt x="417" y="297"/>
                  <a:pt x="417" y="283"/>
                </a:cubicBezTo>
                <a:cubicBezTo>
                  <a:pt x="417" y="170"/>
                  <a:pt x="417" y="170"/>
                  <a:pt x="417" y="170"/>
                </a:cubicBezTo>
                <a:cubicBezTo>
                  <a:pt x="417" y="156"/>
                  <a:pt x="424" y="142"/>
                  <a:pt x="445" y="142"/>
                </a:cubicBezTo>
                <a:cubicBezTo>
                  <a:pt x="502" y="142"/>
                  <a:pt x="502" y="142"/>
                  <a:pt x="502" y="142"/>
                </a:cubicBezTo>
                <a:cubicBezTo>
                  <a:pt x="516" y="142"/>
                  <a:pt x="530" y="156"/>
                  <a:pt x="530" y="170"/>
                </a:cubicBezTo>
                <a:cubicBezTo>
                  <a:pt x="530" y="283"/>
                  <a:pt x="530" y="283"/>
                  <a:pt x="530" y="283"/>
                </a:cubicBezTo>
                <a:cubicBezTo>
                  <a:pt x="530" y="297"/>
                  <a:pt x="516" y="311"/>
                  <a:pt x="502" y="311"/>
                </a:cubicBezTo>
                <a:close/>
                <a:moveTo>
                  <a:pt x="445" y="29"/>
                </a:moveTo>
                <a:lnTo>
                  <a:pt x="445" y="29"/>
                </a:lnTo>
                <a:cubicBezTo>
                  <a:pt x="445" y="15"/>
                  <a:pt x="452" y="0"/>
                  <a:pt x="473" y="0"/>
                </a:cubicBezTo>
                <a:cubicBezTo>
                  <a:pt x="487" y="0"/>
                  <a:pt x="502" y="15"/>
                  <a:pt x="502" y="29"/>
                </a:cubicBezTo>
                <a:cubicBezTo>
                  <a:pt x="502" y="113"/>
                  <a:pt x="502" y="113"/>
                  <a:pt x="502" y="113"/>
                </a:cubicBezTo>
                <a:cubicBezTo>
                  <a:pt x="445" y="113"/>
                  <a:pt x="445" y="113"/>
                  <a:pt x="445" y="113"/>
                </a:cubicBezTo>
                <a:lnTo>
                  <a:pt x="445" y="29"/>
                </a:lnTo>
                <a:close/>
                <a:moveTo>
                  <a:pt x="290" y="460"/>
                </a:moveTo>
                <a:lnTo>
                  <a:pt x="290" y="460"/>
                </a:lnTo>
                <a:cubicBezTo>
                  <a:pt x="233" y="460"/>
                  <a:pt x="233" y="460"/>
                  <a:pt x="233" y="460"/>
                </a:cubicBezTo>
                <a:cubicBezTo>
                  <a:pt x="219" y="460"/>
                  <a:pt x="205" y="453"/>
                  <a:pt x="205" y="431"/>
                </a:cubicBezTo>
                <a:cubicBezTo>
                  <a:pt x="205" y="318"/>
                  <a:pt x="205" y="318"/>
                  <a:pt x="205" y="318"/>
                </a:cubicBezTo>
                <a:cubicBezTo>
                  <a:pt x="205" y="304"/>
                  <a:pt x="219" y="290"/>
                  <a:pt x="233" y="290"/>
                </a:cubicBezTo>
                <a:cubicBezTo>
                  <a:pt x="290" y="290"/>
                  <a:pt x="290" y="290"/>
                  <a:pt x="290" y="290"/>
                </a:cubicBezTo>
                <a:cubicBezTo>
                  <a:pt x="311" y="290"/>
                  <a:pt x="318" y="304"/>
                  <a:pt x="318" y="318"/>
                </a:cubicBezTo>
                <a:cubicBezTo>
                  <a:pt x="318" y="431"/>
                  <a:pt x="318" y="431"/>
                  <a:pt x="318" y="431"/>
                </a:cubicBezTo>
                <a:cubicBezTo>
                  <a:pt x="318" y="453"/>
                  <a:pt x="311" y="460"/>
                  <a:pt x="290" y="460"/>
                </a:cubicBezTo>
                <a:close/>
                <a:moveTo>
                  <a:pt x="233" y="29"/>
                </a:moveTo>
                <a:lnTo>
                  <a:pt x="233" y="29"/>
                </a:lnTo>
                <a:cubicBezTo>
                  <a:pt x="233" y="15"/>
                  <a:pt x="247" y="0"/>
                  <a:pt x="261" y="0"/>
                </a:cubicBezTo>
                <a:cubicBezTo>
                  <a:pt x="283" y="0"/>
                  <a:pt x="290" y="15"/>
                  <a:pt x="290" y="29"/>
                </a:cubicBezTo>
                <a:cubicBezTo>
                  <a:pt x="290" y="262"/>
                  <a:pt x="290" y="262"/>
                  <a:pt x="290" y="262"/>
                </a:cubicBezTo>
                <a:cubicBezTo>
                  <a:pt x="233" y="262"/>
                  <a:pt x="233" y="262"/>
                  <a:pt x="233" y="262"/>
                </a:cubicBezTo>
                <a:lnTo>
                  <a:pt x="233" y="29"/>
                </a:lnTo>
                <a:close/>
                <a:moveTo>
                  <a:pt x="85" y="389"/>
                </a:moveTo>
                <a:lnTo>
                  <a:pt x="85" y="389"/>
                </a:lnTo>
                <a:cubicBezTo>
                  <a:pt x="28" y="389"/>
                  <a:pt x="28" y="389"/>
                  <a:pt x="28" y="389"/>
                </a:cubicBezTo>
                <a:cubicBezTo>
                  <a:pt x="14" y="389"/>
                  <a:pt x="0" y="375"/>
                  <a:pt x="0" y="361"/>
                </a:cubicBezTo>
                <a:cubicBezTo>
                  <a:pt x="0" y="248"/>
                  <a:pt x="0" y="248"/>
                  <a:pt x="0" y="248"/>
                </a:cubicBezTo>
                <a:cubicBezTo>
                  <a:pt x="0" y="226"/>
                  <a:pt x="14" y="219"/>
                  <a:pt x="28" y="219"/>
                </a:cubicBezTo>
                <a:cubicBezTo>
                  <a:pt x="85" y="219"/>
                  <a:pt x="85" y="219"/>
                  <a:pt x="85" y="219"/>
                </a:cubicBezTo>
                <a:cubicBezTo>
                  <a:pt x="99" y="219"/>
                  <a:pt x="113" y="226"/>
                  <a:pt x="113" y="248"/>
                </a:cubicBezTo>
                <a:cubicBezTo>
                  <a:pt x="113" y="361"/>
                  <a:pt x="113" y="361"/>
                  <a:pt x="113" y="361"/>
                </a:cubicBezTo>
                <a:cubicBezTo>
                  <a:pt x="113" y="375"/>
                  <a:pt x="99" y="389"/>
                  <a:pt x="85" y="389"/>
                </a:cubicBezTo>
                <a:close/>
                <a:moveTo>
                  <a:pt x="28" y="29"/>
                </a:moveTo>
                <a:lnTo>
                  <a:pt x="28" y="29"/>
                </a:lnTo>
                <a:cubicBezTo>
                  <a:pt x="28" y="15"/>
                  <a:pt x="42" y="0"/>
                  <a:pt x="56" y="0"/>
                </a:cubicBezTo>
                <a:cubicBezTo>
                  <a:pt x="71" y="0"/>
                  <a:pt x="85" y="15"/>
                  <a:pt x="85" y="29"/>
                </a:cubicBezTo>
                <a:cubicBezTo>
                  <a:pt x="85" y="191"/>
                  <a:pt x="85" y="191"/>
                  <a:pt x="85" y="191"/>
                </a:cubicBezTo>
                <a:cubicBezTo>
                  <a:pt x="28" y="191"/>
                  <a:pt x="28" y="191"/>
                  <a:pt x="28" y="191"/>
                </a:cubicBezTo>
                <a:lnTo>
                  <a:pt x="28" y="29"/>
                </a:lnTo>
                <a:close/>
                <a:moveTo>
                  <a:pt x="85" y="573"/>
                </a:moveTo>
                <a:lnTo>
                  <a:pt x="85" y="573"/>
                </a:lnTo>
                <a:cubicBezTo>
                  <a:pt x="85" y="594"/>
                  <a:pt x="71" y="601"/>
                  <a:pt x="56" y="601"/>
                </a:cubicBezTo>
                <a:cubicBezTo>
                  <a:pt x="42" y="601"/>
                  <a:pt x="28" y="594"/>
                  <a:pt x="28" y="573"/>
                </a:cubicBezTo>
                <a:cubicBezTo>
                  <a:pt x="28" y="417"/>
                  <a:pt x="28" y="417"/>
                  <a:pt x="28" y="417"/>
                </a:cubicBezTo>
                <a:cubicBezTo>
                  <a:pt x="85" y="417"/>
                  <a:pt x="85" y="417"/>
                  <a:pt x="85" y="417"/>
                </a:cubicBezTo>
                <a:lnTo>
                  <a:pt x="85" y="573"/>
                </a:lnTo>
                <a:close/>
                <a:moveTo>
                  <a:pt x="290" y="573"/>
                </a:moveTo>
                <a:lnTo>
                  <a:pt x="290" y="573"/>
                </a:lnTo>
                <a:cubicBezTo>
                  <a:pt x="290" y="594"/>
                  <a:pt x="283" y="601"/>
                  <a:pt x="261" y="601"/>
                </a:cubicBezTo>
                <a:cubicBezTo>
                  <a:pt x="247" y="601"/>
                  <a:pt x="233" y="594"/>
                  <a:pt x="233" y="573"/>
                </a:cubicBezTo>
                <a:cubicBezTo>
                  <a:pt x="233" y="488"/>
                  <a:pt x="233" y="488"/>
                  <a:pt x="233" y="488"/>
                </a:cubicBezTo>
                <a:cubicBezTo>
                  <a:pt x="290" y="488"/>
                  <a:pt x="290" y="488"/>
                  <a:pt x="290" y="488"/>
                </a:cubicBezTo>
                <a:lnTo>
                  <a:pt x="290" y="573"/>
                </a:lnTo>
                <a:close/>
                <a:moveTo>
                  <a:pt x="502" y="573"/>
                </a:moveTo>
                <a:lnTo>
                  <a:pt x="502" y="573"/>
                </a:lnTo>
                <a:cubicBezTo>
                  <a:pt x="502" y="594"/>
                  <a:pt x="487" y="601"/>
                  <a:pt x="473" y="601"/>
                </a:cubicBezTo>
                <a:cubicBezTo>
                  <a:pt x="452" y="601"/>
                  <a:pt x="445" y="594"/>
                  <a:pt x="445" y="573"/>
                </a:cubicBezTo>
                <a:cubicBezTo>
                  <a:pt x="445" y="340"/>
                  <a:pt x="445" y="340"/>
                  <a:pt x="445" y="340"/>
                </a:cubicBezTo>
                <a:cubicBezTo>
                  <a:pt x="502" y="340"/>
                  <a:pt x="502" y="340"/>
                  <a:pt x="502" y="340"/>
                </a:cubicBezTo>
                <a:lnTo>
                  <a:pt x="502" y="57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6" name="Freeform 128"/>
          <p:cNvSpPr>
            <a:spLocks noChangeArrowheads="1"/>
          </p:cNvSpPr>
          <p:nvPr userDrawn="1"/>
        </p:nvSpPr>
        <p:spPr bwMode="auto">
          <a:xfrm>
            <a:off x="4519548" y="3276245"/>
            <a:ext cx="110039" cy="452965"/>
          </a:xfrm>
          <a:custGeom>
            <a:avLst/>
            <a:gdLst>
              <a:gd name="T0" fmla="*/ 0 w 114"/>
              <a:gd name="T1" fmla="*/ 417 h 474"/>
              <a:gd name="T2" fmla="*/ 0 w 114"/>
              <a:gd name="T3" fmla="*/ 417 h 474"/>
              <a:gd name="T4" fmla="*/ 56 w 114"/>
              <a:gd name="T5" fmla="*/ 360 h 474"/>
              <a:gd name="T6" fmla="*/ 113 w 114"/>
              <a:gd name="T7" fmla="*/ 417 h 474"/>
              <a:gd name="T8" fmla="*/ 56 w 114"/>
              <a:gd name="T9" fmla="*/ 473 h 474"/>
              <a:gd name="T10" fmla="*/ 0 w 114"/>
              <a:gd name="T11" fmla="*/ 417 h 474"/>
              <a:gd name="T12" fmla="*/ 0 w 114"/>
              <a:gd name="T13" fmla="*/ 240 h 474"/>
              <a:gd name="T14" fmla="*/ 0 w 114"/>
              <a:gd name="T15" fmla="*/ 240 h 474"/>
              <a:gd name="T16" fmla="*/ 56 w 114"/>
              <a:gd name="T17" fmla="*/ 184 h 474"/>
              <a:gd name="T18" fmla="*/ 113 w 114"/>
              <a:gd name="T19" fmla="*/ 240 h 474"/>
              <a:gd name="T20" fmla="*/ 56 w 114"/>
              <a:gd name="T21" fmla="*/ 297 h 474"/>
              <a:gd name="T22" fmla="*/ 0 w 114"/>
              <a:gd name="T23" fmla="*/ 240 h 474"/>
              <a:gd name="T24" fmla="*/ 0 w 114"/>
              <a:gd name="T25" fmla="*/ 56 h 474"/>
              <a:gd name="T26" fmla="*/ 0 w 114"/>
              <a:gd name="T27" fmla="*/ 56 h 474"/>
              <a:gd name="T28" fmla="*/ 56 w 114"/>
              <a:gd name="T29" fmla="*/ 0 h 474"/>
              <a:gd name="T30" fmla="*/ 113 w 114"/>
              <a:gd name="T31" fmla="*/ 56 h 474"/>
              <a:gd name="T32" fmla="*/ 56 w 114"/>
              <a:gd name="T33" fmla="*/ 113 h 474"/>
              <a:gd name="T34" fmla="*/ 0 w 114"/>
              <a:gd name="T35" fmla="*/ 5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474">
                <a:moveTo>
                  <a:pt x="0" y="417"/>
                </a:moveTo>
                <a:lnTo>
                  <a:pt x="0" y="417"/>
                </a:lnTo>
                <a:cubicBezTo>
                  <a:pt x="0" y="389"/>
                  <a:pt x="28" y="360"/>
                  <a:pt x="56" y="360"/>
                </a:cubicBezTo>
                <a:cubicBezTo>
                  <a:pt x="85" y="360"/>
                  <a:pt x="113" y="389"/>
                  <a:pt x="113" y="417"/>
                </a:cubicBezTo>
                <a:cubicBezTo>
                  <a:pt x="113" y="445"/>
                  <a:pt x="85" y="473"/>
                  <a:pt x="56" y="473"/>
                </a:cubicBezTo>
                <a:cubicBezTo>
                  <a:pt x="28" y="473"/>
                  <a:pt x="0" y="445"/>
                  <a:pt x="0" y="417"/>
                </a:cubicBezTo>
                <a:close/>
                <a:moveTo>
                  <a:pt x="0" y="240"/>
                </a:moveTo>
                <a:lnTo>
                  <a:pt x="0" y="240"/>
                </a:lnTo>
                <a:cubicBezTo>
                  <a:pt x="0" y="205"/>
                  <a:pt x="28" y="184"/>
                  <a:pt x="56" y="184"/>
                </a:cubicBezTo>
                <a:cubicBezTo>
                  <a:pt x="85" y="184"/>
                  <a:pt x="113" y="205"/>
                  <a:pt x="113" y="240"/>
                </a:cubicBezTo>
                <a:cubicBezTo>
                  <a:pt x="113" y="269"/>
                  <a:pt x="85" y="297"/>
                  <a:pt x="56" y="297"/>
                </a:cubicBezTo>
                <a:cubicBezTo>
                  <a:pt x="28" y="297"/>
                  <a:pt x="0" y="269"/>
                  <a:pt x="0" y="240"/>
                </a:cubicBezTo>
                <a:close/>
                <a:moveTo>
                  <a:pt x="0" y="56"/>
                </a:moveTo>
                <a:lnTo>
                  <a:pt x="0" y="56"/>
                </a:lnTo>
                <a:cubicBezTo>
                  <a:pt x="0" y="28"/>
                  <a:pt x="28" y="0"/>
                  <a:pt x="56" y="0"/>
                </a:cubicBezTo>
                <a:cubicBezTo>
                  <a:pt x="85" y="0"/>
                  <a:pt x="113" y="28"/>
                  <a:pt x="113" y="56"/>
                </a:cubicBezTo>
                <a:cubicBezTo>
                  <a:pt x="113" y="92"/>
                  <a:pt x="85" y="113"/>
                  <a:pt x="56" y="113"/>
                </a:cubicBezTo>
                <a:cubicBezTo>
                  <a:pt x="28" y="113"/>
                  <a:pt x="0" y="92"/>
                  <a:pt x="0" y="5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7" name="Freeform 129"/>
          <p:cNvSpPr>
            <a:spLocks noChangeArrowheads="1"/>
          </p:cNvSpPr>
          <p:nvPr userDrawn="1"/>
        </p:nvSpPr>
        <p:spPr bwMode="auto">
          <a:xfrm>
            <a:off x="3271041" y="3263543"/>
            <a:ext cx="579814" cy="491067"/>
          </a:xfrm>
          <a:custGeom>
            <a:avLst/>
            <a:gdLst>
              <a:gd name="T0" fmla="*/ 573 w 602"/>
              <a:gd name="T1" fmla="*/ 56 h 510"/>
              <a:gd name="T2" fmla="*/ 573 w 602"/>
              <a:gd name="T3" fmla="*/ 56 h 510"/>
              <a:gd name="T4" fmla="*/ 29 w 602"/>
              <a:gd name="T5" fmla="*/ 56 h 510"/>
              <a:gd name="T6" fmla="*/ 0 w 602"/>
              <a:gd name="T7" fmla="*/ 28 h 510"/>
              <a:gd name="T8" fmla="*/ 29 w 602"/>
              <a:gd name="T9" fmla="*/ 0 h 510"/>
              <a:gd name="T10" fmla="*/ 573 w 602"/>
              <a:gd name="T11" fmla="*/ 0 h 510"/>
              <a:gd name="T12" fmla="*/ 601 w 602"/>
              <a:gd name="T13" fmla="*/ 28 h 510"/>
              <a:gd name="T14" fmla="*/ 573 w 602"/>
              <a:gd name="T15" fmla="*/ 56 h 510"/>
              <a:gd name="T16" fmla="*/ 198 w 602"/>
              <a:gd name="T17" fmla="*/ 205 h 510"/>
              <a:gd name="T18" fmla="*/ 198 w 602"/>
              <a:gd name="T19" fmla="*/ 205 h 510"/>
              <a:gd name="T20" fmla="*/ 198 w 602"/>
              <a:gd name="T21" fmla="*/ 205 h 510"/>
              <a:gd name="T22" fmla="*/ 142 w 602"/>
              <a:gd name="T23" fmla="*/ 205 h 510"/>
              <a:gd name="T24" fmla="*/ 113 w 602"/>
              <a:gd name="T25" fmla="*/ 176 h 510"/>
              <a:gd name="T26" fmla="*/ 142 w 602"/>
              <a:gd name="T27" fmla="*/ 148 h 510"/>
              <a:gd name="T28" fmla="*/ 262 w 602"/>
              <a:gd name="T29" fmla="*/ 148 h 510"/>
              <a:gd name="T30" fmla="*/ 262 w 602"/>
              <a:gd name="T31" fmla="*/ 148 h 510"/>
              <a:gd name="T32" fmla="*/ 290 w 602"/>
              <a:gd name="T33" fmla="*/ 148 h 510"/>
              <a:gd name="T34" fmla="*/ 417 w 602"/>
              <a:gd name="T35" fmla="*/ 148 h 510"/>
              <a:gd name="T36" fmla="*/ 573 w 602"/>
              <a:gd name="T37" fmla="*/ 148 h 510"/>
              <a:gd name="T38" fmla="*/ 601 w 602"/>
              <a:gd name="T39" fmla="*/ 176 h 510"/>
              <a:gd name="T40" fmla="*/ 573 w 602"/>
              <a:gd name="T41" fmla="*/ 205 h 510"/>
              <a:gd name="T42" fmla="*/ 417 w 602"/>
              <a:gd name="T43" fmla="*/ 205 h 510"/>
              <a:gd name="T44" fmla="*/ 417 w 602"/>
              <a:gd name="T45" fmla="*/ 205 h 510"/>
              <a:gd name="T46" fmla="*/ 198 w 602"/>
              <a:gd name="T47" fmla="*/ 205 h 510"/>
              <a:gd name="T48" fmla="*/ 29 w 602"/>
              <a:gd name="T49" fmla="*/ 297 h 510"/>
              <a:gd name="T50" fmla="*/ 29 w 602"/>
              <a:gd name="T51" fmla="*/ 297 h 510"/>
              <a:gd name="T52" fmla="*/ 573 w 602"/>
              <a:gd name="T53" fmla="*/ 297 h 510"/>
              <a:gd name="T54" fmla="*/ 601 w 602"/>
              <a:gd name="T55" fmla="*/ 325 h 510"/>
              <a:gd name="T56" fmla="*/ 573 w 602"/>
              <a:gd name="T57" fmla="*/ 353 h 510"/>
              <a:gd name="T58" fmla="*/ 29 w 602"/>
              <a:gd name="T59" fmla="*/ 353 h 510"/>
              <a:gd name="T60" fmla="*/ 0 w 602"/>
              <a:gd name="T61" fmla="*/ 325 h 510"/>
              <a:gd name="T62" fmla="*/ 29 w 602"/>
              <a:gd name="T63" fmla="*/ 297 h 510"/>
              <a:gd name="T64" fmla="*/ 198 w 602"/>
              <a:gd name="T65" fmla="*/ 452 h 510"/>
              <a:gd name="T66" fmla="*/ 198 w 602"/>
              <a:gd name="T67" fmla="*/ 452 h 510"/>
              <a:gd name="T68" fmla="*/ 290 w 602"/>
              <a:gd name="T69" fmla="*/ 452 h 510"/>
              <a:gd name="T70" fmla="*/ 417 w 602"/>
              <a:gd name="T71" fmla="*/ 452 h 510"/>
              <a:gd name="T72" fmla="*/ 573 w 602"/>
              <a:gd name="T73" fmla="*/ 452 h 510"/>
              <a:gd name="T74" fmla="*/ 601 w 602"/>
              <a:gd name="T75" fmla="*/ 480 h 510"/>
              <a:gd name="T76" fmla="*/ 573 w 602"/>
              <a:gd name="T77" fmla="*/ 509 h 510"/>
              <a:gd name="T78" fmla="*/ 290 w 602"/>
              <a:gd name="T79" fmla="*/ 509 h 510"/>
              <a:gd name="T80" fmla="*/ 290 w 602"/>
              <a:gd name="T81" fmla="*/ 509 h 510"/>
              <a:gd name="T82" fmla="*/ 198 w 602"/>
              <a:gd name="T83" fmla="*/ 509 h 510"/>
              <a:gd name="T84" fmla="*/ 170 w 602"/>
              <a:gd name="T85" fmla="*/ 480 h 510"/>
              <a:gd name="T86" fmla="*/ 198 w 602"/>
              <a:gd name="T87"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510">
                <a:moveTo>
                  <a:pt x="573" y="56"/>
                </a:moveTo>
                <a:lnTo>
                  <a:pt x="573" y="56"/>
                </a:lnTo>
                <a:cubicBezTo>
                  <a:pt x="29" y="56"/>
                  <a:pt x="29" y="56"/>
                  <a:pt x="29" y="56"/>
                </a:cubicBezTo>
                <a:cubicBezTo>
                  <a:pt x="15" y="56"/>
                  <a:pt x="0" y="42"/>
                  <a:pt x="0" y="28"/>
                </a:cubicBezTo>
                <a:cubicBezTo>
                  <a:pt x="0" y="7"/>
                  <a:pt x="15" y="0"/>
                  <a:pt x="29" y="0"/>
                </a:cubicBezTo>
                <a:cubicBezTo>
                  <a:pt x="573" y="0"/>
                  <a:pt x="573" y="0"/>
                  <a:pt x="573" y="0"/>
                </a:cubicBezTo>
                <a:cubicBezTo>
                  <a:pt x="594" y="0"/>
                  <a:pt x="601" y="7"/>
                  <a:pt x="601" y="28"/>
                </a:cubicBezTo>
                <a:cubicBezTo>
                  <a:pt x="601" y="42"/>
                  <a:pt x="594" y="56"/>
                  <a:pt x="573" y="56"/>
                </a:cubicBezTo>
                <a:close/>
                <a:moveTo>
                  <a:pt x="198" y="205"/>
                </a:moveTo>
                <a:lnTo>
                  <a:pt x="198" y="205"/>
                </a:lnTo>
                <a:lnTo>
                  <a:pt x="198" y="205"/>
                </a:lnTo>
                <a:cubicBezTo>
                  <a:pt x="142" y="205"/>
                  <a:pt x="142" y="205"/>
                  <a:pt x="142" y="205"/>
                </a:cubicBezTo>
                <a:cubicBezTo>
                  <a:pt x="128" y="205"/>
                  <a:pt x="113" y="191"/>
                  <a:pt x="113" y="176"/>
                </a:cubicBezTo>
                <a:cubicBezTo>
                  <a:pt x="113" y="162"/>
                  <a:pt x="128" y="148"/>
                  <a:pt x="142" y="148"/>
                </a:cubicBezTo>
                <a:cubicBezTo>
                  <a:pt x="262" y="148"/>
                  <a:pt x="262" y="148"/>
                  <a:pt x="262" y="148"/>
                </a:cubicBezTo>
                <a:lnTo>
                  <a:pt x="262" y="148"/>
                </a:lnTo>
                <a:cubicBezTo>
                  <a:pt x="290" y="148"/>
                  <a:pt x="290" y="148"/>
                  <a:pt x="290" y="148"/>
                </a:cubicBezTo>
                <a:cubicBezTo>
                  <a:pt x="417" y="148"/>
                  <a:pt x="417" y="148"/>
                  <a:pt x="417" y="148"/>
                </a:cubicBezTo>
                <a:cubicBezTo>
                  <a:pt x="573" y="148"/>
                  <a:pt x="573" y="148"/>
                  <a:pt x="573" y="148"/>
                </a:cubicBezTo>
                <a:cubicBezTo>
                  <a:pt x="594" y="148"/>
                  <a:pt x="601" y="162"/>
                  <a:pt x="601" y="176"/>
                </a:cubicBezTo>
                <a:cubicBezTo>
                  <a:pt x="601" y="191"/>
                  <a:pt x="594" y="205"/>
                  <a:pt x="573" y="205"/>
                </a:cubicBezTo>
                <a:cubicBezTo>
                  <a:pt x="417" y="205"/>
                  <a:pt x="417" y="205"/>
                  <a:pt x="417" y="205"/>
                </a:cubicBezTo>
                <a:lnTo>
                  <a:pt x="417" y="205"/>
                </a:lnTo>
                <a:lnTo>
                  <a:pt x="198" y="205"/>
                </a:lnTo>
                <a:close/>
                <a:moveTo>
                  <a:pt x="29" y="297"/>
                </a:moveTo>
                <a:lnTo>
                  <a:pt x="29" y="297"/>
                </a:lnTo>
                <a:cubicBezTo>
                  <a:pt x="573" y="297"/>
                  <a:pt x="573" y="297"/>
                  <a:pt x="573" y="297"/>
                </a:cubicBezTo>
                <a:cubicBezTo>
                  <a:pt x="594" y="297"/>
                  <a:pt x="601" y="311"/>
                  <a:pt x="601" y="325"/>
                </a:cubicBezTo>
                <a:cubicBezTo>
                  <a:pt x="601" y="346"/>
                  <a:pt x="594" y="353"/>
                  <a:pt x="573" y="353"/>
                </a:cubicBezTo>
                <a:cubicBezTo>
                  <a:pt x="29" y="353"/>
                  <a:pt x="29" y="353"/>
                  <a:pt x="29" y="353"/>
                </a:cubicBezTo>
                <a:cubicBezTo>
                  <a:pt x="15" y="353"/>
                  <a:pt x="0" y="346"/>
                  <a:pt x="0" y="325"/>
                </a:cubicBezTo>
                <a:cubicBezTo>
                  <a:pt x="0" y="311"/>
                  <a:pt x="15" y="297"/>
                  <a:pt x="29" y="297"/>
                </a:cubicBezTo>
                <a:close/>
                <a:moveTo>
                  <a:pt x="198" y="452"/>
                </a:moveTo>
                <a:lnTo>
                  <a:pt x="198" y="452"/>
                </a:lnTo>
                <a:cubicBezTo>
                  <a:pt x="290" y="452"/>
                  <a:pt x="290" y="452"/>
                  <a:pt x="290" y="452"/>
                </a:cubicBezTo>
                <a:cubicBezTo>
                  <a:pt x="417" y="452"/>
                  <a:pt x="417" y="452"/>
                  <a:pt x="417" y="452"/>
                </a:cubicBezTo>
                <a:cubicBezTo>
                  <a:pt x="573" y="452"/>
                  <a:pt x="573" y="452"/>
                  <a:pt x="573" y="452"/>
                </a:cubicBezTo>
                <a:cubicBezTo>
                  <a:pt x="594" y="452"/>
                  <a:pt x="601" y="459"/>
                  <a:pt x="601" y="480"/>
                </a:cubicBezTo>
                <a:cubicBezTo>
                  <a:pt x="601" y="494"/>
                  <a:pt x="594" y="509"/>
                  <a:pt x="573" y="509"/>
                </a:cubicBezTo>
                <a:cubicBezTo>
                  <a:pt x="290" y="509"/>
                  <a:pt x="290" y="509"/>
                  <a:pt x="290" y="509"/>
                </a:cubicBezTo>
                <a:lnTo>
                  <a:pt x="290" y="509"/>
                </a:lnTo>
                <a:cubicBezTo>
                  <a:pt x="198" y="509"/>
                  <a:pt x="198" y="509"/>
                  <a:pt x="198" y="509"/>
                </a:cubicBezTo>
                <a:cubicBezTo>
                  <a:pt x="184" y="509"/>
                  <a:pt x="170" y="494"/>
                  <a:pt x="170" y="480"/>
                </a:cubicBezTo>
                <a:cubicBezTo>
                  <a:pt x="170" y="459"/>
                  <a:pt x="184" y="452"/>
                  <a:pt x="198"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8" name="Freeform 130"/>
          <p:cNvSpPr>
            <a:spLocks noChangeArrowheads="1"/>
          </p:cNvSpPr>
          <p:nvPr userDrawn="1"/>
        </p:nvSpPr>
        <p:spPr bwMode="auto">
          <a:xfrm>
            <a:off x="2259538" y="3263543"/>
            <a:ext cx="579817" cy="491067"/>
          </a:xfrm>
          <a:custGeom>
            <a:avLst/>
            <a:gdLst>
              <a:gd name="T0" fmla="*/ 573 w 602"/>
              <a:gd name="T1" fmla="*/ 56 h 510"/>
              <a:gd name="T2" fmla="*/ 573 w 602"/>
              <a:gd name="T3" fmla="*/ 56 h 510"/>
              <a:gd name="T4" fmla="*/ 29 w 602"/>
              <a:gd name="T5" fmla="*/ 56 h 510"/>
              <a:gd name="T6" fmla="*/ 0 w 602"/>
              <a:gd name="T7" fmla="*/ 28 h 510"/>
              <a:gd name="T8" fmla="*/ 29 w 602"/>
              <a:gd name="T9" fmla="*/ 0 h 510"/>
              <a:gd name="T10" fmla="*/ 573 w 602"/>
              <a:gd name="T11" fmla="*/ 0 h 510"/>
              <a:gd name="T12" fmla="*/ 601 w 602"/>
              <a:gd name="T13" fmla="*/ 28 h 510"/>
              <a:gd name="T14" fmla="*/ 573 w 602"/>
              <a:gd name="T15" fmla="*/ 56 h 510"/>
              <a:gd name="T16" fmla="*/ 403 w 602"/>
              <a:gd name="T17" fmla="*/ 205 h 510"/>
              <a:gd name="T18" fmla="*/ 403 w 602"/>
              <a:gd name="T19" fmla="*/ 205 h 510"/>
              <a:gd name="T20" fmla="*/ 403 w 602"/>
              <a:gd name="T21" fmla="*/ 205 h 510"/>
              <a:gd name="T22" fmla="*/ 354 w 602"/>
              <a:gd name="T23" fmla="*/ 205 h 510"/>
              <a:gd name="T24" fmla="*/ 240 w 602"/>
              <a:gd name="T25" fmla="*/ 205 h 510"/>
              <a:gd name="T26" fmla="*/ 198 w 602"/>
              <a:gd name="T27" fmla="*/ 205 h 510"/>
              <a:gd name="T28" fmla="*/ 198 w 602"/>
              <a:gd name="T29" fmla="*/ 205 h 510"/>
              <a:gd name="T30" fmla="*/ 142 w 602"/>
              <a:gd name="T31" fmla="*/ 205 h 510"/>
              <a:gd name="T32" fmla="*/ 113 w 602"/>
              <a:gd name="T33" fmla="*/ 176 h 510"/>
              <a:gd name="T34" fmla="*/ 142 w 602"/>
              <a:gd name="T35" fmla="*/ 148 h 510"/>
              <a:gd name="T36" fmla="*/ 460 w 602"/>
              <a:gd name="T37" fmla="*/ 148 h 510"/>
              <a:gd name="T38" fmla="*/ 488 w 602"/>
              <a:gd name="T39" fmla="*/ 176 h 510"/>
              <a:gd name="T40" fmla="*/ 460 w 602"/>
              <a:gd name="T41" fmla="*/ 205 h 510"/>
              <a:gd name="T42" fmla="*/ 403 w 602"/>
              <a:gd name="T43" fmla="*/ 205 h 510"/>
              <a:gd name="T44" fmla="*/ 29 w 602"/>
              <a:gd name="T45" fmla="*/ 297 h 510"/>
              <a:gd name="T46" fmla="*/ 29 w 602"/>
              <a:gd name="T47" fmla="*/ 297 h 510"/>
              <a:gd name="T48" fmla="*/ 573 w 602"/>
              <a:gd name="T49" fmla="*/ 297 h 510"/>
              <a:gd name="T50" fmla="*/ 601 w 602"/>
              <a:gd name="T51" fmla="*/ 325 h 510"/>
              <a:gd name="T52" fmla="*/ 573 w 602"/>
              <a:gd name="T53" fmla="*/ 353 h 510"/>
              <a:gd name="T54" fmla="*/ 29 w 602"/>
              <a:gd name="T55" fmla="*/ 353 h 510"/>
              <a:gd name="T56" fmla="*/ 0 w 602"/>
              <a:gd name="T57" fmla="*/ 325 h 510"/>
              <a:gd name="T58" fmla="*/ 29 w 602"/>
              <a:gd name="T59" fmla="*/ 297 h 510"/>
              <a:gd name="T60" fmla="*/ 198 w 602"/>
              <a:gd name="T61" fmla="*/ 452 h 510"/>
              <a:gd name="T62" fmla="*/ 198 w 602"/>
              <a:gd name="T63" fmla="*/ 452 h 510"/>
              <a:gd name="T64" fmla="*/ 255 w 602"/>
              <a:gd name="T65" fmla="*/ 452 h 510"/>
              <a:gd name="T66" fmla="*/ 290 w 602"/>
              <a:gd name="T67" fmla="*/ 452 h 510"/>
              <a:gd name="T68" fmla="*/ 311 w 602"/>
              <a:gd name="T69" fmla="*/ 452 h 510"/>
              <a:gd name="T70" fmla="*/ 354 w 602"/>
              <a:gd name="T71" fmla="*/ 452 h 510"/>
              <a:gd name="T72" fmla="*/ 403 w 602"/>
              <a:gd name="T73" fmla="*/ 452 h 510"/>
              <a:gd name="T74" fmla="*/ 431 w 602"/>
              <a:gd name="T75" fmla="*/ 480 h 510"/>
              <a:gd name="T76" fmla="*/ 403 w 602"/>
              <a:gd name="T77" fmla="*/ 509 h 510"/>
              <a:gd name="T78" fmla="*/ 354 w 602"/>
              <a:gd name="T79" fmla="*/ 509 h 510"/>
              <a:gd name="T80" fmla="*/ 354 w 602"/>
              <a:gd name="T81" fmla="*/ 509 h 510"/>
              <a:gd name="T82" fmla="*/ 311 w 602"/>
              <a:gd name="T83" fmla="*/ 509 h 510"/>
              <a:gd name="T84" fmla="*/ 290 w 602"/>
              <a:gd name="T85" fmla="*/ 509 h 510"/>
              <a:gd name="T86" fmla="*/ 255 w 602"/>
              <a:gd name="T87" fmla="*/ 509 h 510"/>
              <a:gd name="T88" fmla="*/ 255 w 602"/>
              <a:gd name="T89" fmla="*/ 509 h 510"/>
              <a:gd name="T90" fmla="*/ 198 w 602"/>
              <a:gd name="T91" fmla="*/ 509 h 510"/>
              <a:gd name="T92" fmla="*/ 170 w 602"/>
              <a:gd name="T93" fmla="*/ 480 h 510"/>
              <a:gd name="T94" fmla="*/ 198 w 602"/>
              <a:gd name="T95"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510">
                <a:moveTo>
                  <a:pt x="573" y="56"/>
                </a:moveTo>
                <a:lnTo>
                  <a:pt x="573" y="56"/>
                </a:lnTo>
                <a:cubicBezTo>
                  <a:pt x="29" y="56"/>
                  <a:pt x="29" y="56"/>
                  <a:pt x="29" y="56"/>
                </a:cubicBezTo>
                <a:cubicBezTo>
                  <a:pt x="7" y="56"/>
                  <a:pt x="0" y="42"/>
                  <a:pt x="0" y="28"/>
                </a:cubicBezTo>
                <a:cubicBezTo>
                  <a:pt x="0" y="7"/>
                  <a:pt x="7" y="0"/>
                  <a:pt x="29" y="0"/>
                </a:cubicBezTo>
                <a:cubicBezTo>
                  <a:pt x="573" y="0"/>
                  <a:pt x="573" y="0"/>
                  <a:pt x="573" y="0"/>
                </a:cubicBezTo>
                <a:cubicBezTo>
                  <a:pt x="587" y="0"/>
                  <a:pt x="601" y="7"/>
                  <a:pt x="601" y="28"/>
                </a:cubicBezTo>
                <a:cubicBezTo>
                  <a:pt x="601" y="42"/>
                  <a:pt x="587" y="56"/>
                  <a:pt x="573" y="56"/>
                </a:cubicBezTo>
                <a:close/>
                <a:moveTo>
                  <a:pt x="403" y="205"/>
                </a:moveTo>
                <a:lnTo>
                  <a:pt x="403" y="205"/>
                </a:lnTo>
                <a:lnTo>
                  <a:pt x="403" y="205"/>
                </a:lnTo>
                <a:cubicBezTo>
                  <a:pt x="354" y="205"/>
                  <a:pt x="354" y="205"/>
                  <a:pt x="354" y="205"/>
                </a:cubicBezTo>
                <a:cubicBezTo>
                  <a:pt x="240" y="205"/>
                  <a:pt x="240" y="205"/>
                  <a:pt x="240" y="205"/>
                </a:cubicBezTo>
                <a:cubicBezTo>
                  <a:pt x="198" y="205"/>
                  <a:pt x="198" y="205"/>
                  <a:pt x="198" y="205"/>
                </a:cubicBezTo>
                <a:lnTo>
                  <a:pt x="198" y="205"/>
                </a:lnTo>
                <a:cubicBezTo>
                  <a:pt x="142" y="205"/>
                  <a:pt x="142" y="205"/>
                  <a:pt x="142" y="205"/>
                </a:cubicBezTo>
                <a:cubicBezTo>
                  <a:pt x="120" y="205"/>
                  <a:pt x="113" y="191"/>
                  <a:pt x="113" y="176"/>
                </a:cubicBezTo>
                <a:cubicBezTo>
                  <a:pt x="113" y="162"/>
                  <a:pt x="120" y="148"/>
                  <a:pt x="142" y="148"/>
                </a:cubicBezTo>
                <a:cubicBezTo>
                  <a:pt x="460" y="148"/>
                  <a:pt x="460" y="148"/>
                  <a:pt x="460" y="148"/>
                </a:cubicBezTo>
                <a:cubicBezTo>
                  <a:pt x="474" y="148"/>
                  <a:pt x="488" y="162"/>
                  <a:pt x="488" y="176"/>
                </a:cubicBezTo>
                <a:cubicBezTo>
                  <a:pt x="488" y="191"/>
                  <a:pt x="474" y="205"/>
                  <a:pt x="460" y="205"/>
                </a:cubicBezTo>
                <a:lnTo>
                  <a:pt x="403" y="205"/>
                </a:lnTo>
                <a:close/>
                <a:moveTo>
                  <a:pt x="29" y="297"/>
                </a:moveTo>
                <a:lnTo>
                  <a:pt x="29" y="297"/>
                </a:lnTo>
                <a:cubicBezTo>
                  <a:pt x="573" y="297"/>
                  <a:pt x="573" y="297"/>
                  <a:pt x="573" y="297"/>
                </a:cubicBezTo>
                <a:cubicBezTo>
                  <a:pt x="587" y="297"/>
                  <a:pt x="601" y="311"/>
                  <a:pt x="601" y="325"/>
                </a:cubicBezTo>
                <a:cubicBezTo>
                  <a:pt x="601" y="346"/>
                  <a:pt x="587" y="353"/>
                  <a:pt x="573" y="353"/>
                </a:cubicBezTo>
                <a:cubicBezTo>
                  <a:pt x="29" y="353"/>
                  <a:pt x="29" y="353"/>
                  <a:pt x="29" y="353"/>
                </a:cubicBezTo>
                <a:cubicBezTo>
                  <a:pt x="7" y="353"/>
                  <a:pt x="0" y="346"/>
                  <a:pt x="0" y="325"/>
                </a:cubicBezTo>
                <a:cubicBezTo>
                  <a:pt x="0" y="311"/>
                  <a:pt x="7" y="297"/>
                  <a:pt x="29" y="297"/>
                </a:cubicBezTo>
                <a:close/>
                <a:moveTo>
                  <a:pt x="198" y="452"/>
                </a:moveTo>
                <a:lnTo>
                  <a:pt x="198" y="452"/>
                </a:lnTo>
                <a:cubicBezTo>
                  <a:pt x="255" y="452"/>
                  <a:pt x="255" y="452"/>
                  <a:pt x="255" y="452"/>
                </a:cubicBezTo>
                <a:cubicBezTo>
                  <a:pt x="290" y="452"/>
                  <a:pt x="290" y="452"/>
                  <a:pt x="290" y="452"/>
                </a:cubicBezTo>
                <a:cubicBezTo>
                  <a:pt x="311" y="452"/>
                  <a:pt x="311" y="452"/>
                  <a:pt x="311" y="452"/>
                </a:cubicBezTo>
                <a:cubicBezTo>
                  <a:pt x="354" y="452"/>
                  <a:pt x="354" y="452"/>
                  <a:pt x="354" y="452"/>
                </a:cubicBezTo>
                <a:cubicBezTo>
                  <a:pt x="403" y="452"/>
                  <a:pt x="403" y="452"/>
                  <a:pt x="403" y="452"/>
                </a:cubicBezTo>
                <a:cubicBezTo>
                  <a:pt x="417" y="452"/>
                  <a:pt x="431" y="459"/>
                  <a:pt x="431" y="480"/>
                </a:cubicBezTo>
                <a:cubicBezTo>
                  <a:pt x="431" y="494"/>
                  <a:pt x="417" y="509"/>
                  <a:pt x="403" y="509"/>
                </a:cubicBezTo>
                <a:cubicBezTo>
                  <a:pt x="354" y="509"/>
                  <a:pt x="354" y="509"/>
                  <a:pt x="354" y="509"/>
                </a:cubicBezTo>
                <a:lnTo>
                  <a:pt x="354" y="509"/>
                </a:lnTo>
                <a:cubicBezTo>
                  <a:pt x="311" y="509"/>
                  <a:pt x="311" y="509"/>
                  <a:pt x="311" y="509"/>
                </a:cubicBezTo>
                <a:cubicBezTo>
                  <a:pt x="290" y="509"/>
                  <a:pt x="290" y="509"/>
                  <a:pt x="290" y="509"/>
                </a:cubicBezTo>
                <a:cubicBezTo>
                  <a:pt x="255" y="509"/>
                  <a:pt x="255" y="509"/>
                  <a:pt x="255" y="509"/>
                </a:cubicBezTo>
                <a:lnTo>
                  <a:pt x="255" y="509"/>
                </a:lnTo>
                <a:cubicBezTo>
                  <a:pt x="198" y="509"/>
                  <a:pt x="198" y="509"/>
                  <a:pt x="198" y="509"/>
                </a:cubicBezTo>
                <a:cubicBezTo>
                  <a:pt x="177" y="509"/>
                  <a:pt x="170" y="494"/>
                  <a:pt x="170" y="480"/>
                </a:cubicBezTo>
                <a:cubicBezTo>
                  <a:pt x="170" y="459"/>
                  <a:pt x="177" y="452"/>
                  <a:pt x="198"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9" name="Freeform 131"/>
          <p:cNvSpPr>
            <a:spLocks noChangeArrowheads="1"/>
          </p:cNvSpPr>
          <p:nvPr userDrawn="1"/>
        </p:nvSpPr>
        <p:spPr bwMode="auto">
          <a:xfrm>
            <a:off x="1243800" y="3263543"/>
            <a:ext cx="584048" cy="491067"/>
          </a:xfrm>
          <a:custGeom>
            <a:avLst/>
            <a:gdLst>
              <a:gd name="T0" fmla="*/ 580 w 609"/>
              <a:gd name="T1" fmla="*/ 56 h 510"/>
              <a:gd name="T2" fmla="*/ 580 w 609"/>
              <a:gd name="T3" fmla="*/ 56 h 510"/>
              <a:gd name="T4" fmla="*/ 28 w 609"/>
              <a:gd name="T5" fmla="*/ 56 h 510"/>
              <a:gd name="T6" fmla="*/ 0 w 609"/>
              <a:gd name="T7" fmla="*/ 28 h 510"/>
              <a:gd name="T8" fmla="*/ 28 w 609"/>
              <a:gd name="T9" fmla="*/ 0 h 510"/>
              <a:gd name="T10" fmla="*/ 580 w 609"/>
              <a:gd name="T11" fmla="*/ 0 h 510"/>
              <a:gd name="T12" fmla="*/ 608 w 609"/>
              <a:gd name="T13" fmla="*/ 28 h 510"/>
              <a:gd name="T14" fmla="*/ 580 w 609"/>
              <a:gd name="T15" fmla="*/ 56 h 510"/>
              <a:gd name="T16" fmla="*/ 28 w 609"/>
              <a:gd name="T17" fmla="*/ 148 h 510"/>
              <a:gd name="T18" fmla="*/ 28 w 609"/>
              <a:gd name="T19" fmla="*/ 148 h 510"/>
              <a:gd name="T20" fmla="*/ 191 w 609"/>
              <a:gd name="T21" fmla="*/ 148 h 510"/>
              <a:gd name="T22" fmla="*/ 311 w 609"/>
              <a:gd name="T23" fmla="*/ 148 h 510"/>
              <a:gd name="T24" fmla="*/ 339 w 609"/>
              <a:gd name="T25" fmla="*/ 148 h 510"/>
              <a:gd name="T26" fmla="*/ 339 w 609"/>
              <a:gd name="T27" fmla="*/ 148 h 510"/>
              <a:gd name="T28" fmla="*/ 467 w 609"/>
              <a:gd name="T29" fmla="*/ 148 h 510"/>
              <a:gd name="T30" fmla="*/ 495 w 609"/>
              <a:gd name="T31" fmla="*/ 176 h 510"/>
              <a:gd name="T32" fmla="*/ 467 w 609"/>
              <a:gd name="T33" fmla="*/ 205 h 510"/>
              <a:gd name="T34" fmla="*/ 410 w 609"/>
              <a:gd name="T35" fmla="*/ 205 h 510"/>
              <a:gd name="T36" fmla="*/ 410 w 609"/>
              <a:gd name="T37" fmla="*/ 205 h 510"/>
              <a:gd name="T38" fmla="*/ 191 w 609"/>
              <a:gd name="T39" fmla="*/ 205 h 510"/>
              <a:gd name="T40" fmla="*/ 191 w 609"/>
              <a:gd name="T41" fmla="*/ 205 h 510"/>
              <a:gd name="T42" fmla="*/ 28 w 609"/>
              <a:gd name="T43" fmla="*/ 205 h 510"/>
              <a:gd name="T44" fmla="*/ 0 w 609"/>
              <a:gd name="T45" fmla="*/ 176 h 510"/>
              <a:gd name="T46" fmla="*/ 28 w 609"/>
              <a:gd name="T47" fmla="*/ 148 h 510"/>
              <a:gd name="T48" fmla="*/ 28 w 609"/>
              <a:gd name="T49" fmla="*/ 297 h 510"/>
              <a:gd name="T50" fmla="*/ 28 w 609"/>
              <a:gd name="T51" fmla="*/ 297 h 510"/>
              <a:gd name="T52" fmla="*/ 580 w 609"/>
              <a:gd name="T53" fmla="*/ 297 h 510"/>
              <a:gd name="T54" fmla="*/ 608 w 609"/>
              <a:gd name="T55" fmla="*/ 325 h 510"/>
              <a:gd name="T56" fmla="*/ 580 w 609"/>
              <a:gd name="T57" fmla="*/ 353 h 510"/>
              <a:gd name="T58" fmla="*/ 28 w 609"/>
              <a:gd name="T59" fmla="*/ 353 h 510"/>
              <a:gd name="T60" fmla="*/ 0 w 609"/>
              <a:gd name="T61" fmla="*/ 325 h 510"/>
              <a:gd name="T62" fmla="*/ 28 w 609"/>
              <a:gd name="T63" fmla="*/ 297 h 510"/>
              <a:gd name="T64" fmla="*/ 28 w 609"/>
              <a:gd name="T65" fmla="*/ 452 h 510"/>
              <a:gd name="T66" fmla="*/ 28 w 609"/>
              <a:gd name="T67" fmla="*/ 452 h 510"/>
              <a:gd name="T68" fmla="*/ 191 w 609"/>
              <a:gd name="T69" fmla="*/ 452 h 510"/>
              <a:gd name="T70" fmla="*/ 311 w 609"/>
              <a:gd name="T71" fmla="*/ 452 h 510"/>
              <a:gd name="T72" fmla="*/ 410 w 609"/>
              <a:gd name="T73" fmla="*/ 452 h 510"/>
              <a:gd name="T74" fmla="*/ 438 w 609"/>
              <a:gd name="T75" fmla="*/ 480 h 510"/>
              <a:gd name="T76" fmla="*/ 410 w 609"/>
              <a:gd name="T77" fmla="*/ 509 h 510"/>
              <a:gd name="T78" fmla="*/ 311 w 609"/>
              <a:gd name="T79" fmla="*/ 509 h 510"/>
              <a:gd name="T80" fmla="*/ 311 w 609"/>
              <a:gd name="T81" fmla="*/ 509 h 510"/>
              <a:gd name="T82" fmla="*/ 28 w 609"/>
              <a:gd name="T83" fmla="*/ 509 h 510"/>
              <a:gd name="T84" fmla="*/ 0 w 609"/>
              <a:gd name="T85" fmla="*/ 480 h 510"/>
              <a:gd name="T86" fmla="*/ 28 w 609"/>
              <a:gd name="T87"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9" h="510">
                <a:moveTo>
                  <a:pt x="580" y="56"/>
                </a:moveTo>
                <a:lnTo>
                  <a:pt x="580" y="56"/>
                </a:lnTo>
                <a:cubicBezTo>
                  <a:pt x="28" y="56"/>
                  <a:pt x="28" y="56"/>
                  <a:pt x="28" y="56"/>
                </a:cubicBezTo>
                <a:cubicBezTo>
                  <a:pt x="14" y="56"/>
                  <a:pt x="0" y="42"/>
                  <a:pt x="0" y="28"/>
                </a:cubicBezTo>
                <a:cubicBezTo>
                  <a:pt x="0" y="7"/>
                  <a:pt x="14" y="0"/>
                  <a:pt x="28" y="0"/>
                </a:cubicBezTo>
                <a:cubicBezTo>
                  <a:pt x="580" y="0"/>
                  <a:pt x="580" y="0"/>
                  <a:pt x="580" y="0"/>
                </a:cubicBezTo>
                <a:cubicBezTo>
                  <a:pt x="594" y="0"/>
                  <a:pt x="608" y="7"/>
                  <a:pt x="608" y="28"/>
                </a:cubicBezTo>
                <a:cubicBezTo>
                  <a:pt x="608" y="42"/>
                  <a:pt x="594" y="56"/>
                  <a:pt x="580" y="56"/>
                </a:cubicBezTo>
                <a:close/>
                <a:moveTo>
                  <a:pt x="28" y="148"/>
                </a:moveTo>
                <a:lnTo>
                  <a:pt x="28" y="148"/>
                </a:lnTo>
                <a:cubicBezTo>
                  <a:pt x="191" y="148"/>
                  <a:pt x="191" y="148"/>
                  <a:pt x="191" y="148"/>
                </a:cubicBezTo>
                <a:cubicBezTo>
                  <a:pt x="311" y="148"/>
                  <a:pt x="311" y="148"/>
                  <a:pt x="311" y="148"/>
                </a:cubicBezTo>
                <a:cubicBezTo>
                  <a:pt x="339" y="148"/>
                  <a:pt x="339" y="148"/>
                  <a:pt x="339" y="148"/>
                </a:cubicBezTo>
                <a:lnTo>
                  <a:pt x="339" y="148"/>
                </a:lnTo>
                <a:cubicBezTo>
                  <a:pt x="467" y="148"/>
                  <a:pt x="467" y="148"/>
                  <a:pt x="467" y="148"/>
                </a:cubicBezTo>
                <a:cubicBezTo>
                  <a:pt x="481" y="148"/>
                  <a:pt x="495" y="162"/>
                  <a:pt x="495" y="176"/>
                </a:cubicBezTo>
                <a:cubicBezTo>
                  <a:pt x="495" y="191"/>
                  <a:pt x="481" y="205"/>
                  <a:pt x="467" y="205"/>
                </a:cubicBezTo>
                <a:cubicBezTo>
                  <a:pt x="410" y="205"/>
                  <a:pt x="410" y="205"/>
                  <a:pt x="410" y="205"/>
                </a:cubicBezTo>
                <a:lnTo>
                  <a:pt x="410" y="205"/>
                </a:lnTo>
                <a:cubicBezTo>
                  <a:pt x="191" y="205"/>
                  <a:pt x="191" y="205"/>
                  <a:pt x="191" y="205"/>
                </a:cubicBezTo>
                <a:lnTo>
                  <a:pt x="191" y="205"/>
                </a:lnTo>
                <a:cubicBezTo>
                  <a:pt x="28" y="205"/>
                  <a:pt x="28" y="205"/>
                  <a:pt x="28" y="205"/>
                </a:cubicBezTo>
                <a:cubicBezTo>
                  <a:pt x="14" y="205"/>
                  <a:pt x="0" y="191"/>
                  <a:pt x="0" y="176"/>
                </a:cubicBezTo>
                <a:cubicBezTo>
                  <a:pt x="0" y="162"/>
                  <a:pt x="14" y="148"/>
                  <a:pt x="28" y="148"/>
                </a:cubicBezTo>
                <a:close/>
                <a:moveTo>
                  <a:pt x="28" y="297"/>
                </a:moveTo>
                <a:lnTo>
                  <a:pt x="28" y="297"/>
                </a:lnTo>
                <a:cubicBezTo>
                  <a:pt x="580" y="297"/>
                  <a:pt x="580" y="297"/>
                  <a:pt x="580" y="297"/>
                </a:cubicBezTo>
                <a:cubicBezTo>
                  <a:pt x="594" y="297"/>
                  <a:pt x="608" y="311"/>
                  <a:pt x="608" y="325"/>
                </a:cubicBezTo>
                <a:cubicBezTo>
                  <a:pt x="608" y="346"/>
                  <a:pt x="594" y="353"/>
                  <a:pt x="580" y="353"/>
                </a:cubicBezTo>
                <a:cubicBezTo>
                  <a:pt x="28" y="353"/>
                  <a:pt x="28" y="353"/>
                  <a:pt x="28" y="353"/>
                </a:cubicBezTo>
                <a:cubicBezTo>
                  <a:pt x="14" y="353"/>
                  <a:pt x="0" y="346"/>
                  <a:pt x="0" y="325"/>
                </a:cubicBezTo>
                <a:cubicBezTo>
                  <a:pt x="0" y="311"/>
                  <a:pt x="14" y="297"/>
                  <a:pt x="28" y="297"/>
                </a:cubicBezTo>
                <a:close/>
                <a:moveTo>
                  <a:pt x="28" y="452"/>
                </a:moveTo>
                <a:lnTo>
                  <a:pt x="28" y="452"/>
                </a:lnTo>
                <a:cubicBezTo>
                  <a:pt x="191" y="452"/>
                  <a:pt x="191" y="452"/>
                  <a:pt x="191" y="452"/>
                </a:cubicBezTo>
                <a:cubicBezTo>
                  <a:pt x="311" y="452"/>
                  <a:pt x="311" y="452"/>
                  <a:pt x="311" y="452"/>
                </a:cubicBezTo>
                <a:cubicBezTo>
                  <a:pt x="410" y="452"/>
                  <a:pt x="410" y="452"/>
                  <a:pt x="410" y="452"/>
                </a:cubicBezTo>
                <a:cubicBezTo>
                  <a:pt x="424" y="452"/>
                  <a:pt x="438" y="459"/>
                  <a:pt x="438" y="480"/>
                </a:cubicBezTo>
                <a:cubicBezTo>
                  <a:pt x="438" y="494"/>
                  <a:pt x="424" y="509"/>
                  <a:pt x="410" y="509"/>
                </a:cubicBezTo>
                <a:cubicBezTo>
                  <a:pt x="311" y="509"/>
                  <a:pt x="311" y="509"/>
                  <a:pt x="311" y="509"/>
                </a:cubicBezTo>
                <a:lnTo>
                  <a:pt x="311" y="509"/>
                </a:lnTo>
                <a:cubicBezTo>
                  <a:pt x="28" y="509"/>
                  <a:pt x="28" y="509"/>
                  <a:pt x="28" y="509"/>
                </a:cubicBezTo>
                <a:cubicBezTo>
                  <a:pt x="14" y="509"/>
                  <a:pt x="0" y="494"/>
                  <a:pt x="0" y="480"/>
                </a:cubicBezTo>
                <a:cubicBezTo>
                  <a:pt x="0" y="459"/>
                  <a:pt x="14" y="452"/>
                  <a:pt x="28"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0" name="Freeform 132"/>
          <p:cNvSpPr>
            <a:spLocks noChangeArrowheads="1"/>
          </p:cNvSpPr>
          <p:nvPr userDrawn="1"/>
        </p:nvSpPr>
        <p:spPr bwMode="auto">
          <a:xfrm>
            <a:off x="232299" y="3263543"/>
            <a:ext cx="579814" cy="491067"/>
          </a:xfrm>
          <a:custGeom>
            <a:avLst/>
            <a:gdLst>
              <a:gd name="T0" fmla="*/ 572 w 602"/>
              <a:gd name="T1" fmla="*/ 353 h 510"/>
              <a:gd name="T2" fmla="*/ 572 w 602"/>
              <a:gd name="T3" fmla="*/ 353 h 510"/>
              <a:gd name="T4" fmla="*/ 28 w 602"/>
              <a:gd name="T5" fmla="*/ 353 h 510"/>
              <a:gd name="T6" fmla="*/ 0 w 602"/>
              <a:gd name="T7" fmla="*/ 325 h 510"/>
              <a:gd name="T8" fmla="*/ 28 w 602"/>
              <a:gd name="T9" fmla="*/ 297 h 510"/>
              <a:gd name="T10" fmla="*/ 572 w 602"/>
              <a:gd name="T11" fmla="*/ 297 h 510"/>
              <a:gd name="T12" fmla="*/ 601 w 602"/>
              <a:gd name="T13" fmla="*/ 325 h 510"/>
              <a:gd name="T14" fmla="*/ 572 w 602"/>
              <a:gd name="T15" fmla="*/ 353 h 510"/>
              <a:gd name="T16" fmla="*/ 572 w 602"/>
              <a:gd name="T17" fmla="*/ 205 h 510"/>
              <a:gd name="T18" fmla="*/ 572 w 602"/>
              <a:gd name="T19" fmla="*/ 205 h 510"/>
              <a:gd name="T20" fmla="*/ 28 w 602"/>
              <a:gd name="T21" fmla="*/ 205 h 510"/>
              <a:gd name="T22" fmla="*/ 0 w 602"/>
              <a:gd name="T23" fmla="*/ 176 h 510"/>
              <a:gd name="T24" fmla="*/ 28 w 602"/>
              <a:gd name="T25" fmla="*/ 148 h 510"/>
              <a:gd name="T26" fmla="*/ 572 w 602"/>
              <a:gd name="T27" fmla="*/ 148 h 510"/>
              <a:gd name="T28" fmla="*/ 601 w 602"/>
              <a:gd name="T29" fmla="*/ 176 h 510"/>
              <a:gd name="T30" fmla="*/ 572 w 602"/>
              <a:gd name="T31" fmla="*/ 205 h 510"/>
              <a:gd name="T32" fmla="*/ 572 w 602"/>
              <a:gd name="T33" fmla="*/ 56 h 510"/>
              <a:gd name="T34" fmla="*/ 572 w 602"/>
              <a:gd name="T35" fmla="*/ 56 h 510"/>
              <a:gd name="T36" fmla="*/ 28 w 602"/>
              <a:gd name="T37" fmla="*/ 56 h 510"/>
              <a:gd name="T38" fmla="*/ 0 w 602"/>
              <a:gd name="T39" fmla="*/ 28 h 510"/>
              <a:gd name="T40" fmla="*/ 28 w 602"/>
              <a:gd name="T41" fmla="*/ 0 h 510"/>
              <a:gd name="T42" fmla="*/ 572 w 602"/>
              <a:gd name="T43" fmla="*/ 0 h 510"/>
              <a:gd name="T44" fmla="*/ 601 w 602"/>
              <a:gd name="T45" fmla="*/ 28 h 510"/>
              <a:gd name="T46" fmla="*/ 572 w 602"/>
              <a:gd name="T47" fmla="*/ 56 h 510"/>
              <a:gd name="T48" fmla="*/ 28 w 602"/>
              <a:gd name="T49" fmla="*/ 452 h 510"/>
              <a:gd name="T50" fmla="*/ 28 w 602"/>
              <a:gd name="T51" fmla="*/ 452 h 510"/>
              <a:gd name="T52" fmla="*/ 572 w 602"/>
              <a:gd name="T53" fmla="*/ 452 h 510"/>
              <a:gd name="T54" fmla="*/ 601 w 602"/>
              <a:gd name="T55" fmla="*/ 480 h 510"/>
              <a:gd name="T56" fmla="*/ 572 w 602"/>
              <a:gd name="T57" fmla="*/ 509 h 510"/>
              <a:gd name="T58" fmla="*/ 28 w 602"/>
              <a:gd name="T59" fmla="*/ 509 h 510"/>
              <a:gd name="T60" fmla="*/ 0 w 602"/>
              <a:gd name="T61" fmla="*/ 480 h 510"/>
              <a:gd name="T62" fmla="*/ 28 w 602"/>
              <a:gd name="T63" fmla="*/ 45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510">
                <a:moveTo>
                  <a:pt x="572" y="353"/>
                </a:moveTo>
                <a:lnTo>
                  <a:pt x="572" y="353"/>
                </a:lnTo>
                <a:cubicBezTo>
                  <a:pt x="28" y="353"/>
                  <a:pt x="28" y="353"/>
                  <a:pt x="28" y="353"/>
                </a:cubicBezTo>
                <a:cubicBezTo>
                  <a:pt x="14" y="353"/>
                  <a:pt x="0" y="346"/>
                  <a:pt x="0" y="325"/>
                </a:cubicBezTo>
                <a:cubicBezTo>
                  <a:pt x="0" y="311"/>
                  <a:pt x="14" y="297"/>
                  <a:pt x="28" y="297"/>
                </a:cubicBezTo>
                <a:cubicBezTo>
                  <a:pt x="572" y="297"/>
                  <a:pt x="572" y="297"/>
                  <a:pt x="572" y="297"/>
                </a:cubicBezTo>
                <a:cubicBezTo>
                  <a:pt x="594" y="297"/>
                  <a:pt x="601" y="311"/>
                  <a:pt x="601" y="325"/>
                </a:cubicBezTo>
                <a:cubicBezTo>
                  <a:pt x="601" y="346"/>
                  <a:pt x="594" y="353"/>
                  <a:pt x="572" y="353"/>
                </a:cubicBezTo>
                <a:close/>
                <a:moveTo>
                  <a:pt x="572" y="205"/>
                </a:moveTo>
                <a:lnTo>
                  <a:pt x="572" y="205"/>
                </a:lnTo>
                <a:cubicBezTo>
                  <a:pt x="28" y="205"/>
                  <a:pt x="28" y="205"/>
                  <a:pt x="28" y="205"/>
                </a:cubicBezTo>
                <a:cubicBezTo>
                  <a:pt x="14" y="205"/>
                  <a:pt x="0" y="191"/>
                  <a:pt x="0" y="176"/>
                </a:cubicBezTo>
                <a:cubicBezTo>
                  <a:pt x="0" y="162"/>
                  <a:pt x="14" y="148"/>
                  <a:pt x="28" y="148"/>
                </a:cubicBezTo>
                <a:cubicBezTo>
                  <a:pt x="572" y="148"/>
                  <a:pt x="572" y="148"/>
                  <a:pt x="572" y="148"/>
                </a:cubicBezTo>
                <a:cubicBezTo>
                  <a:pt x="594" y="148"/>
                  <a:pt x="601" y="162"/>
                  <a:pt x="601" y="176"/>
                </a:cubicBezTo>
                <a:cubicBezTo>
                  <a:pt x="601" y="191"/>
                  <a:pt x="594" y="205"/>
                  <a:pt x="572" y="205"/>
                </a:cubicBezTo>
                <a:close/>
                <a:moveTo>
                  <a:pt x="572" y="56"/>
                </a:moveTo>
                <a:lnTo>
                  <a:pt x="572" y="56"/>
                </a:lnTo>
                <a:cubicBezTo>
                  <a:pt x="28" y="56"/>
                  <a:pt x="28" y="56"/>
                  <a:pt x="28" y="56"/>
                </a:cubicBezTo>
                <a:cubicBezTo>
                  <a:pt x="14" y="56"/>
                  <a:pt x="0" y="42"/>
                  <a:pt x="0" y="28"/>
                </a:cubicBezTo>
                <a:cubicBezTo>
                  <a:pt x="0" y="7"/>
                  <a:pt x="14" y="0"/>
                  <a:pt x="28" y="0"/>
                </a:cubicBezTo>
                <a:cubicBezTo>
                  <a:pt x="572" y="0"/>
                  <a:pt x="572" y="0"/>
                  <a:pt x="572" y="0"/>
                </a:cubicBezTo>
                <a:cubicBezTo>
                  <a:pt x="594" y="0"/>
                  <a:pt x="601" y="7"/>
                  <a:pt x="601" y="28"/>
                </a:cubicBezTo>
                <a:cubicBezTo>
                  <a:pt x="601" y="42"/>
                  <a:pt x="594" y="56"/>
                  <a:pt x="572" y="56"/>
                </a:cubicBezTo>
                <a:close/>
                <a:moveTo>
                  <a:pt x="28" y="452"/>
                </a:moveTo>
                <a:lnTo>
                  <a:pt x="28" y="452"/>
                </a:lnTo>
                <a:cubicBezTo>
                  <a:pt x="572" y="452"/>
                  <a:pt x="572" y="452"/>
                  <a:pt x="572" y="452"/>
                </a:cubicBezTo>
                <a:cubicBezTo>
                  <a:pt x="594" y="452"/>
                  <a:pt x="601" y="459"/>
                  <a:pt x="601" y="480"/>
                </a:cubicBezTo>
                <a:cubicBezTo>
                  <a:pt x="601" y="494"/>
                  <a:pt x="594" y="509"/>
                  <a:pt x="572" y="509"/>
                </a:cubicBezTo>
                <a:cubicBezTo>
                  <a:pt x="28" y="509"/>
                  <a:pt x="28" y="509"/>
                  <a:pt x="28" y="509"/>
                </a:cubicBezTo>
                <a:cubicBezTo>
                  <a:pt x="14" y="509"/>
                  <a:pt x="0" y="494"/>
                  <a:pt x="0" y="480"/>
                </a:cubicBezTo>
                <a:cubicBezTo>
                  <a:pt x="0" y="459"/>
                  <a:pt x="14" y="452"/>
                  <a:pt x="28"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4" name="Freeform 136"/>
          <p:cNvSpPr>
            <a:spLocks noChangeArrowheads="1"/>
          </p:cNvSpPr>
          <p:nvPr userDrawn="1"/>
        </p:nvSpPr>
        <p:spPr bwMode="auto">
          <a:xfrm>
            <a:off x="8337020" y="2353378"/>
            <a:ext cx="575583" cy="270933"/>
          </a:xfrm>
          <a:custGeom>
            <a:avLst/>
            <a:gdLst>
              <a:gd name="T0" fmla="*/ 572 w 601"/>
              <a:gd name="T1" fmla="*/ 198 h 283"/>
              <a:gd name="T2" fmla="*/ 572 w 601"/>
              <a:gd name="T3" fmla="*/ 198 h 283"/>
              <a:gd name="T4" fmla="*/ 572 w 601"/>
              <a:gd name="T5" fmla="*/ 254 h 283"/>
              <a:gd name="T6" fmla="*/ 544 w 601"/>
              <a:gd name="T7" fmla="*/ 282 h 283"/>
              <a:gd name="T8" fmla="*/ 28 w 601"/>
              <a:gd name="T9" fmla="*/ 282 h 283"/>
              <a:gd name="T10" fmla="*/ 0 w 601"/>
              <a:gd name="T11" fmla="*/ 254 h 283"/>
              <a:gd name="T12" fmla="*/ 0 w 601"/>
              <a:gd name="T13" fmla="*/ 28 h 283"/>
              <a:gd name="T14" fmla="*/ 28 w 601"/>
              <a:gd name="T15" fmla="*/ 0 h 283"/>
              <a:gd name="T16" fmla="*/ 544 w 601"/>
              <a:gd name="T17" fmla="*/ 0 h 283"/>
              <a:gd name="T18" fmla="*/ 572 w 601"/>
              <a:gd name="T19" fmla="*/ 28 h 283"/>
              <a:gd name="T20" fmla="*/ 572 w 601"/>
              <a:gd name="T21" fmla="*/ 84 h 283"/>
              <a:gd name="T22" fmla="*/ 600 w 601"/>
              <a:gd name="T23" fmla="*/ 113 h 283"/>
              <a:gd name="T24" fmla="*/ 600 w 601"/>
              <a:gd name="T25" fmla="*/ 169 h 283"/>
              <a:gd name="T26" fmla="*/ 572 w 601"/>
              <a:gd name="T27" fmla="*/ 198 h 283"/>
              <a:gd name="T28" fmla="*/ 516 w 601"/>
              <a:gd name="T29" fmla="*/ 56 h 283"/>
              <a:gd name="T30" fmla="*/ 516 w 601"/>
              <a:gd name="T31" fmla="*/ 56 h 283"/>
              <a:gd name="T32" fmla="*/ 56 w 601"/>
              <a:gd name="T33" fmla="*/ 56 h 283"/>
              <a:gd name="T34" fmla="*/ 56 w 601"/>
              <a:gd name="T35" fmla="*/ 226 h 283"/>
              <a:gd name="T36" fmla="*/ 56 w 601"/>
              <a:gd name="T37" fmla="*/ 226 h 283"/>
              <a:gd name="T38" fmla="*/ 56 w 601"/>
              <a:gd name="T39" fmla="*/ 226 h 283"/>
              <a:gd name="T40" fmla="*/ 516 w 601"/>
              <a:gd name="T41" fmla="*/ 226 h 283"/>
              <a:gd name="T42" fmla="*/ 516 w 601"/>
              <a:gd name="T43" fmla="*/ 226 h 283"/>
              <a:gd name="T44" fmla="*/ 516 w 601"/>
              <a:gd name="T45" fmla="*/ 226 h 283"/>
              <a:gd name="T46" fmla="*/ 516 w 601"/>
              <a:gd name="T47" fmla="*/ 5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1" h="283">
                <a:moveTo>
                  <a:pt x="572" y="198"/>
                </a:moveTo>
                <a:lnTo>
                  <a:pt x="572" y="198"/>
                </a:lnTo>
                <a:cubicBezTo>
                  <a:pt x="572" y="254"/>
                  <a:pt x="572" y="254"/>
                  <a:pt x="572" y="254"/>
                </a:cubicBezTo>
                <a:cubicBezTo>
                  <a:pt x="572" y="275"/>
                  <a:pt x="558" y="282"/>
                  <a:pt x="544" y="282"/>
                </a:cubicBezTo>
                <a:cubicBezTo>
                  <a:pt x="28" y="282"/>
                  <a:pt x="28" y="282"/>
                  <a:pt x="28" y="282"/>
                </a:cubicBezTo>
                <a:cubicBezTo>
                  <a:pt x="7" y="282"/>
                  <a:pt x="0" y="275"/>
                  <a:pt x="0" y="254"/>
                </a:cubicBezTo>
                <a:cubicBezTo>
                  <a:pt x="0" y="28"/>
                  <a:pt x="0" y="28"/>
                  <a:pt x="0" y="28"/>
                </a:cubicBezTo>
                <a:cubicBezTo>
                  <a:pt x="0" y="14"/>
                  <a:pt x="7" y="0"/>
                  <a:pt x="28" y="0"/>
                </a:cubicBezTo>
                <a:cubicBezTo>
                  <a:pt x="544" y="0"/>
                  <a:pt x="544" y="0"/>
                  <a:pt x="544" y="0"/>
                </a:cubicBezTo>
                <a:cubicBezTo>
                  <a:pt x="558" y="0"/>
                  <a:pt x="572" y="14"/>
                  <a:pt x="572" y="28"/>
                </a:cubicBezTo>
                <a:cubicBezTo>
                  <a:pt x="572" y="84"/>
                  <a:pt x="572" y="84"/>
                  <a:pt x="572" y="84"/>
                </a:cubicBezTo>
                <a:cubicBezTo>
                  <a:pt x="586" y="84"/>
                  <a:pt x="600" y="99"/>
                  <a:pt x="600" y="113"/>
                </a:cubicBezTo>
                <a:cubicBezTo>
                  <a:pt x="600" y="169"/>
                  <a:pt x="600" y="169"/>
                  <a:pt x="600" y="169"/>
                </a:cubicBezTo>
                <a:cubicBezTo>
                  <a:pt x="600" y="190"/>
                  <a:pt x="586" y="198"/>
                  <a:pt x="572" y="198"/>
                </a:cubicBezTo>
                <a:close/>
                <a:moveTo>
                  <a:pt x="516" y="56"/>
                </a:moveTo>
                <a:lnTo>
                  <a:pt x="516" y="56"/>
                </a:lnTo>
                <a:cubicBezTo>
                  <a:pt x="56" y="56"/>
                  <a:pt x="56" y="56"/>
                  <a:pt x="56" y="56"/>
                </a:cubicBezTo>
                <a:cubicBezTo>
                  <a:pt x="56" y="226"/>
                  <a:pt x="56" y="226"/>
                  <a:pt x="56" y="226"/>
                </a:cubicBezTo>
                <a:lnTo>
                  <a:pt x="56" y="226"/>
                </a:lnTo>
                <a:lnTo>
                  <a:pt x="56" y="226"/>
                </a:lnTo>
                <a:cubicBezTo>
                  <a:pt x="516" y="226"/>
                  <a:pt x="516" y="226"/>
                  <a:pt x="516" y="226"/>
                </a:cubicBezTo>
                <a:lnTo>
                  <a:pt x="516" y="226"/>
                </a:lnTo>
                <a:lnTo>
                  <a:pt x="516" y="226"/>
                </a:lnTo>
                <a:lnTo>
                  <a:pt x="516" y="5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5" name="Freeform 137"/>
          <p:cNvSpPr>
            <a:spLocks noChangeArrowheads="1"/>
          </p:cNvSpPr>
          <p:nvPr userDrawn="1"/>
        </p:nvSpPr>
        <p:spPr bwMode="auto">
          <a:xfrm>
            <a:off x="7317054" y="2217911"/>
            <a:ext cx="584048" cy="558800"/>
          </a:xfrm>
          <a:custGeom>
            <a:avLst/>
            <a:gdLst>
              <a:gd name="T0" fmla="*/ 593 w 608"/>
              <a:gd name="T1" fmla="*/ 255 h 581"/>
              <a:gd name="T2" fmla="*/ 593 w 608"/>
              <a:gd name="T3" fmla="*/ 255 h 581"/>
              <a:gd name="T4" fmla="*/ 593 w 608"/>
              <a:gd name="T5" fmla="*/ 255 h 581"/>
              <a:gd name="T6" fmla="*/ 445 w 608"/>
              <a:gd name="T7" fmla="*/ 361 h 581"/>
              <a:gd name="T8" fmla="*/ 501 w 608"/>
              <a:gd name="T9" fmla="*/ 537 h 581"/>
              <a:gd name="T10" fmla="*/ 501 w 608"/>
              <a:gd name="T11" fmla="*/ 552 h 581"/>
              <a:gd name="T12" fmla="*/ 473 w 608"/>
              <a:gd name="T13" fmla="*/ 580 h 581"/>
              <a:gd name="T14" fmla="*/ 459 w 608"/>
              <a:gd name="T15" fmla="*/ 573 h 581"/>
              <a:gd name="T16" fmla="*/ 459 w 608"/>
              <a:gd name="T17" fmla="*/ 573 h 581"/>
              <a:gd name="T18" fmla="*/ 304 w 608"/>
              <a:gd name="T19" fmla="*/ 460 h 581"/>
              <a:gd name="T20" fmla="*/ 148 w 608"/>
              <a:gd name="T21" fmla="*/ 573 h 581"/>
              <a:gd name="T22" fmla="*/ 148 w 608"/>
              <a:gd name="T23" fmla="*/ 573 h 581"/>
              <a:gd name="T24" fmla="*/ 134 w 608"/>
              <a:gd name="T25" fmla="*/ 580 h 581"/>
              <a:gd name="T26" fmla="*/ 106 w 608"/>
              <a:gd name="T27" fmla="*/ 552 h 581"/>
              <a:gd name="T28" fmla="*/ 106 w 608"/>
              <a:gd name="T29" fmla="*/ 537 h 581"/>
              <a:gd name="T30" fmla="*/ 162 w 608"/>
              <a:gd name="T31" fmla="*/ 361 h 581"/>
              <a:gd name="T32" fmla="*/ 14 w 608"/>
              <a:gd name="T33" fmla="*/ 255 h 581"/>
              <a:gd name="T34" fmla="*/ 14 w 608"/>
              <a:gd name="T35" fmla="*/ 255 h 581"/>
              <a:gd name="T36" fmla="*/ 0 w 608"/>
              <a:gd name="T37" fmla="*/ 226 h 581"/>
              <a:gd name="T38" fmla="*/ 28 w 608"/>
              <a:gd name="T39" fmla="*/ 198 h 581"/>
              <a:gd name="T40" fmla="*/ 28 w 608"/>
              <a:gd name="T41" fmla="*/ 198 h 581"/>
              <a:gd name="T42" fmla="*/ 219 w 608"/>
              <a:gd name="T43" fmla="*/ 198 h 581"/>
              <a:gd name="T44" fmla="*/ 275 w 608"/>
              <a:gd name="T45" fmla="*/ 22 h 581"/>
              <a:gd name="T46" fmla="*/ 304 w 608"/>
              <a:gd name="T47" fmla="*/ 0 h 581"/>
              <a:gd name="T48" fmla="*/ 332 w 608"/>
              <a:gd name="T49" fmla="*/ 22 h 581"/>
              <a:gd name="T50" fmla="*/ 388 w 608"/>
              <a:gd name="T51" fmla="*/ 198 h 581"/>
              <a:gd name="T52" fmla="*/ 579 w 608"/>
              <a:gd name="T53" fmla="*/ 198 h 581"/>
              <a:gd name="T54" fmla="*/ 579 w 608"/>
              <a:gd name="T55" fmla="*/ 198 h 581"/>
              <a:gd name="T56" fmla="*/ 607 w 608"/>
              <a:gd name="T57" fmla="*/ 226 h 581"/>
              <a:gd name="T58" fmla="*/ 593 w 608"/>
              <a:gd name="T59" fmla="*/ 25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8" h="581">
                <a:moveTo>
                  <a:pt x="593" y="255"/>
                </a:moveTo>
                <a:lnTo>
                  <a:pt x="593" y="255"/>
                </a:lnTo>
                <a:lnTo>
                  <a:pt x="593" y="255"/>
                </a:lnTo>
                <a:cubicBezTo>
                  <a:pt x="445" y="361"/>
                  <a:pt x="445" y="361"/>
                  <a:pt x="445" y="361"/>
                </a:cubicBezTo>
                <a:cubicBezTo>
                  <a:pt x="501" y="537"/>
                  <a:pt x="501" y="537"/>
                  <a:pt x="501" y="537"/>
                </a:cubicBezTo>
                <a:cubicBezTo>
                  <a:pt x="501" y="545"/>
                  <a:pt x="501" y="545"/>
                  <a:pt x="501" y="552"/>
                </a:cubicBezTo>
                <a:cubicBezTo>
                  <a:pt x="501" y="566"/>
                  <a:pt x="487" y="580"/>
                  <a:pt x="473" y="580"/>
                </a:cubicBezTo>
                <a:cubicBezTo>
                  <a:pt x="466" y="580"/>
                  <a:pt x="459" y="573"/>
                  <a:pt x="459" y="573"/>
                </a:cubicBezTo>
                <a:lnTo>
                  <a:pt x="459" y="573"/>
                </a:lnTo>
                <a:cubicBezTo>
                  <a:pt x="304" y="460"/>
                  <a:pt x="304" y="460"/>
                  <a:pt x="304" y="460"/>
                </a:cubicBezTo>
                <a:cubicBezTo>
                  <a:pt x="148" y="573"/>
                  <a:pt x="148" y="573"/>
                  <a:pt x="148" y="573"/>
                </a:cubicBezTo>
                <a:lnTo>
                  <a:pt x="148" y="573"/>
                </a:lnTo>
                <a:cubicBezTo>
                  <a:pt x="148" y="573"/>
                  <a:pt x="141" y="580"/>
                  <a:pt x="134" y="580"/>
                </a:cubicBezTo>
                <a:cubicBezTo>
                  <a:pt x="120" y="580"/>
                  <a:pt x="106" y="566"/>
                  <a:pt x="106" y="552"/>
                </a:cubicBezTo>
                <a:cubicBezTo>
                  <a:pt x="106" y="545"/>
                  <a:pt x="106" y="545"/>
                  <a:pt x="106" y="537"/>
                </a:cubicBezTo>
                <a:cubicBezTo>
                  <a:pt x="162" y="361"/>
                  <a:pt x="162" y="361"/>
                  <a:pt x="162" y="361"/>
                </a:cubicBezTo>
                <a:cubicBezTo>
                  <a:pt x="14" y="255"/>
                  <a:pt x="14" y="255"/>
                  <a:pt x="14" y="255"/>
                </a:cubicBezTo>
                <a:lnTo>
                  <a:pt x="14" y="255"/>
                </a:lnTo>
                <a:cubicBezTo>
                  <a:pt x="7" y="248"/>
                  <a:pt x="0" y="241"/>
                  <a:pt x="0" y="226"/>
                </a:cubicBezTo>
                <a:cubicBezTo>
                  <a:pt x="0" y="212"/>
                  <a:pt x="14" y="198"/>
                  <a:pt x="28" y="198"/>
                </a:cubicBezTo>
                <a:lnTo>
                  <a:pt x="28" y="198"/>
                </a:lnTo>
                <a:cubicBezTo>
                  <a:pt x="219" y="198"/>
                  <a:pt x="219" y="198"/>
                  <a:pt x="219" y="198"/>
                </a:cubicBezTo>
                <a:cubicBezTo>
                  <a:pt x="275" y="22"/>
                  <a:pt x="275" y="22"/>
                  <a:pt x="275" y="22"/>
                </a:cubicBezTo>
                <a:cubicBezTo>
                  <a:pt x="282" y="14"/>
                  <a:pt x="290" y="0"/>
                  <a:pt x="304" y="0"/>
                </a:cubicBezTo>
                <a:cubicBezTo>
                  <a:pt x="318" y="0"/>
                  <a:pt x="325" y="14"/>
                  <a:pt x="332" y="22"/>
                </a:cubicBezTo>
                <a:cubicBezTo>
                  <a:pt x="388" y="198"/>
                  <a:pt x="388" y="198"/>
                  <a:pt x="388" y="198"/>
                </a:cubicBezTo>
                <a:cubicBezTo>
                  <a:pt x="579" y="198"/>
                  <a:pt x="579" y="198"/>
                  <a:pt x="579" y="198"/>
                </a:cubicBezTo>
                <a:lnTo>
                  <a:pt x="579" y="198"/>
                </a:lnTo>
                <a:cubicBezTo>
                  <a:pt x="593" y="198"/>
                  <a:pt x="607" y="212"/>
                  <a:pt x="607" y="226"/>
                </a:cubicBezTo>
                <a:cubicBezTo>
                  <a:pt x="607" y="241"/>
                  <a:pt x="600" y="248"/>
                  <a:pt x="593" y="25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6" name="Freeform 138"/>
          <p:cNvSpPr>
            <a:spLocks noChangeArrowheads="1"/>
          </p:cNvSpPr>
          <p:nvPr userDrawn="1"/>
        </p:nvSpPr>
        <p:spPr bwMode="auto">
          <a:xfrm>
            <a:off x="6309784" y="2217911"/>
            <a:ext cx="571349" cy="558800"/>
          </a:xfrm>
          <a:custGeom>
            <a:avLst/>
            <a:gdLst>
              <a:gd name="T0" fmla="*/ 565 w 594"/>
              <a:gd name="T1" fmla="*/ 340 h 581"/>
              <a:gd name="T2" fmla="*/ 558 w 594"/>
              <a:gd name="T3" fmla="*/ 340 h 581"/>
              <a:gd name="T4" fmla="*/ 544 w 594"/>
              <a:gd name="T5" fmla="*/ 389 h 581"/>
              <a:gd name="T6" fmla="*/ 544 w 594"/>
              <a:gd name="T7" fmla="*/ 396 h 581"/>
              <a:gd name="T8" fmla="*/ 544 w 594"/>
              <a:gd name="T9" fmla="*/ 403 h 581"/>
              <a:gd name="T10" fmla="*/ 544 w 594"/>
              <a:gd name="T11" fmla="*/ 403 h 581"/>
              <a:gd name="T12" fmla="*/ 537 w 594"/>
              <a:gd name="T13" fmla="*/ 410 h 581"/>
              <a:gd name="T14" fmla="*/ 515 w 594"/>
              <a:gd name="T15" fmla="*/ 417 h 581"/>
              <a:gd name="T16" fmla="*/ 515 w 594"/>
              <a:gd name="T17" fmla="*/ 417 h 581"/>
              <a:gd name="T18" fmla="*/ 431 w 594"/>
              <a:gd name="T19" fmla="*/ 340 h 581"/>
              <a:gd name="T20" fmla="*/ 431 w 594"/>
              <a:gd name="T21" fmla="*/ 340 h 581"/>
              <a:gd name="T22" fmla="*/ 141 w 594"/>
              <a:gd name="T23" fmla="*/ 311 h 581"/>
              <a:gd name="T24" fmla="*/ 169 w 594"/>
              <a:gd name="T25" fmla="*/ 0 h 581"/>
              <a:gd name="T26" fmla="*/ 593 w 594"/>
              <a:gd name="T27" fmla="*/ 29 h 581"/>
              <a:gd name="T28" fmla="*/ 565 w 594"/>
              <a:gd name="T29" fmla="*/ 340 h 581"/>
              <a:gd name="T30" fmla="*/ 417 w 594"/>
              <a:gd name="T31" fmla="*/ 368 h 581"/>
              <a:gd name="T32" fmla="*/ 480 w 594"/>
              <a:gd name="T33" fmla="*/ 432 h 581"/>
              <a:gd name="T34" fmla="*/ 515 w 594"/>
              <a:gd name="T35" fmla="*/ 467 h 581"/>
              <a:gd name="T36" fmla="*/ 487 w 594"/>
              <a:gd name="T37" fmla="*/ 495 h 581"/>
              <a:gd name="T38" fmla="*/ 289 w 594"/>
              <a:gd name="T39" fmla="*/ 495 h 581"/>
              <a:gd name="T40" fmla="*/ 226 w 594"/>
              <a:gd name="T41" fmla="*/ 495 h 581"/>
              <a:gd name="T42" fmla="*/ 197 w 594"/>
              <a:gd name="T43" fmla="*/ 495 h 581"/>
              <a:gd name="T44" fmla="*/ 113 w 594"/>
              <a:gd name="T45" fmla="*/ 566 h 581"/>
              <a:gd name="T46" fmla="*/ 91 w 594"/>
              <a:gd name="T47" fmla="*/ 580 h 581"/>
              <a:gd name="T48" fmla="*/ 91 w 594"/>
              <a:gd name="T49" fmla="*/ 580 h 581"/>
              <a:gd name="T50" fmla="*/ 70 w 594"/>
              <a:gd name="T51" fmla="*/ 566 h 581"/>
              <a:gd name="T52" fmla="*/ 70 w 594"/>
              <a:gd name="T53" fmla="*/ 566 h 581"/>
              <a:gd name="T54" fmla="*/ 70 w 594"/>
              <a:gd name="T55" fmla="*/ 559 h 581"/>
              <a:gd name="T56" fmla="*/ 63 w 594"/>
              <a:gd name="T57" fmla="*/ 552 h 581"/>
              <a:gd name="T58" fmla="*/ 63 w 594"/>
              <a:gd name="T59" fmla="*/ 495 h 581"/>
              <a:gd name="T60" fmla="*/ 63 w 594"/>
              <a:gd name="T61" fmla="*/ 495 h 581"/>
              <a:gd name="T62" fmla="*/ 0 w 594"/>
              <a:gd name="T63" fmla="*/ 467 h 581"/>
              <a:gd name="T64" fmla="*/ 0 w 594"/>
              <a:gd name="T65" fmla="*/ 142 h 581"/>
              <a:gd name="T66" fmla="*/ 113 w 594"/>
              <a:gd name="T67" fmla="*/ 113 h 581"/>
              <a:gd name="T68" fmla="*/ 169 w 594"/>
              <a:gd name="T69" fmla="*/ 368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4" h="581">
                <a:moveTo>
                  <a:pt x="565" y="340"/>
                </a:moveTo>
                <a:lnTo>
                  <a:pt x="565" y="340"/>
                </a:lnTo>
                <a:cubicBezTo>
                  <a:pt x="558" y="340"/>
                  <a:pt x="558" y="340"/>
                  <a:pt x="558" y="340"/>
                </a:cubicBezTo>
                <a:lnTo>
                  <a:pt x="558" y="340"/>
                </a:lnTo>
                <a:cubicBezTo>
                  <a:pt x="544" y="340"/>
                  <a:pt x="544" y="340"/>
                  <a:pt x="544" y="340"/>
                </a:cubicBezTo>
                <a:cubicBezTo>
                  <a:pt x="544" y="389"/>
                  <a:pt x="544" y="389"/>
                  <a:pt x="544" y="389"/>
                </a:cubicBezTo>
                <a:lnTo>
                  <a:pt x="544" y="389"/>
                </a:lnTo>
                <a:lnTo>
                  <a:pt x="544" y="396"/>
                </a:lnTo>
                <a:lnTo>
                  <a:pt x="544" y="396"/>
                </a:lnTo>
                <a:cubicBezTo>
                  <a:pt x="544" y="396"/>
                  <a:pt x="544" y="396"/>
                  <a:pt x="544" y="403"/>
                </a:cubicBezTo>
                <a:lnTo>
                  <a:pt x="544" y="403"/>
                </a:lnTo>
                <a:lnTo>
                  <a:pt x="544" y="403"/>
                </a:lnTo>
                <a:lnTo>
                  <a:pt x="537" y="410"/>
                </a:lnTo>
                <a:lnTo>
                  <a:pt x="537" y="410"/>
                </a:lnTo>
                <a:cubicBezTo>
                  <a:pt x="530" y="417"/>
                  <a:pt x="523" y="417"/>
                  <a:pt x="515" y="417"/>
                </a:cubicBezTo>
                <a:lnTo>
                  <a:pt x="515" y="417"/>
                </a:lnTo>
                <a:lnTo>
                  <a:pt x="515" y="417"/>
                </a:lnTo>
                <a:lnTo>
                  <a:pt x="515" y="417"/>
                </a:lnTo>
                <a:cubicBezTo>
                  <a:pt x="508" y="417"/>
                  <a:pt x="501" y="417"/>
                  <a:pt x="501" y="410"/>
                </a:cubicBezTo>
                <a:cubicBezTo>
                  <a:pt x="431" y="340"/>
                  <a:pt x="431" y="340"/>
                  <a:pt x="431" y="340"/>
                </a:cubicBezTo>
                <a:lnTo>
                  <a:pt x="431" y="340"/>
                </a:lnTo>
                <a:lnTo>
                  <a:pt x="431" y="340"/>
                </a:ln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lnTo>
                  <a:pt x="480" y="432"/>
                </a:lnTo>
                <a:cubicBezTo>
                  <a:pt x="487" y="439"/>
                  <a:pt x="501" y="446"/>
                  <a:pt x="515" y="446"/>
                </a:cubicBezTo>
                <a:cubicBezTo>
                  <a:pt x="515" y="467"/>
                  <a:pt x="515" y="467"/>
                  <a:pt x="515" y="467"/>
                </a:cubicBezTo>
                <a:cubicBezTo>
                  <a:pt x="515" y="481"/>
                  <a:pt x="508" y="495"/>
                  <a:pt x="487" y="495"/>
                </a:cubicBezTo>
                <a:lnTo>
                  <a:pt x="487" y="495"/>
                </a:lnTo>
                <a:cubicBezTo>
                  <a:pt x="289" y="495"/>
                  <a:pt x="289" y="495"/>
                  <a:pt x="289" y="495"/>
                </a:cubicBezTo>
                <a:lnTo>
                  <a:pt x="289" y="495"/>
                </a:lnTo>
                <a:cubicBezTo>
                  <a:pt x="226" y="495"/>
                  <a:pt x="226" y="495"/>
                  <a:pt x="226" y="495"/>
                </a:cubicBezTo>
                <a:lnTo>
                  <a:pt x="226" y="495"/>
                </a:lnTo>
                <a:cubicBezTo>
                  <a:pt x="197" y="495"/>
                  <a:pt x="197" y="495"/>
                  <a:pt x="197" y="495"/>
                </a:cubicBezTo>
                <a:lnTo>
                  <a:pt x="197" y="495"/>
                </a:lnTo>
                <a:cubicBezTo>
                  <a:pt x="190" y="495"/>
                  <a:pt x="190" y="495"/>
                  <a:pt x="190" y="495"/>
                </a:cubicBezTo>
                <a:cubicBezTo>
                  <a:pt x="113" y="566"/>
                  <a:pt x="113" y="566"/>
                  <a:pt x="113" y="566"/>
                </a:cubicBezTo>
                <a:cubicBezTo>
                  <a:pt x="106" y="573"/>
                  <a:pt x="99" y="580"/>
                  <a:pt x="91" y="580"/>
                </a:cubicBezTo>
                <a:lnTo>
                  <a:pt x="91" y="580"/>
                </a:lnTo>
                <a:lnTo>
                  <a:pt x="91" y="580"/>
                </a:lnTo>
                <a:lnTo>
                  <a:pt x="91" y="580"/>
                </a:lnTo>
                <a:cubicBezTo>
                  <a:pt x="84" y="580"/>
                  <a:pt x="77" y="573"/>
                  <a:pt x="77" y="566"/>
                </a:cubicBezTo>
                <a:cubicBezTo>
                  <a:pt x="70" y="566"/>
                  <a:pt x="70" y="566"/>
                  <a:pt x="70" y="566"/>
                </a:cubicBezTo>
                <a:lnTo>
                  <a:pt x="70" y="566"/>
                </a:lnTo>
                <a:lnTo>
                  <a:pt x="70" y="566"/>
                </a:lnTo>
                <a:lnTo>
                  <a:pt x="70" y="559"/>
                </a:lnTo>
                <a:lnTo>
                  <a:pt x="70" y="559"/>
                </a:lnTo>
                <a:cubicBezTo>
                  <a:pt x="70" y="559"/>
                  <a:pt x="63" y="559"/>
                  <a:pt x="63" y="552"/>
                </a:cubicBezTo>
                <a:lnTo>
                  <a:pt x="63" y="552"/>
                </a:lnTo>
                <a:lnTo>
                  <a:pt x="63" y="552"/>
                </a:lnTo>
                <a:cubicBezTo>
                  <a:pt x="63" y="495"/>
                  <a:pt x="63" y="495"/>
                  <a:pt x="63" y="495"/>
                </a:cubicBezTo>
                <a:lnTo>
                  <a:pt x="63" y="495"/>
                </a:lnTo>
                <a:lnTo>
                  <a:pt x="63" y="495"/>
                </a:lnTo>
                <a:cubicBezTo>
                  <a:pt x="28" y="495"/>
                  <a:pt x="28" y="495"/>
                  <a:pt x="28" y="495"/>
                </a:cubicBezTo>
                <a:cubicBezTo>
                  <a:pt x="14" y="495"/>
                  <a:pt x="0" y="481"/>
                  <a:pt x="0" y="467"/>
                </a:cubicBezTo>
                <a:cubicBezTo>
                  <a:pt x="0" y="142"/>
                  <a:pt x="0" y="142"/>
                  <a:pt x="0" y="142"/>
                </a:cubicBezTo>
                <a:lnTo>
                  <a:pt x="0" y="142"/>
                </a:ln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7" name="Freeform 139"/>
          <p:cNvSpPr>
            <a:spLocks noChangeArrowheads="1"/>
          </p:cNvSpPr>
          <p:nvPr userDrawn="1"/>
        </p:nvSpPr>
        <p:spPr bwMode="auto">
          <a:xfrm>
            <a:off x="5298277" y="2230610"/>
            <a:ext cx="575583" cy="524933"/>
          </a:xfrm>
          <a:custGeom>
            <a:avLst/>
            <a:gdLst>
              <a:gd name="T0" fmla="*/ 572 w 601"/>
              <a:gd name="T1" fmla="*/ 460 h 546"/>
              <a:gd name="T2" fmla="*/ 572 w 601"/>
              <a:gd name="T3" fmla="*/ 460 h 546"/>
              <a:gd name="T4" fmla="*/ 438 w 601"/>
              <a:gd name="T5" fmla="*/ 460 h 546"/>
              <a:gd name="T6" fmla="*/ 438 w 601"/>
              <a:gd name="T7" fmla="*/ 460 h 546"/>
              <a:gd name="T8" fmla="*/ 226 w 601"/>
              <a:gd name="T9" fmla="*/ 460 h 546"/>
              <a:gd name="T10" fmla="*/ 226 w 601"/>
              <a:gd name="T11" fmla="*/ 460 h 546"/>
              <a:gd name="T12" fmla="*/ 197 w 601"/>
              <a:gd name="T13" fmla="*/ 460 h 546"/>
              <a:gd name="T14" fmla="*/ 197 w 601"/>
              <a:gd name="T15" fmla="*/ 460 h 546"/>
              <a:gd name="T16" fmla="*/ 190 w 601"/>
              <a:gd name="T17" fmla="*/ 460 h 546"/>
              <a:gd name="T18" fmla="*/ 113 w 601"/>
              <a:gd name="T19" fmla="*/ 538 h 546"/>
              <a:gd name="T20" fmla="*/ 91 w 601"/>
              <a:gd name="T21" fmla="*/ 545 h 546"/>
              <a:gd name="T22" fmla="*/ 91 w 601"/>
              <a:gd name="T23" fmla="*/ 545 h 546"/>
              <a:gd name="T24" fmla="*/ 91 w 601"/>
              <a:gd name="T25" fmla="*/ 545 h 546"/>
              <a:gd name="T26" fmla="*/ 91 w 601"/>
              <a:gd name="T27" fmla="*/ 545 h 546"/>
              <a:gd name="T28" fmla="*/ 70 w 601"/>
              <a:gd name="T29" fmla="*/ 538 h 546"/>
              <a:gd name="T30" fmla="*/ 70 w 601"/>
              <a:gd name="T31" fmla="*/ 538 h 546"/>
              <a:gd name="T32" fmla="*/ 70 w 601"/>
              <a:gd name="T33" fmla="*/ 531 h 546"/>
              <a:gd name="T34" fmla="*/ 70 w 601"/>
              <a:gd name="T35" fmla="*/ 531 h 546"/>
              <a:gd name="T36" fmla="*/ 63 w 601"/>
              <a:gd name="T37" fmla="*/ 531 h 546"/>
              <a:gd name="T38" fmla="*/ 63 w 601"/>
              <a:gd name="T39" fmla="*/ 523 h 546"/>
              <a:gd name="T40" fmla="*/ 63 w 601"/>
              <a:gd name="T41" fmla="*/ 523 h 546"/>
              <a:gd name="T42" fmla="*/ 63 w 601"/>
              <a:gd name="T43" fmla="*/ 516 h 546"/>
              <a:gd name="T44" fmla="*/ 63 w 601"/>
              <a:gd name="T45" fmla="*/ 516 h 546"/>
              <a:gd name="T46" fmla="*/ 63 w 601"/>
              <a:gd name="T47" fmla="*/ 460 h 546"/>
              <a:gd name="T48" fmla="*/ 56 w 601"/>
              <a:gd name="T49" fmla="*/ 460 h 546"/>
              <a:gd name="T50" fmla="*/ 56 w 601"/>
              <a:gd name="T51" fmla="*/ 460 h 546"/>
              <a:gd name="T52" fmla="*/ 28 w 601"/>
              <a:gd name="T53" fmla="*/ 460 h 546"/>
              <a:gd name="T54" fmla="*/ 0 w 601"/>
              <a:gd name="T55" fmla="*/ 432 h 546"/>
              <a:gd name="T56" fmla="*/ 0 w 601"/>
              <a:gd name="T57" fmla="*/ 29 h 546"/>
              <a:gd name="T58" fmla="*/ 28 w 601"/>
              <a:gd name="T59" fmla="*/ 0 h 546"/>
              <a:gd name="T60" fmla="*/ 572 w 601"/>
              <a:gd name="T61" fmla="*/ 0 h 546"/>
              <a:gd name="T62" fmla="*/ 600 w 601"/>
              <a:gd name="T63" fmla="*/ 29 h 546"/>
              <a:gd name="T64" fmla="*/ 600 w 601"/>
              <a:gd name="T65" fmla="*/ 432 h 546"/>
              <a:gd name="T66" fmla="*/ 572 w 601"/>
              <a:gd name="T67" fmla="*/ 460 h 546"/>
              <a:gd name="T68" fmla="*/ 155 w 601"/>
              <a:gd name="T69" fmla="*/ 177 h 546"/>
              <a:gd name="T70" fmla="*/ 155 w 601"/>
              <a:gd name="T71" fmla="*/ 177 h 546"/>
              <a:gd name="T72" fmla="*/ 98 w 601"/>
              <a:gd name="T73" fmla="*/ 234 h 546"/>
              <a:gd name="T74" fmla="*/ 155 w 601"/>
              <a:gd name="T75" fmla="*/ 290 h 546"/>
              <a:gd name="T76" fmla="*/ 211 w 601"/>
              <a:gd name="T77" fmla="*/ 234 h 546"/>
              <a:gd name="T78" fmla="*/ 155 w 601"/>
              <a:gd name="T79" fmla="*/ 177 h 546"/>
              <a:gd name="T80" fmla="*/ 296 w 601"/>
              <a:gd name="T81" fmla="*/ 177 h 546"/>
              <a:gd name="T82" fmla="*/ 296 w 601"/>
              <a:gd name="T83" fmla="*/ 177 h 546"/>
              <a:gd name="T84" fmla="*/ 240 w 601"/>
              <a:gd name="T85" fmla="*/ 234 h 546"/>
              <a:gd name="T86" fmla="*/ 296 w 601"/>
              <a:gd name="T87" fmla="*/ 290 h 546"/>
              <a:gd name="T88" fmla="*/ 353 w 601"/>
              <a:gd name="T89" fmla="*/ 234 h 546"/>
              <a:gd name="T90" fmla="*/ 296 w 601"/>
              <a:gd name="T91" fmla="*/ 177 h 546"/>
              <a:gd name="T92" fmla="*/ 438 w 601"/>
              <a:gd name="T93" fmla="*/ 177 h 546"/>
              <a:gd name="T94" fmla="*/ 438 w 601"/>
              <a:gd name="T95" fmla="*/ 177 h 546"/>
              <a:gd name="T96" fmla="*/ 381 w 601"/>
              <a:gd name="T97" fmla="*/ 234 h 546"/>
              <a:gd name="T98" fmla="*/ 438 w 601"/>
              <a:gd name="T99" fmla="*/ 290 h 546"/>
              <a:gd name="T100" fmla="*/ 494 w 601"/>
              <a:gd name="T101" fmla="*/ 234 h 546"/>
              <a:gd name="T102" fmla="*/ 438 w 601"/>
              <a:gd name="T103" fmla="*/ 17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1" h="546">
                <a:moveTo>
                  <a:pt x="572" y="460"/>
                </a:moveTo>
                <a:lnTo>
                  <a:pt x="572" y="460"/>
                </a:lnTo>
                <a:cubicBezTo>
                  <a:pt x="438" y="460"/>
                  <a:pt x="438" y="460"/>
                  <a:pt x="438" y="460"/>
                </a:cubicBezTo>
                <a:lnTo>
                  <a:pt x="438" y="460"/>
                </a:lnTo>
                <a:cubicBezTo>
                  <a:pt x="226" y="460"/>
                  <a:pt x="226" y="460"/>
                  <a:pt x="226" y="460"/>
                </a:cubicBezTo>
                <a:lnTo>
                  <a:pt x="226" y="460"/>
                </a:lnTo>
                <a:cubicBezTo>
                  <a:pt x="197" y="460"/>
                  <a:pt x="197" y="460"/>
                  <a:pt x="197" y="460"/>
                </a:cubicBezTo>
                <a:lnTo>
                  <a:pt x="197" y="460"/>
                </a:lnTo>
                <a:cubicBezTo>
                  <a:pt x="190" y="460"/>
                  <a:pt x="190" y="460"/>
                  <a:pt x="190" y="460"/>
                </a:cubicBezTo>
                <a:cubicBezTo>
                  <a:pt x="113" y="538"/>
                  <a:pt x="113" y="538"/>
                  <a:pt x="113" y="538"/>
                </a:cubicBezTo>
                <a:cubicBezTo>
                  <a:pt x="106" y="545"/>
                  <a:pt x="98" y="545"/>
                  <a:pt x="91" y="545"/>
                </a:cubicBezTo>
                <a:lnTo>
                  <a:pt x="91" y="545"/>
                </a:lnTo>
                <a:lnTo>
                  <a:pt x="91" y="545"/>
                </a:lnTo>
                <a:lnTo>
                  <a:pt x="91" y="545"/>
                </a:lnTo>
                <a:cubicBezTo>
                  <a:pt x="84" y="545"/>
                  <a:pt x="77" y="545"/>
                  <a:pt x="70" y="538"/>
                </a:cubicBezTo>
                <a:lnTo>
                  <a:pt x="70" y="538"/>
                </a:lnTo>
                <a:lnTo>
                  <a:pt x="70" y="531"/>
                </a:lnTo>
                <a:lnTo>
                  <a:pt x="70" y="531"/>
                </a:lnTo>
                <a:cubicBezTo>
                  <a:pt x="63" y="531"/>
                  <a:pt x="63" y="531"/>
                  <a:pt x="63" y="531"/>
                </a:cubicBezTo>
                <a:cubicBezTo>
                  <a:pt x="63" y="523"/>
                  <a:pt x="63" y="523"/>
                  <a:pt x="63" y="523"/>
                </a:cubicBezTo>
                <a:lnTo>
                  <a:pt x="63" y="523"/>
                </a:lnTo>
                <a:lnTo>
                  <a:pt x="63" y="516"/>
                </a:lnTo>
                <a:lnTo>
                  <a:pt x="63" y="516"/>
                </a:lnTo>
                <a:cubicBezTo>
                  <a:pt x="63" y="460"/>
                  <a:pt x="63" y="460"/>
                  <a:pt x="63" y="460"/>
                </a:cubicBezTo>
                <a:cubicBezTo>
                  <a:pt x="56" y="460"/>
                  <a:pt x="56" y="460"/>
                  <a:pt x="56" y="460"/>
                </a:cubicBezTo>
                <a:lnTo>
                  <a:pt x="56" y="460"/>
                </a:lnTo>
                <a:cubicBezTo>
                  <a:pt x="28" y="460"/>
                  <a:pt x="28" y="460"/>
                  <a:pt x="28" y="460"/>
                </a:cubicBezTo>
                <a:cubicBezTo>
                  <a:pt x="7" y="460"/>
                  <a:pt x="0" y="446"/>
                  <a:pt x="0" y="432"/>
                </a:cubicBezTo>
                <a:cubicBezTo>
                  <a:pt x="0" y="29"/>
                  <a:pt x="0" y="29"/>
                  <a:pt x="0" y="29"/>
                </a:cubicBezTo>
                <a:cubicBezTo>
                  <a:pt x="0" y="8"/>
                  <a:pt x="7" y="0"/>
                  <a:pt x="28" y="0"/>
                </a:cubicBezTo>
                <a:cubicBezTo>
                  <a:pt x="572" y="0"/>
                  <a:pt x="572" y="0"/>
                  <a:pt x="572" y="0"/>
                </a:cubicBezTo>
                <a:cubicBezTo>
                  <a:pt x="586" y="0"/>
                  <a:pt x="600" y="8"/>
                  <a:pt x="600" y="29"/>
                </a:cubicBezTo>
                <a:cubicBezTo>
                  <a:pt x="600" y="432"/>
                  <a:pt x="600" y="432"/>
                  <a:pt x="600" y="432"/>
                </a:cubicBezTo>
                <a:cubicBezTo>
                  <a:pt x="600" y="446"/>
                  <a:pt x="586" y="460"/>
                  <a:pt x="572" y="460"/>
                </a:cubicBezTo>
                <a:close/>
                <a:moveTo>
                  <a:pt x="155" y="177"/>
                </a:moveTo>
                <a:lnTo>
                  <a:pt x="155" y="177"/>
                </a:lnTo>
                <a:cubicBezTo>
                  <a:pt x="127" y="177"/>
                  <a:pt x="98" y="205"/>
                  <a:pt x="98" y="234"/>
                </a:cubicBezTo>
                <a:cubicBezTo>
                  <a:pt x="98" y="262"/>
                  <a:pt x="127" y="290"/>
                  <a:pt x="155" y="290"/>
                </a:cubicBezTo>
                <a:cubicBezTo>
                  <a:pt x="190" y="290"/>
                  <a:pt x="211" y="262"/>
                  <a:pt x="211" y="234"/>
                </a:cubicBezTo>
                <a:cubicBezTo>
                  <a:pt x="211" y="205"/>
                  <a:pt x="190" y="177"/>
                  <a:pt x="155" y="177"/>
                </a:cubicBezTo>
                <a:close/>
                <a:moveTo>
                  <a:pt x="296" y="177"/>
                </a:moveTo>
                <a:lnTo>
                  <a:pt x="296" y="177"/>
                </a:lnTo>
                <a:cubicBezTo>
                  <a:pt x="268" y="177"/>
                  <a:pt x="240" y="205"/>
                  <a:pt x="240" y="234"/>
                </a:cubicBezTo>
                <a:cubicBezTo>
                  <a:pt x="240" y="262"/>
                  <a:pt x="268" y="290"/>
                  <a:pt x="296" y="290"/>
                </a:cubicBezTo>
                <a:cubicBezTo>
                  <a:pt x="332" y="290"/>
                  <a:pt x="353" y="262"/>
                  <a:pt x="353" y="234"/>
                </a:cubicBezTo>
                <a:cubicBezTo>
                  <a:pt x="353" y="205"/>
                  <a:pt x="332" y="177"/>
                  <a:pt x="296" y="177"/>
                </a:cubicBezTo>
                <a:close/>
                <a:moveTo>
                  <a:pt x="438" y="177"/>
                </a:moveTo>
                <a:lnTo>
                  <a:pt x="438" y="177"/>
                </a:lnTo>
                <a:cubicBezTo>
                  <a:pt x="409" y="177"/>
                  <a:pt x="381" y="205"/>
                  <a:pt x="381" y="234"/>
                </a:cubicBezTo>
                <a:cubicBezTo>
                  <a:pt x="381" y="262"/>
                  <a:pt x="409" y="290"/>
                  <a:pt x="438" y="290"/>
                </a:cubicBezTo>
                <a:cubicBezTo>
                  <a:pt x="473" y="290"/>
                  <a:pt x="494" y="262"/>
                  <a:pt x="494" y="234"/>
                </a:cubicBezTo>
                <a:cubicBezTo>
                  <a:pt x="494" y="205"/>
                  <a:pt x="473" y="177"/>
                  <a:pt x="438" y="17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8" name="Freeform 140"/>
          <p:cNvSpPr>
            <a:spLocks noChangeArrowheads="1"/>
          </p:cNvSpPr>
          <p:nvPr userDrawn="1"/>
        </p:nvSpPr>
        <p:spPr bwMode="auto">
          <a:xfrm>
            <a:off x="4278311" y="2230610"/>
            <a:ext cx="584048" cy="524933"/>
          </a:xfrm>
          <a:custGeom>
            <a:avLst/>
            <a:gdLst>
              <a:gd name="T0" fmla="*/ 580 w 609"/>
              <a:gd name="T1" fmla="*/ 460 h 546"/>
              <a:gd name="T2" fmla="*/ 580 w 609"/>
              <a:gd name="T3" fmla="*/ 460 h 546"/>
              <a:gd name="T4" fmla="*/ 340 w 609"/>
              <a:gd name="T5" fmla="*/ 460 h 546"/>
              <a:gd name="T6" fmla="*/ 340 w 609"/>
              <a:gd name="T7" fmla="*/ 460 h 546"/>
              <a:gd name="T8" fmla="*/ 226 w 609"/>
              <a:gd name="T9" fmla="*/ 460 h 546"/>
              <a:gd name="T10" fmla="*/ 226 w 609"/>
              <a:gd name="T11" fmla="*/ 460 h 546"/>
              <a:gd name="T12" fmla="*/ 198 w 609"/>
              <a:gd name="T13" fmla="*/ 460 h 546"/>
              <a:gd name="T14" fmla="*/ 198 w 609"/>
              <a:gd name="T15" fmla="*/ 460 h 546"/>
              <a:gd name="T16" fmla="*/ 191 w 609"/>
              <a:gd name="T17" fmla="*/ 460 h 546"/>
              <a:gd name="T18" fmla="*/ 113 w 609"/>
              <a:gd name="T19" fmla="*/ 538 h 546"/>
              <a:gd name="T20" fmla="*/ 99 w 609"/>
              <a:gd name="T21" fmla="*/ 545 h 546"/>
              <a:gd name="T22" fmla="*/ 99 w 609"/>
              <a:gd name="T23" fmla="*/ 545 h 546"/>
              <a:gd name="T24" fmla="*/ 99 w 609"/>
              <a:gd name="T25" fmla="*/ 545 h 546"/>
              <a:gd name="T26" fmla="*/ 99 w 609"/>
              <a:gd name="T27" fmla="*/ 545 h 546"/>
              <a:gd name="T28" fmla="*/ 78 w 609"/>
              <a:gd name="T29" fmla="*/ 538 h 546"/>
              <a:gd name="T30" fmla="*/ 78 w 609"/>
              <a:gd name="T31" fmla="*/ 538 h 546"/>
              <a:gd name="T32" fmla="*/ 71 w 609"/>
              <a:gd name="T33" fmla="*/ 531 h 546"/>
              <a:gd name="T34" fmla="*/ 71 w 609"/>
              <a:gd name="T35" fmla="*/ 531 h 546"/>
              <a:gd name="T36" fmla="*/ 71 w 609"/>
              <a:gd name="T37" fmla="*/ 531 h 546"/>
              <a:gd name="T38" fmla="*/ 71 w 609"/>
              <a:gd name="T39" fmla="*/ 523 h 546"/>
              <a:gd name="T40" fmla="*/ 71 w 609"/>
              <a:gd name="T41" fmla="*/ 523 h 546"/>
              <a:gd name="T42" fmla="*/ 71 w 609"/>
              <a:gd name="T43" fmla="*/ 516 h 546"/>
              <a:gd name="T44" fmla="*/ 71 w 609"/>
              <a:gd name="T45" fmla="*/ 516 h 546"/>
              <a:gd name="T46" fmla="*/ 71 w 609"/>
              <a:gd name="T47" fmla="*/ 460 h 546"/>
              <a:gd name="T48" fmla="*/ 64 w 609"/>
              <a:gd name="T49" fmla="*/ 460 h 546"/>
              <a:gd name="T50" fmla="*/ 64 w 609"/>
              <a:gd name="T51" fmla="*/ 460 h 546"/>
              <a:gd name="T52" fmla="*/ 29 w 609"/>
              <a:gd name="T53" fmla="*/ 460 h 546"/>
              <a:gd name="T54" fmla="*/ 0 w 609"/>
              <a:gd name="T55" fmla="*/ 432 h 546"/>
              <a:gd name="T56" fmla="*/ 0 w 609"/>
              <a:gd name="T57" fmla="*/ 29 h 546"/>
              <a:gd name="T58" fmla="*/ 29 w 609"/>
              <a:gd name="T59" fmla="*/ 0 h 546"/>
              <a:gd name="T60" fmla="*/ 580 w 609"/>
              <a:gd name="T61" fmla="*/ 0 h 546"/>
              <a:gd name="T62" fmla="*/ 608 w 609"/>
              <a:gd name="T63" fmla="*/ 29 h 546"/>
              <a:gd name="T64" fmla="*/ 608 w 609"/>
              <a:gd name="T65" fmla="*/ 432 h 546"/>
              <a:gd name="T66" fmla="*/ 580 w 609"/>
              <a:gd name="T67" fmla="*/ 46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546">
                <a:moveTo>
                  <a:pt x="580" y="460"/>
                </a:moveTo>
                <a:lnTo>
                  <a:pt x="580" y="460"/>
                </a:lnTo>
                <a:cubicBezTo>
                  <a:pt x="340" y="460"/>
                  <a:pt x="340" y="460"/>
                  <a:pt x="340" y="460"/>
                </a:cubicBezTo>
                <a:lnTo>
                  <a:pt x="340" y="460"/>
                </a:lnTo>
                <a:cubicBezTo>
                  <a:pt x="226" y="460"/>
                  <a:pt x="226" y="460"/>
                  <a:pt x="226" y="460"/>
                </a:cubicBezTo>
                <a:lnTo>
                  <a:pt x="226" y="460"/>
                </a:lnTo>
                <a:cubicBezTo>
                  <a:pt x="198" y="460"/>
                  <a:pt x="198" y="460"/>
                  <a:pt x="198" y="460"/>
                </a:cubicBezTo>
                <a:lnTo>
                  <a:pt x="198" y="460"/>
                </a:lnTo>
                <a:cubicBezTo>
                  <a:pt x="191" y="460"/>
                  <a:pt x="191" y="460"/>
                  <a:pt x="191" y="460"/>
                </a:cubicBezTo>
                <a:cubicBezTo>
                  <a:pt x="113" y="538"/>
                  <a:pt x="113" y="538"/>
                  <a:pt x="113" y="538"/>
                </a:cubicBezTo>
                <a:cubicBezTo>
                  <a:pt x="113" y="545"/>
                  <a:pt x="106" y="545"/>
                  <a:pt x="99" y="545"/>
                </a:cubicBezTo>
                <a:lnTo>
                  <a:pt x="99" y="545"/>
                </a:lnTo>
                <a:lnTo>
                  <a:pt x="99" y="545"/>
                </a:lnTo>
                <a:lnTo>
                  <a:pt x="99" y="545"/>
                </a:lnTo>
                <a:cubicBezTo>
                  <a:pt x="92" y="545"/>
                  <a:pt x="85" y="545"/>
                  <a:pt x="78" y="538"/>
                </a:cubicBezTo>
                <a:lnTo>
                  <a:pt x="78" y="538"/>
                </a:lnTo>
                <a:lnTo>
                  <a:pt x="71" y="531"/>
                </a:lnTo>
                <a:lnTo>
                  <a:pt x="71" y="531"/>
                </a:lnTo>
                <a:lnTo>
                  <a:pt x="71" y="531"/>
                </a:lnTo>
                <a:cubicBezTo>
                  <a:pt x="71" y="523"/>
                  <a:pt x="71" y="523"/>
                  <a:pt x="71" y="523"/>
                </a:cubicBezTo>
                <a:lnTo>
                  <a:pt x="71" y="523"/>
                </a:lnTo>
                <a:lnTo>
                  <a:pt x="71" y="516"/>
                </a:lnTo>
                <a:lnTo>
                  <a:pt x="71" y="516"/>
                </a:lnTo>
                <a:cubicBezTo>
                  <a:pt x="71" y="460"/>
                  <a:pt x="71" y="460"/>
                  <a:pt x="71" y="460"/>
                </a:cubicBezTo>
                <a:cubicBezTo>
                  <a:pt x="64" y="460"/>
                  <a:pt x="64" y="460"/>
                  <a:pt x="64" y="460"/>
                </a:cubicBezTo>
                <a:lnTo>
                  <a:pt x="64" y="460"/>
                </a:lnTo>
                <a:cubicBezTo>
                  <a:pt x="29" y="460"/>
                  <a:pt x="29" y="460"/>
                  <a:pt x="29" y="460"/>
                </a:cubicBezTo>
                <a:cubicBezTo>
                  <a:pt x="15" y="460"/>
                  <a:pt x="0" y="446"/>
                  <a:pt x="0" y="432"/>
                </a:cubicBezTo>
                <a:cubicBezTo>
                  <a:pt x="0" y="29"/>
                  <a:pt x="0" y="29"/>
                  <a:pt x="0" y="29"/>
                </a:cubicBezTo>
                <a:cubicBezTo>
                  <a:pt x="0" y="8"/>
                  <a:pt x="15" y="0"/>
                  <a:pt x="29" y="0"/>
                </a:cubicBezTo>
                <a:cubicBezTo>
                  <a:pt x="580" y="0"/>
                  <a:pt x="580" y="0"/>
                  <a:pt x="580" y="0"/>
                </a:cubicBezTo>
                <a:cubicBezTo>
                  <a:pt x="594" y="0"/>
                  <a:pt x="608" y="8"/>
                  <a:pt x="608" y="29"/>
                </a:cubicBezTo>
                <a:cubicBezTo>
                  <a:pt x="608" y="432"/>
                  <a:pt x="608" y="432"/>
                  <a:pt x="608" y="432"/>
                </a:cubicBezTo>
                <a:cubicBezTo>
                  <a:pt x="608" y="446"/>
                  <a:pt x="594" y="460"/>
                  <a:pt x="580" y="46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9" name="Freeform 141"/>
          <p:cNvSpPr>
            <a:spLocks noChangeArrowheads="1"/>
          </p:cNvSpPr>
          <p:nvPr userDrawn="1"/>
        </p:nvSpPr>
        <p:spPr bwMode="auto">
          <a:xfrm>
            <a:off x="3271041" y="2230610"/>
            <a:ext cx="579814" cy="524933"/>
          </a:xfrm>
          <a:custGeom>
            <a:avLst/>
            <a:gdLst>
              <a:gd name="T0" fmla="*/ 573 w 602"/>
              <a:gd name="T1" fmla="*/ 460 h 546"/>
              <a:gd name="T2" fmla="*/ 573 w 602"/>
              <a:gd name="T3" fmla="*/ 460 h 546"/>
              <a:gd name="T4" fmla="*/ 198 w 602"/>
              <a:gd name="T5" fmla="*/ 460 h 546"/>
              <a:gd name="T6" fmla="*/ 198 w 602"/>
              <a:gd name="T7" fmla="*/ 460 h 546"/>
              <a:gd name="T8" fmla="*/ 191 w 602"/>
              <a:gd name="T9" fmla="*/ 460 h 546"/>
              <a:gd name="T10" fmla="*/ 113 w 602"/>
              <a:gd name="T11" fmla="*/ 538 h 546"/>
              <a:gd name="T12" fmla="*/ 92 w 602"/>
              <a:gd name="T13" fmla="*/ 545 h 546"/>
              <a:gd name="T14" fmla="*/ 92 w 602"/>
              <a:gd name="T15" fmla="*/ 545 h 546"/>
              <a:gd name="T16" fmla="*/ 92 w 602"/>
              <a:gd name="T17" fmla="*/ 545 h 546"/>
              <a:gd name="T18" fmla="*/ 92 w 602"/>
              <a:gd name="T19" fmla="*/ 545 h 546"/>
              <a:gd name="T20" fmla="*/ 78 w 602"/>
              <a:gd name="T21" fmla="*/ 538 h 546"/>
              <a:gd name="T22" fmla="*/ 71 w 602"/>
              <a:gd name="T23" fmla="*/ 538 h 546"/>
              <a:gd name="T24" fmla="*/ 71 w 602"/>
              <a:gd name="T25" fmla="*/ 531 h 546"/>
              <a:gd name="T26" fmla="*/ 71 w 602"/>
              <a:gd name="T27" fmla="*/ 531 h 546"/>
              <a:gd name="T28" fmla="*/ 71 w 602"/>
              <a:gd name="T29" fmla="*/ 531 h 546"/>
              <a:gd name="T30" fmla="*/ 71 w 602"/>
              <a:gd name="T31" fmla="*/ 523 h 546"/>
              <a:gd name="T32" fmla="*/ 64 w 602"/>
              <a:gd name="T33" fmla="*/ 523 h 546"/>
              <a:gd name="T34" fmla="*/ 64 w 602"/>
              <a:gd name="T35" fmla="*/ 516 h 546"/>
              <a:gd name="T36" fmla="*/ 64 w 602"/>
              <a:gd name="T37" fmla="*/ 516 h 546"/>
              <a:gd name="T38" fmla="*/ 64 w 602"/>
              <a:gd name="T39" fmla="*/ 460 h 546"/>
              <a:gd name="T40" fmla="*/ 29 w 602"/>
              <a:gd name="T41" fmla="*/ 460 h 546"/>
              <a:gd name="T42" fmla="*/ 0 w 602"/>
              <a:gd name="T43" fmla="*/ 432 h 546"/>
              <a:gd name="T44" fmla="*/ 0 w 602"/>
              <a:gd name="T45" fmla="*/ 29 h 546"/>
              <a:gd name="T46" fmla="*/ 29 w 602"/>
              <a:gd name="T47" fmla="*/ 0 h 546"/>
              <a:gd name="T48" fmla="*/ 573 w 602"/>
              <a:gd name="T49" fmla="*/ 0 h 546"/>
              <a:gd name="T50" fmla="*/ 601 w 602"/>
              <a:gd name="T51" fmla="*/ 29 h 546"/>
              <a:gd name="T52" fmla="*/ 601 w 602"/>
              <a:gd name="T53" fmla="*/ 432 h 546"/>
              <a:gd name="T54" fmla="*/ 573 w 602"/>
              <a:gd name="T55" fmla="*/ 460 h 546"/>
              <a:gd name="T56" fmla="*/ 544 w 602"/>
              <a:gd name="T57" fmla="*/ 57 h 546"/>
              <a:gd name="T58" fmla="*/ 544 w 602"/>
              <a:gd name="T59" fmla="*/ 57 h 546"/>
              <a:gd name="T60" fmla="*/ 57 w 602"/>
              <a:gd name="T61" fmla="*/ 57 h 546"/>
              <a:gd name="T62" fmla="*/ 57 w 602"/>
              <a:gd name="T63" fmla="*/ 403 h 546"/>
              <a:gd name="T64" fmla="*/ 92 w 602"/>
              <a:gd name="T65" fmla="*/ 403 h 546"/>
              <a:gd name="T66" fmla="*/ 92 w 602"/>
              <a:gd name="T67" fmla="*/ 403 h 546"/>
              <a:gd name="T68" fmla="*/ 120 w 602"/>
              <a:gd name="T69" fmla="*/ 403 h 546"/>
              <a:gd name="T70" fmla="*/ 120 w 602"/>
              <a:gd name="T71" fmla="*/ 446 h 546"/>
              <a:gd name="T72" fmla="*/ 170 w 602"/>
              <a:gd name="T73" fmla="*/ 403 h 546"/>
              <a:gd name="T74" fmla="*/ 248 w 602"/>
              <a:gd name="T75" fmla="*/ 403 h 546"/>
              <a:gd name="T76" fmla="*/ 248 w 602"/>
              <a:gd name="T77" fmla="*/ 403 h 546"/>
              <a:gd name="T78" fmla="*/ 544 w 602"/>
              <a:gd name="T79" fmla="*/ 403 h 546"/>
              <a:gd name="T80" fmla="*/ 544 w 602"/>
              <a:gd name="T81" fmla="*/ 5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 h="546">
                <a:moveTo>
                  <a:pt x="573" y="460"/>
                </a:moveTo>
                <a:lnTo>
                  <a:pt x="573" y="460"/>
                </a:lnTo>
                <a:cubicBezTo>
                  <a:pt x="198" y="460"/>
                  <a:pt x="198" y="460"/>
                  <a:pt x="198" y="460"/>
                </a:cubicBezTo>
                <a:lnTo>
                  <a:pt x="198" y="460"/>
                </a:lnTo>
                <a:cubicBezTo>
                  <a:pt x="191" y="460"/>
                  <a:pt x="191" y="460"/>
                  <a:pt x="191" y="460"/>
                </a:cubicBezTo>
                <a:cubicBezTo>
                  <a:pt x="113" y="538"/>
                  <a:pt x="113" y="538"/>
                  <a:pt x="113" y="538"/>
                </a:cubicBezTo>
                <a:cubicBezTo>
                  <a:pt x="106" y="545"/>
                  <a:pt x="99" y="545"/>
                  <a:pt x="92" y="545"/>
                </a:cubicBezTo>
                <a:lnTo>
                  <a:pt x="92" y="545"/>
                </a:lnTo>
                <a:lnTo>
                  <a:pt x="92" y="545"/>
                </a:lnTo>
                <a:lnTo>
                  <a:pt x="92" y="545"/>
                </a:lnTo>
                <a:cubicBezTo>
                  <a:pt x="85" y="545"/>
                  <a:pt x="78" y="545"/>
                  <a:pt x="78" y="538"/>
                </a:cubicBezTo>
                <a:cubicBezTo>
                  <a:pt x="71" y="538"/>
                  <a:pt x="71" y="538"/>
                  <a:pt x="71" y="538"/>
                </a:cubicBezTo>
                <a:lnTo>
                  <a:pt x="71" y="531"/>
                </a:lnTo>
                <a:lnTo>
                  <a:pt x="71" y="531"/>
                </a:lnTo>
                <a:lnTo>
                  <a:pt x="71" y="531"/>
                </a:lnTo>
                <a:cubicBezTo>
                  <a:pt x="71" y="523"/>
                  <a:pt x="71" y="523"/>
                  <a:pt x="71" y="523"/>
                </a:cubicBezTo>
                <a:lnTo>
                  <a:pt x="64" y="523"/>
                </a:lnTo>
                <a:lnTo>
                  <a:pt x="64" y="516"/>
                </a:lnTo>
                <a:lnTo>
                  <a:pt x="64" y="516"/>
                </a:lnTo>
                <a:cubicBezTo>
                  <a:pt x="64" y="460"/>
                  <a:pt x="64" y="460"/>
                  <a:pt x="64" y="460"/>
                </a:cubicBezTo>
                <a:cubicBezTo>
                  <a:pt x="29" y="460"/>
                  <a:pt x="29" y="460"/>
                  <a:pt x="29" y="460"/>
                </a:cubicBezTo>
                <a:cubicBezTo>
                  <a:pt x="15" y="460"/>
                  <a:pt x="0" y="446"/>
                  <a:pt x="0" y="432"/>
                </a:cubicBezTo>
                <a:cubicBezTo>
                  <a:pt x="0" y="29"/>
                  <a:pt x="0" y="29"/>
                  <a:pt x="0" y="29"/>
                </a:cubicBezTo>
                <a:cubicBezTo>
                  <a:pt x="0" y="8"/>
                  <a:pt x="15" y="0"/>
                  <a:pt x="29" y="0"/>
                </a:cubicBezTo>
                <a:cubicBezTo>
                  <a:pt x="573" y="0"/>
                  <a:pt x="573" y="0"/>
                  <a:pt x="573" y="0"/>
                </a:cubicBezTo>
                <a:cubicBezTo>
                  <a:pt x="594" y="0"/>
                  <a:pt x="601" y="8"/>
                  <a:pt x="601" y="29"/>
                </a:cubicBezTo>
                <a:cubicBezTo>
                  <a:pt x="601" y="432"/>
                  <a:pt x="601" y="432"/>
                  <a:pt x="601" y="432"/>
                </a:cubicBezTo>
                <a:cubicBezTo>
                  <a:pt x="601" y="446"/>
                  <a:pt x="594" y="460"/>
                  <a:pt x="573" y="460"/>
                </a:cubicBezTo>
                <a:close/>
                <a:moveTo>
                  <a:pt x="544" y="57"/>
                </a:moveTo>
                <a:lnTo>
                  <a:pt x="544" y="57"/>
                </a:lnTo>
                <a:cubicBezTo>
                  <a:pt x="57" y="57"/>
                  <a:pt x="57" y="57"/>
                  <a:pt x="57" y="57"/>
                </a:cubicBezTo>
                <a:cubicBezTo>
                  <a:pt x="57" y="403"/>
                  <a:pt x="57" y="403"/>
                  <a:pt x="57" y="403"/>
                </a:cubicBezTo>
                <a:cubicBezTo>
                  <a:pt x="92" y="403"/>
                  <a:pt x="92" y="403"/>
                  <a:pt x="92" y="403"/>
                </a:cubicBezTo>
                <a:lnTo>
                  <a:pt x="92" y="403"/>
                </a:lnTo>
                <a:cubicBezTo>
                  <a:pt x="120" y="403"/>
                  <a:pt x="120" y="403"/>
                  <a:pt x="120" y="403"/>
                </a:cubicBezTo>
                <a:cubicBezTo>
                  <a:pt x="120" y="446"/>
                  <a:pt x="120" y="446"/>
                  <a:pt x="120" y="446"/>
                </a:cubicBezTo>
                <a:cubicBezTo>
                  <a:pt x="170" y="403"/>
                  <a:pt x="170" y="403"/>
                  <a:pt x="170" y="403"/>
                </a:cubicBezTo>
                <a:cubicBezTo>
                  <a:pt x="248" y="403"/>
                  <a:pt x="248" y="403"/>
                  <a:pt x="248" y="403"/>
                </a:cubicBezTo>
                <a:lnTo>
                  <a:pt x="248" y="403"/>
                </a:lnTo>
                <a:cubicBezTo>
                  <a:pt x="544" y="403"/>
                  <a:pt x="544" y="403"/>
                  <a:pt x="544" y="403"/>
                </a:cubicBezTo>
                <a:lnTo>
                  <a:pt x="544"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0" name="Freeform 142"/>
          <p:cNvSpPr>
            <a:spLocks noChangeArrowheads="1"/>
          </p:cNvSpPr>
          <p:nvPr userDrawn="1"/>
        </p:nvSpPr>
        <p:spPr bwMode="auto">
          <a:xfrm>
            <a:off x="2259538" y="2209445"/>
            <a:ext cx="579817" cy="571499"/>
          </a:xfrm>
          <a:custGeom>
            <a:avLst/>
            <a:gdLst>
              <a:gd name="T0" fmla="*/ 530 w 602"/>
              <a:gd name="T1" fmla="*/ 241 h 595"/>
              <a:gd name="T2" fmla="*/ 530 w 602"/>
              <a:gd name="T3" fmla="*/ 241 h 595"/>
              <a:gd name="T4" fmla="*/ 573 w 602"/>
              <a:gd name="T5" fmla="*/ 318 h 595"/>
              <a:gd name="T6" fmla="*/ 453 w 602"/>
              <a:gd name="T7" fmla="*/ 269 h 595"/>
              <a:gd name="T8" fmla="*/ 410 w 602"/>
              <a:gd name="T9" fmla="*/ 276 h 595"/>
              <a:gd name="T10" fmla="*/ 240 w 602"/>
              <a:gd name="T11" fmla="*/ 135 h 595"/>
              <a:gd name="T12" fmla="*/ 410 w 602"/>
              <a:gd name="T13" fmla="*/ 0 h 595"/>
              <a:gd name="T14" fmla="*/ 601 w 602"/>
              <a:gd name="T15" fmla="*/ 135 h 595"/>
              <a:gd name="T16" fmla="*/ 530 w 602"/>
              <a:gd name="T17" fmla="*/ 241 h 595"/>
              <a:gd name="T18" fmla="*/ 205 w 602"/>
              <a:gd name="T19" fmla="*/ 149 h 595"/>
              <a:gd name="T20" fmla="*/ 205 w 602"/>
              <a:gd name="T21" fmla="*/ 149 h 595"/>
              <a:gd name="T22" fmla="*/ 396 w 602"/>
              <a:gd name="T23" fmla="*/ 311 h 595"/>
              <a:gd name="T24" fmla="*/ 438 w 602"/>
              <a:gd name="T25" fmla="*/ 304 h 595"/>
              <a:gd name="T26" fmla="*/ 438 w 602"/>
              <a:gd name="T27" fmla="*/ 304 h 595"/>
              <a:gd name="T28" fmla="*/ 438 w 602"/>
              <a:gd name="T29" fmla="*/ 304 h 595"/>
              <a:gd name="T30" fmla="*/ 537 w 602"/>
              <a:gd name="T31" fmla="*/ 347 h 595"/>
              <a:gd name="T32" fmla="*/ 283 w 602"/>
              <a:gd name="T33" fmla="*/ 509 h 595"/>
              <a:gd name="T34" fmla="*/ 226 w 602"/>
              <a:gd name="T35" fmla="*/ 495 h 595"/>
              <a:gd name="T36" fmla="*/ 36 w 602"/>
              <a:gd name="T37" fmla="*/ 573 h 595"/>
              <a:gd name="T38" fmla="*/ 99 w 602"/>
              <a:gd name="T39" fmla="*/ 460 h 595"/>
              <a:gd name="T40" fmla="*/ 0 w 602"/>
              <a:gd name="T41" fmla="*/ 297 h 595"/>
              <a:gd name="T42" fmla="*/ 219 w 602"/>
              <a:gd name="T43" fmla="*/ 92 h 595"/>
              <a:gd name="T44" fmla="*/ 205 w 602"/>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2" h="595">
                <a:moveTo>
                  <a:pt x="530" y="241"/>
                </a:moveTo>
                <a:lnTo>
                  <a:pt x="530" y="241"/>
                </a:lnTo>
                <a:cubicBezTo>
                  <a:pt x="523" y="248"/>
                  <a:pt x="523" y="290"/>
                  <a:pt x="573" y="318"/>
                </a:cubicBezTo>
                <a:cubicBezTo>
                  <a:pt x="573" y="318"/>
                  <a:pt x="502" y="332"/>
                  <a:pt x="453" y="269"/>
                </a:cubicBezTo>
                <a:cubicBezTo>
                  <a:pt x="438" y="269"/>
                  <a:pt x="424" y="276"/>
                  <a:pt x="410" y="276"/>
                </a:cubicBezTo>
                <a:cubicBezTo>
                  <a:pt x="304" y="276"/>
                  <a:pt x="240" y="212"/>
                  <a:pt x="240" y="135"/>
                </a:cubicBezTo>
                <a:cubicBezTo>
                  <a:pt x="240" y="64"/>
                  <a:pt x="304" y="0"/>
                  <a:pt x="410" y="0"/>
                </a:cubicBezTo>
                <a:cubicBezTo>
                  <a:pt x="516" y="0"/>
                  <a:pt x="601" y="64"/>
                  <a:pt x="601" y="135"/>
                </a:cubicBezTo>
                <a:cubicBezTo>
                  <a:pt x="601" y="177"/>
                  <a:pt x="573" y="219"/>
                  <a:pt x="530" y="241"/>
                </a:cubicBezTo>
                <a:close/>
                <a:moveTo>
                  <a:pt x="205" y="149"/>
                </a:moveTo>
                <a:lnTo>
                  <a:pt x="205" y="149"/>
                </a:lnTo>
                <a:cubicBezTo>
                  <a:pt x="212" y="233"/>
                  <a:pt x="283" y="304"/>
                  <a:pt x="396" y="311"/>
                </a:cubicBezTo>
                <a:cubicBezTo>
                  <a:pt x="410" y="311"/>
                  <a:pt x="424" y="311"/>
                  <a:pt x="438" y="304"/>
                </a:cubicBezTo>
                <a:lnTo>
                  <a:pt x="438" y="304"/>
                </a:lnTo>
                <a:lnTo>
                  <a:pt x="438" y="304"/>
                </a:lnTo>
                <a:cubicBezTo>
                  <a:pt x="474" y="339"/>
                  <a:pt x="516" y="347"/>
                  <a:pt x="537" y="347"/>
                </a:cubicBezTo>
                <a:cubicBezTo>
                  <a:pt x="516" y="439"/>
                  <a:pt x="424" y="509"/>
                  <a:pt x="283" y="509"/>
                </a:cubicBezTo>
                <a:cubicBezTo>
                  <a:pt x="269" y="509"/>
                  <a:pt x="248" y="502"/>
                  <a:pt x="226" y="495"/>
                </a:cubicBezTo>
                <a:cubicBezTo>
                  <a:pt x="156" y="594"/>
                  <a:pt x="36" y="573"/>
                  <a:pt x="36" y="573"/>
                </a:cubicBezTo>
                <a:cubicBezTo>
                  <a:pt x="120" y="537"/>
                  <a:pt x="120" y="467"/>
                  <a:pt x="99" y="460"/>
                </a:cubicBezTo>
                <a:cubicBezTo>
                  <a:pt x="36" y="424"/>
                  <a:pt x="0" y="361"/>
                  <a:pt x="0" y="297"/>
                </a:cubicBezTo>
                <a:cubicBezTo>
                  <a:pt x="0" y="198"/>
                  <a:pt x="92" y="113"/>
                  <a:pt x="219" y="92"/>
                </a:cubicBezTo>
                <a:cubicBezTo>
                  <a:pt x="212" y="113"/>
                  <a:pt x="205" y="128"/>
                  <a:pt x="205" y="14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1" name="Freeform 143"/>
          <p:cNvSpPr>
            <a:spLocks noChangeArrowheads="1"/>
          </p:cNvSpPr>
          <p:nvPr userDrawn="1"/>
        </p:nvSpPr>
        <p:spPr bwMode="auto">
          <a:xfrm>
            <a:off x="1243800" y="2239077"/>
            <a:ext cx="584048" cy="537635"/>
          </a:xfrm>
          <a:custGeom>
            <a:avLst/>
            <a:gdLst>
              <a:gd name="T0" fmla="*/ 318 w 609"/>
              <a:gd name="T1" fmla="*/ 459 h 559"/>
              <a:gd name="T2" fmla="*/ 318 w 609"/>
              <a:gd name="T3" fmla="*/ 459 h 559"/>
              <a:gd name="T4" fmla="*/ 254 w 609"/>
              <a:gd name="T5" fmla="*/ 452 h 559"/>
              <a:gd name="T6" fmla="*/ 43 w 609"/>
              <a:gd name="T7" fmla="*/ 537 h 559"/>
              <a:gd name="T8" fmla="*/ 120 w 609"/>
              <a:gd name="T9" fmla="*/ 410 h 559"/>
              <a:gd name="T10" fmla="*/ 0 w 609"/>
              <a:gd name="T11" fmla="*/ 233 h 559"/>
              <a:gd name="T12" fmla="*/ 318 w 609"/>
              <a:gd name="T13" fmla="*/ 0 h 559"/>
              <a:gd name="T14" fmla="*/ 608 w 609"/>
              <a:gd name="T15" fmla="*/ 233 h 559"/>
              <a:gd name="T16" fmla="*/ 318 w 609"/>
              <a:gd name="T17" fmla="*/ 459 h 559"/>
              <a:gd name="T18" fmla="*/ 163 w 609"/>
              <a:gd name="T19" fmla="*/ 176 h 559"/>
              <a:gd name="T20" fmla="*/ 163 w 609"/>
              <a:gd name="T21" fmla="*/ 176 h 559"/>
              <a:gd name="T22" fmla="*/ 106 w 609"/>
              <a:gd name="T23" fmla="*/ 233 h 559"/>
              <a:gd name="T24" fmla="*/ 163 w 609"/>
              <a:gd name="T25" fmla="*/ 289 h 559"/>
              <a:gd name="T26" fmla="*/ 219 w 609"/>
              <a:gd name="T27" fmla="*/ 233 h 559"/>
              <a:gd name="T28" fmla="*/ 163 w 609"/>
              <a:gd name="T29" fmla="*/ 176 h 559"/>
              <a:gd name="T30" fmla="*/ 304 w 609"/>
              <a:gd name="T31" fmla="*/ 176 h 559"/>
              <a:gd name="T32" fmla="*/ 304 w 609"/>
              <a:gd name="T33" fmla="*/ 176 h 559"/>
              <a:gd name="T34" fmla="*/ 247 w 609"/>
              <a:gd name="T35" fmla="*/ 233 h 559"/>
              <a:gd name="T36" fmla="*/ 304 w 609"/>
              <a:gd name="T37" fmla="*/ 289 h 559"/>
              <a:gd name="T38" fmla="*/ 361 w 609"/>
              <a:gd name="T39" fmla="*/ 233 h 559"/>
              <a:gd name="T40" fmla="*/ 304 w 609"/>
              <a:gd name="T41" fmla="*/ 176 h 559"/>
              <a:gd name="T42" fmla="*/ 445 w 609"/>
              <a:gd name="T43" fmla="*/ 176 h 559"/>
              <a:gd name="T44" fmla="*/ 445 w 609"/>
              <a:gd name="T45" fmla="*/ 176 h 559"/>
              <a:gd name="T46" fmla="*/ 389 w 609"/>
              <a:gd name="T47" fmla="*/ 233 h 559"/>
              <a:gd name="T48" fmla="*/ 445 w 609"/>
              <a:gd name="T49" fmla="*/ 289 h 559"/>
              <a:gd name="T50" fmla="*/ 502 w 609"/>
              <a:gd name="T51" fmla="*/ 233 h 559"/>
              <a:gd name="T52" fmla="*/ 445 w 609"/>
              <a:gd name="T53" fmla="*/ 176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559">
                <a:moveTo>
                  <a:pt x="318" y="459"/>
                </a:moveTo>
                <a:lnTo>
                  <a:pt x="318" y="459"/>
                </a:lnTo>
                <a:cubicBezTo>
                  <a:pt x="297" y="459"/>
                  <a:pt x="276" y="452"/>
                  <a:pt x="254" y="452"/>
                </a:cubicBezTo>
                <a:cubicBezTo>
                  <a:pt x="177" y="558"/>
                  <a:pt x="43" y="537"/>
                  <a:pt x="43" y="537"/>
                </a:cubicBezTo>
                <a:cubicBezTo>
                  <a:pt x="134" y="494"/>
                  <a:pt x="134" y="417"/>
                  <a:pt x="120" y="410"/>
                </a:cubicBezTo>
                <a:cubicBezTo>
                  <a:pt x="43" y="367"/>
                  <a:pt x="0" y="303"/>
                  <a:pt x="0" y="233"/>
                </a:cubicBezTo>
                <a:cubicBezTo>
                  <a:pt x="0" y="106"/>
                  <a:pt x="141" y="0"/>
                  <a:pt x="318" y="0"/>
                </a:cubicBezTo>
                <a:cubicBezTo>
                  <a:pt x="495" y="0"/>
                  <a:pt x="608" y="106"/>
                  <a:pt x="608" y="233"/>
                </a:cubicBezTo>
                <a:cubicBezTo>
                  <a:pt x="608" y="360"/>
                  <a:pt x="495" y="459"/>
                  <a:pt x="318" y="459"/>
                </a:cubicBezTo>
                <a:close/>
                <a:moveTo>
                  <a:pt x="163" y="176"/>
                </a:moveTo>
                <a:lnTo>
                  <a:pt x="163" y="176"/>
                </a:lnTo>
                <a:cubicBezTo>
                  <a:pt x="134" y="176"/>
                  <a:pt x="106" y="204"/>
                  <a:pt x="106" y="233"/>
                </a:cubicBezTo>
                <a:cubicBezTo>
                  <a:pt x="106" y="268"/>
                  <a:pt x="134" y="289"/>
                  <a:pt x="163" y="289"/>
                </a:cubicBezTo>
                <a:cubicBezTo>
                  <a:pt x="191" y="289"/>
                  <a:pt x="219" y="268"/>
                  <a:pt x="219" y="233"/>
                </a:cubicBezTo>
                <a:cubicBezTo>
                  <a:pt x="219" y="204"/>
                  <a:pt x="191" y="176"/>
                  <a:pt x="163" y="176"/>
                </a:cubicBezTo>
                <a:close/>
                <a:moveTo>
                  <a:pt x="304" y="176"/>
                </a:moveTo>
                <a:lnTo>
                  <a:pt x="304" y="176"/>
                </a:lnTo>
                <a:cubicBezTo>
                  <a:pt x="276" y="176"/>
                  <a:pt x="247" y="204"/>
                  <a:pt x="247" y="233"/>
                </a:cubicBezTo>
                <a:cubicBezTo>
                  <a:pt x="247" y="268"/>
                  <a:pt x="276" y="289"/>
                  <a:pt x="304" y="289"/>
                </a:cubicBezTo>
                <a:cubicBezTo>
                  <a:pt x="332" y="289"/>
                  <a:pt x="361" y="268"/>
                  <a:pt x="361" y="233"/>
                </a:cubicBezTo>
                <a:cubicBezTo>
                  <a:pt x="361" y="204"/>
                  <a:pt x="332" y="176"/>
                  <a:pt x="304" y="176"/>
                </a:cubicBezTo>
                <a:close/>
                <a:moveTo>
                  <a:pt x="445" y="176"/>
                </a:moveTo>
                <a:lnTo>
                  <a:pt x="445" y="176"/>
                </a:lnTo>
                <a:cubicBezTo>
                  <a:pt x="417" y="176"/>
                  <a:pt x="389" y="204"/>
                  <a:pt x="389" y="233"/>
                </a:cubicBezTo>
                <a:cubicBezTo>
                  <a:pt x="389" y="268"/>
                  <a:pt x="417" y="289"/>
                  <a:pt x="445" y="289"/>
                </a:cubicBezTo>
                <a:cubicBezTo>
                  <a:pt x="474" y="289"/>
                  <a:pt x="502" y="268"/>
                  <a:pt x="502" y="233"/>
                </a:cubicBezTo>
                <a:cubicBezTo>
                  <a:pt x="502" y="204"/>
                  <a:pt x="474" y="176"/>
                  <a:pt x="445" y="17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2" name="Freeform 144"/>
          <p:cNvSpPr>
            <a:spLocks noChangeArrowheads="1"/>
          </p:cNvSpPr>
          <p:nvPr userDrawn="1"/>
        </p:nvSpPr>
        <p:spPr bwMode="auto">
          <a:xfrm>
            <a:off x="232299" y="2239077"/>
            <a:ext cx="579814" cy="537635"/>
          </a:xfrm>
          <a:custGeom>
            <a:avLst/>
            <a:gdLst>
              <a:gd name="T0" fmla="*/ 318 w 602"/>
              <a:gd name="T1" fmla="*/ 0 h 559"/>
              <a:gd name="T2" fmla="*/ 318 w 602"/>
              <a:gd name="T3" fmla="*/ 0 h 559"/>
              <a:gd name="T4" fmla="*/ 601 w 602"/>
              <a:gd name="T5" fmla="*/ 233 h 559"/>
              <a:gd name="T6" fmla="*/ 318 w 602"/>
              <a:gd name="T7" fmla="*/ 459 h 559"/>
              <a:gd name="T8" fmla="*/ 254 w 602"/>
              <a:gd name="T9" fmla="*/ 452 h 559"/>
              <a:gd name="T10" fmla="*/ 42 w 602"/>
              <a:gd name="T11" fmla="*/ 537 h 559"/>
              <a:gd name="T12" fmla="*/ 113 w 602"/>
              <a:gd name="T13" fmla="*/ 410 h 559"/>
              <a:gd name="T14" fmla="*/ 0 w 602"/>
              <a:gd name="T15" fmla="*/ 233 h 559"/>
              <a:gd name="T16" fmla="*/ 318 w 602"/>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559">
                <a:moveTo>
                  <a:pt x="318" y="0"/>
                </a:moveTo>
                <a:lnTo>
                  <a:pt x="318" y="0"/>
                </a:lnTo>
                <a:cubicBezTo>
                  <a:pt x="495" y="0"/>
                  <a:pt x="601" y="106"/>
                  <a:pt x="601" y="233"/>
                </a:cubicBezTo>
                <a:cubicBezTo>
                  <a:pt x="601" y="360"/>
                  <a:pt x="495" y="459"/>
                  <a:pt x="318" y="459"/>
                </a:cubicBezTo>
                <a:cubicBezTo>
                  <a:pt x="297" y="459"/>
                  <a:pt x="276" y="452"/>
                  <a:pt x="254" y="452"/>
                </a:cubicBezTo>
                <a:cubicBezTo>
                  <a:pt x="170" y="558"/>
                  <a:pt x="42" y="537"/>
                  <a:pt x="42" y="537"/>
                </a:cubicBezTo>
                <a:cubicBezTo>
                  <a:pt x="134" y="494"/>
                  <a:pt x="134" y="417"/>
                  <a:pt x="113" y="410"/>
                </a:cubicBezTo>
                <a:cubicBezTo>
                  <a:pt x="42" y="367"/>
                  <a:pt x="0" y="303"/>
                  <a:pt x="0" y="233"/>
                </a:cubicBezTo>
                <a:cubicBezTo>
                  <a:pt x="0" y="106"/>
                  <a:pt x="141" y="0"/>
                  <a:pt x="318"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6" name="Freeform 148"/>
          <p:cNvSpPr>
            <a:spLocks noChangeArrowheads="1"/>
          </p:cNvSpPr>
          <p:nvPr userDrawn="1"/>
        </p:nvSpPr>
        <p:spPr bwMode="auto">
          <a:xfrm>
            <a:off x="8328555" y="1303511"/>
            <a:ext cx="584048" cy="338667"/>
          </a:xfrm>
          <a:custGeom>
            <a:avLst/>
            <a:gdLst>
              <a:gd name="T0" fmla="*/ 607 w 608"/>
              <a:gd name="T1" fmla="*/ 177 h 354"/>
              <a:gd name="T2" fmla="*/ 607 w 608"/>
              <a:gd name="T3" fmla="*/ 184 h 354"/>
              <a:gd name="T4" fmla="*/ 607 w 608"/>
              <a:gd name="T5" fmla="*/ 184 h 354"/>
              <a:gd name="T6" fmla="*/ 600 w 608"/>
              <a:gd name="T7" fmla="*/ 197 h 354"/>
              <a:gd name="T8" fmla="*/ 452 w 608"/>
              <a:gd name="T9" fmla="*/ 310 h 354"/>
              <a:gd name="T10" fmla="*/ 247 w 608"/>
              <a:gd name="T11" fmla="*/ 346 h 354"/>
              <a:gd name="T12" fmla="*/ 162 w 608"/>
              <a:gd name="T13" fmla="*/ 317 h 354"/>
              <a:gd name="T14" fmla="*/ 304 w 608"/>
              <a:gd name="T15" fmla="*/ 289 h 354"/>
              <a:gd name="T16" fmla="*/ 417 w 608"/>
              <a:gd name="T17" fmla="*/ 149 h 354"/>
              <a:gd name="T18" fmla="*/ 537 w 608"/>
              <a:gd name="T19" fmla="*/ 99 h 354"/>
              <a:gd name="T20" fmla="*/ 607 w 608"/>
              <a:gd name="T21" fmla="*/ 177 h 354"/>
              <a:gd name="T22" fmla="*/ 304 w 608"/>
              <a:gd name="T23" fmla="*/ 232 h 354"/>
              <a:gd name="T24" fmla="*/ 360 w 608"/>
              <a:gd name="T25" fmla="*/ 184 h 354"/>
              <a:gd name="T26" fmla="*/ 551 w 608"/>
              <a:gd name="T27" fmla="*/ 29 h 354"/>
              <a:gd name="T28" fmla="*/ 63 w 608"/>
              <a:gd name="T29" fmla="*/ 353 h 354"/>
              <a:gd name="T30" fmla="*/ 63 w 608"/>
              <a:gd name="T31" fmla="*/ 353 h 354"/>
              <a:gd name="T32" fmla="*/ 42 w 608"/>
              <a:gd name="T33" fmla="*/ 338 h 354"/>
              <a:gd name="T34" fmla="*/ 49 w 608"/>
              <a:gd name="T35" fmla="*/ 324 h 354"/>
              <a:gd name="T36" fmla="*/ 537 w 608"/>
              <a:gd name="T37" fmla="*/ 7 h 354"/>
              <a:gd name="T38" fmla="*/ 544 w 608"/>
              <a:gd name="T39" fmla="*/ 7 h 354"/>
              <a:gd name="T40" fmla="*/ 551 w 608"/>
              <a:gd name="T41" fmla="*/ 29 h 354"/>
              <a:gd name="T42" fmla="*/ 304 w 608"/>
              <a:gd name="T43" fmla="*/ 120 h 354"/>
              <a:gd name="T44" fmla="*/ 247 w 608"/>
              <a:gd name="T45" fmla="*/ 170 h 354"/>
              <a:gd name="T46" fmla="*/ 374 w 608"/>
              <a:gd name="T47" fmla="*/ 85 h 354"/>
              <a:gd name="T48" fmla="*/ 304 w 608"/>
              <a:gd name="T49" fmla="*/ 64 h 354"/>
              <a:gd name="T50" fmla="*/ 198 w 608"/>
              <a:gd name="T51" fmla="*/ 204 h 354"/>
              <a:gd name="T52" fmla="*/ 92 w 608"/>
              <a:gd name="T53" fmla="*/ 268 h 354"/>
              <a:gd name="T54" fmla="*/ 14 w 608"/>
              <a:gd name="T55" fmla="*/ 197 h 354"/>
              <a:gd name="T56" fmla="*/ 28 w 608"/>
              <a:gd name="T57" fmla="*/ 142 h 354"/>
              <a:gd name="T58" fmla="*/ 254 w 608"/>
              <a:gd name="T59" fmla="*/ 7 h 354"/>
              <a:gd name="T60" fmla="*/ 445 w 608"/>
              <a:gd name="T61" fmla="*/ 43 h 354"/>
              <a:gd name="T62" fmla="*/ 374 w 608"/>
              <a:gd name="T63" fmla="*/ 8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8" h="354">
                <a:moveTo>
                  <a:pt x="607" y="177"/>
                </a:moveTo>
                <a:lnTo>
                  <a:pt x="607" y="177"/>
                </a:lnTo>
                <a:cubicBezTo>
                  <a:pt x="607" y="184"/>
                  <a:pt x="607" y="184"/>
                  <a:pt x="607" y="184"/>
                </a:cubicBezTo>
                <a:lnTo>
                  <a:pt x="607" y="184"/>
                </a:lnTo>
                <a:lnTo>
                  <a:pt x="607" y="184"/>
                </a:lnTo>
                <a:lnTo>
                  <a:pt x="607" y="184"/>
                </a:lnTo>
                <a:lnTo>
                  <a:pt x="607" y="184"/>
                </a:lnTo>
                <a:cubicBezTo>
                  <a:pt x="607" y="190"/>
                  <a:pt x="607" y="190"/>
                  <a:pt x="600" y="197"/>
                </a:cubicBezTo>
                <a:cubicBezTo>
                  <a:pt x="593" y="204"/>
                  <a:pt x="586" y="211"/>
                  <a:pt x="579" y="218"/>
                </a:cubicBezTo>
                <a:cubicBezTo>
                  <a:pt x="544" y="254"/>
                  <a:pt x="501" y="289"/>
                  <a:pt x="452" y="310"/>
                </a:cubicBezTo>
                <a:cubicBezTo>
                  <a:pt x="424" y="331"/>
                  <a:pt x="388" y="338"/>
                  <a:pt x="360" y="346"/>
                </a:cubicBezTo>
                <a:cubicBezTo>
                  <a:pt x="318" y="353"/>
                  <a:pt x="283" y="353"/>
                  <a:pt x="247" y="346"/>
                </a:cubicBezTo>
                <a:cubicBezTo>
                  <a:pt x="219" y="338"/>
                  <a:pt x="190" y="331"/>
                  <a:pt x="162" y="317"/>
                </a:cubicBezTo>
                <a:lnTo>
                  <a:pt x="162" y="317"/>
                </a:lnTo>
                <a:cubicBezTo>
                  <a:pt x="240" y="268"/>
                  <a:pt x="240" y="268"/>
                  <a:pt x="240" y="268"/>
                </a:cubicBezTo>
                <a:cubicBezTo>
                  <a:pt x="261" y="282"/>
                  <a:pt x="283" y="289"/>
                  <a:pt x="304" y="289"/>
                </a:cubicBezTo>
                <a:cubicBezTo>
                  <a:pt x="367" y="289"/>
                  <a:pt x="417" y="239"/>
                  <a:pt x="417" y="177"/>
                </a:cubicBezTo>
                <a:cubicBezTo>
                  <a:pt x="417" y="163"/>
                  <a:pt x="417" y="156"/>
                  <a:pt x="417" y="149"/>
                </a:cubicBezTo>
                <a:cubicBezTo>
                  <a:pt x="516" y="85"/>
                  <a:pt x="516" y="85"/>
                  <a:pt x="516" y="85"/>
                </a:cubicBezTo>
                <a:cubicBezTo>
                  <a:pt x="523" y="92"/>
                  <a:pt x="530" y="92"/>
                  <a:pt x="537" y="99"/>
                </a:cubicBezTo>
                <a:cubicBezTo>
                  <a:pt x="558" y="120"/>
                  <a:pt x="579" y="142"/>
                  <a:pt x="600" y="163"/>
                </a:cubicBezTo>
                <a:cubicBezTo>
                  <a:pt x="607" y="170"/>
                  <a:pt x="607" y="170"/>
                  <a:pt x="607" y="177"/>
                </a:cubicBezTo>
                <a:close/>
                <a:moveTo>
                  <a:pt x="304" y="232"/>
                </a:moveTo>
                <a:lnTo>
                  <a:pt x="304" y="232"/>
                </a:lnTo>
                <a:lnTo>
                  <a:pt x="297" y="232"/>
                </a:lnTo>
                <a:cubicBezTo>
                  <a:pt x="360" y="184"/>
                  <a:pt x="360" y="184"/>
                  <a:pt x="360" y="184"/>
                </a:cubicBezTo>
                <a:cubicBezTo>
                  <a:pt x="353" y="211"/>
                  <a:pt x="332" y="232"/>
                  <a:pt x="304" y="232"/>
                </a:cubicBezTo>
                <a:close/>
                <a:moveTo>
                  <a:pt x="551" y="29"/>
                </a:moveTo>
                <a:lnTo>
                  <a:pt x="551" y="29"/>
                </a:lnTo>
                <a:cubicBezTo>
                  <a:pt x="63" y="353"/>
                  <a:pt x="63" y="353"/>
                  <a:pt x="63" y="353"/>
                </a:cubicBezTo>
                <a:lnTo>
                  <a:pt x="63" y="353"/>
                </a:lnTo>
                <a:lnTo>
                  <a:pt x="63" y="353"/>
                </a:lnTo>
                <a:lnTo>
                  <a:pt x="56" y="353"/>
                </a:lnTo>
                <a:cubicBezTo>
                  <a:pt x="49" y="353"/>
                  <a:pt x="42" y="346"/>
                  <a:pt x="42" y="338"/>
                </a:cubicBezTo>
                <a:cubicBezTo>
                  <a:pt x="42" y="331"/>
                  <a:pt x="42" y="331"/>
                  <a:pt x="49" y="324"/>
                </a:cubicBezTo>
                <a:lnTo>
                  <a:pt x="49" y="324"/>
                </a:lnTo>
                <a:cubicBezTo>
                  <a:pt x="537" y="7"/>
                  <a:pt x="537" y="7"/>
                  <a:pt x="537" y="7"/>
                </a:cubicBezTo>
                <a:lnTo>
                  <a:pt x="537" y="7"/>
                </a:lnTo>
                <a:lnTo>
                  <a:pt x="537" y="7"/>
                </a:lnTo>
                <a:cubicBezTo>
                  <a:pt x="544" y="7"/>
                  <a:pt x="544" y="7"/>
                  <a:pt x="544" y="7"/>
                </a:cubicBezTo>
                <a:cubicBezTo>
                  <a:pt x="551" y="7"/>
                  <a:pt x="558" y="14"/>
                  <a:pt x="558" y="21"/>
                </a:cubicBezTo>
                <a:cubicBezTo>
                  <a:pt x="558" y="21"/>
                  <a:pt x="558" y="29"/>
                  <a:pt x="551" y="29"/>
                </a:cubicBezTo>
                <a:close/>
                <a:moveTo>
                  <a:pt x="304" y="120"/>
                </a:moveTo>
                <a:lnTo>
                  <a:pt x="304" y="120"/>
                </a:lnTo>
                <a:cubicBezTo>
                  <a:pt x="311" y="120"/>
                  <a:pt x="318" y="120"/>
                  <a:pt x="325" y="120"/>
                </a:cubicBezTo>
                <a:cubicBezTo>
                  <a:pt x="247" y="170"/>
                  <a:pt x="247" y="170"/>
                  <a:pt x="247" y="170"/>
                </a:cubicBezTo>
                <a:cubicBezTo>
                  <a:pt x="254" y="142"/>
                  <a:pt x="275" y="120"/>
                  <a:pt x="304" y="120"/>
                </a:cubicBezTo>
                <a:close/>
                <a:moveTo>
                  <a:pt x="374" y="85"/>
                </a:moveTo>
                <a:lnTo>
                  <a:pt x="374" y="85"/>
                </a:lnTo>
                <a:cubicBezTo>
                  <a:pt x="353" y="71"/>
                  <a:pt x="332" y="64"/>
                  <a:pt x="304" y="64"/>
                </a:cubicBezTo>
                <a:cubicBezTo>
                  <a:pt x="240" y="64"/>
                  <a:pt x="190" y="113"/>
                  <a:pt x="190" y="177"/>
                </a:cubicBezTo>
                <a:cubicBezTo>
                  <a:pt x="190" y="184"/>
                  <a:pt x="198" y="190"/>
                  <a:pt x="198" y="204"/>
                </a:cubicBezTo>
                <a:cubicBezTo>
                  <a:pt x="99" y="268"/>
                  <a:pt x="99" y="268"/>
                  <a:pt x="99" y="268"/>
                </a:cubicBezTo>
                <a:cubicBezTo>
                  <a:pt x="92" y="268"/>
                  <a:pt x="92" y="268"/>
                  <a:pt x="92" y="268"/>
                </a:cubicBezTo>
                <a:cubicBezTo>
                  <a:pt x="85" y="268"/>
                  <a:pt x="85" y="261"/>
                  <a:pt x="77" y="261"/>
                </a:cubicBezTo>
                <a:cubicBezTo>
                  <a:pt x="56" y="239"/>
                  <a:pt x="28" y="218"/>
                  <a:pt x="14" y="197"/>
                </a:cubicBezTo>
                <a:cubicBezTo>
                  <a:pt x="0" y="184"/>
                  <a:pt x="0" y="170"/>
                  <a:pt x="14" y="163"/>
                </a:cubicBezTo>
                <a:cubicBezTo>
                  <a:pt x="14" y="156"/>
                  <a:pt x="21" y="149"/>
                  <a:pt x="28" y="142"/>
                </a:cubicBezTo>
                <a:cubicBezTo>
                  <a:pt x="70" y="106"/>
                  <a:pt x="113" y="71"/>
                  <a:pt x="162" y="43"/>
                </a:cubicBezTo>
                <a:cubicBezTo>
                  <a:pt x="190" y="29"/>
                  <a:pt x="219" y="14"/>
                  <a:pt x="254" y="7"/>
                </a:cubicBezTo>
                <a:cubicBezTo>
                  <a:pt x="290" y="0"/>
                  <a:pt x="325" y="0"/>
                  <a:pt x="367" y="14"/>
                </a:cubicBezTo>
                <a:cubicBezTo>
                  <a:pt x="396" y="14"/>
                  <a:pt x="417" y="29"/>
                  <a:pt x="445" y="43"/>
                </a:cubicBezTo>
                <a:cubicBezTo>
                  <a:pt x="438" y="43"/>
                  <a:pt x="438" y="43"/>
                  <a:pt x="438" y="43"/>
                </a:cubicBezTo>
                <a:lnTo>
                  <a:pt x="374" y="8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7" name="Freeform 149"/>
          <p:cNvSpPr>
            <a:spLocks noChangeArrowheads="1"/>
          </p:cNvSpPr>
          <p:nvPr userDrawn="1"/>
        </p:nvSpPr>
        <p:spPr bwMode="auto">
          <a:xfrm>
            <a:off x="7317054" y="1303511"/>
            <a:ext cx="584048" cy="338667"/>
          </a:xfrm>
          <a:custGeom>
            <a:avLst/>
            <a:gdLst>
              <a:gd name="T0" fmla="*/ 607 w 608"/>
              <a:gd name="T1" fmla="*/ 177 h 354"/>
              <a:gd name="T2" fmla="*/ 607 w 608"/>
              <a:gd name="T3" fmla="*/ 177 h 354"/>
              <a:gd name="T4" fmla="*/ 607 w 608"/>
              <a:gd name="T5" fmla="*/ 184 h 354"/>
              <a:gd name="T6" fmla="*/ 607 w 608"/>
              <a:gd name="T7" fmla="*/ 184 h 354"/>
              <a:gd name="T8" fmla="*/ 607 w 608"/>
              <a:gd name="T9" fmla="*/ 184 h 354"/>
              <a:gd name="T10" fmla="*/ 607 w 608"/>
              <a:gd name="T11" fmla="*/ 184 h 354"/>
              <a:gd name="T12" fmla="*/ 607 w 608"/>
              <a:gd name="T13" fmla="*/ 184 h 354"/>
              <a:gd name="T14" fmla="*/ 600 w 608"/>
              <a:gd name="T15" fmla="*/ 197 h 354"/>
              <a:gd name="T16" fmla="*/ 579 w 608"/>
              <a:gd name="T17" fmla="*/ 218 h 354"/>
              <a:gd name="T18" fmla="*/ 452 w 608"/>
              <a:gd name="T19" fmla="*/ 310 h 354"/>
              <a:gd name="T20" fmla="*/ 353 w 608"/>
              <a:gd name="T21" fmla="*/ 346 h 354"/>
              <a:gd name="T22" fmla="*/ 247 w 608"/>
              <a:gd name="T23" fmla="*/ 346 h 354"/>
              <a:gd name="T24" fmla="*/ 70 w 608"/>
              <a:gd name="T25" fmla="*/ 261 h 354"/>
              <a:gd name="T26" fmla="*/ 7 w 608"/>
              <a:gd name="T27" fmla="*/ 197 h 354"/>
              <a:gd name="T28" fmla="*/ 7 w 608"/>
              <a:gd name="T29" fmla="*/ 163 h 354"/>
              <a:gd name="T30" fmla="*/ 28 w 608"/>
              <a:gd name="T31" fmla="*/ 142 h 354"/>
              <a:gd name="T32" fmla="*/ 155 w 608"/>
              <a:gd name="T33" fmla="*/ 43 h 354"/>
              <a:gd name="T34" fmla="*/ 254 w 608"/>
              <a:gd name="T35" fmla="*/ 7 h 354"/>
              <a:gd name="T36" fmla="*/ 360 w 608"/>
              <a:gd name="T37" fmla="*/ 14 h 354"/>
              <a:gd name="T38" fmla="*/ 530 w 608"/>
              <a:gd name="T39" fmla="*/ 99 h 354"/>
              <a:gd name="T40" fmla="*/ 600 w 608"/>
              <a:gd name="T41" fmla="*/ 163 h 354"/>
              <a:gd name="T42" fmla="*/ 607 w 608"/>
              <a:gd name="T43" fmla="*/ 177 h 354"/>
              <a:gd name="T44" fmla="*/ 304 w 608"/>
              <a:gd name="T45" fmla="*/ 64 h 354"/>
              <a:gd name="T46" fmla="*/ 304 w 608"/>
              <a:gd name="T47" fmla="*/ 64 h 354"/>
              <a:gd name="T48" fmla="*/ 190 w 608"/>
              <a:gd name="T49" fmla="*/ 177 h 354"/>
              <a:gd name="T50" fmla="*/ 304 w 608"/>
              <a:gd name="T51" fmla="*/ 289 h 354"/>
              <a:gd name="T52" fmla="*/ 417 w 608"/>
              <a:gd name="T53" fmla="*/ 177 h 354"/>
              <a:gd name="T54" fmla="*/ 304 w 608"/>
              <a:gd name="T55" fmla="*/ 64 h 354"/>
              <a:gd name="T56" fmla="*/ 304 w 608"/>
              <a:gd name="T57" fmla="*/ 232 h 354"/>
              <a:gd name="T58" fmla="*/ 304 w 608"/>
              <a:gd name="T59" fmla="*/ 232 h 354"/>
              <a:gd name="T60" fmla="*/ 247 w 608"/>
              <a:gd name="T61" fmla="*/ 177 h 354"/>
              <a:gd name="T62" fmla="*/ 304 w 608"/>
              <a:gd name="T63" fmla="*/ 120 h 354"/>
              <a:gd name="T64" fmla="*/ 360 w 608"/>
              <a:gd name="T65" fmla="*/ 177 h 354"/>
              <a:gd name="T66" fmla="*/ 304 w 608"/>
              <a:gd name="T67" fmla="*/ 23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8" h="354">
                <a:moveTo>
                  <a:pt x="607" y="177"/>
                </a:moveTo>
                <a:lnTo>
                  <a:pt x="607" y="177"/>
                </a:lnTo>
                <a:cubicBezTo>
                  <a:pt x="607" y="184"/>
                  <a:pt x="607" y="184"/>
                  <a:pt x="607" y="184"/>
                </a:cubicBezTo>
                <a:lnTo>
                  <a:pt x="607" y="184"/>
                </a:lnTo>
                <a:lnTo>
                  <a:pt x="607" y="184"/>
                </a:lnTo>
                <a:lnTo>
                  <a:pt x="607" y="184"/>
                </a:lnTo>
                <a:lnTo>
                  <a:pt x="607" y="184"/>
                </a:lnTo>
                <a:cubicBezTo>
                  <a:pt x="607" y="190"/>
                  <a:pt x="600" y="190"/>
                  <a:pt x="600" y="197"/>
                </a:cubicBezTo>
                <a:cubicBezTo>
                  <a:pt x="593" y="204"/>
                  <a:pt x="586" y="211"/>
                  <a:pt x="579" y="218"/>
                </a:cubicBezTo>
                <a:cubicBezTo>
                  <a:pt x="544" y="254"/>
                  <a:pt x="494" y="289"/>
                  <a:pt x="452" y="310"/>
                </a:cubicBezTo>
                <a:cubicBezTo>
                  <a:pt x="424" y="331"/>
                  <a:pt x="388" y="338"/>
                  <a:pt x="353" y="346"/>
                </a:cubicBezTo>
                <a:cubicBezTo>
                  <a:pt x="318" y="353"/>
                  <a:pt x="282" y="353"/>
                  <a:pt x="247" y="346"/>
                </a:cubicBezTo>
                <a:cubicBezTo>
                  <a:pt x="183" y="331"/>
                  <a:pt x="127" y="296"/>
                  <a:pt x="70" y="261"/>
                </a:cubicBezTo>
                <a:cubicBezTo>
                  <a:pt x="49" y="239"/>
                  <a:pt x="28" y="218"/>
                  <a:pt x="7" y="197"/>
                </a:cubicBezTo>
                <a:cubicBezTo>
                  <a:pt x="0" y="184"/>
                  <a:pt x="0" y="170"/>
                  <a:pt x="7" y="163"/>
                </a:cubicBezTo>
                <a:cubicBezTo>
                  <a:pt x="14" y="156"/>
                  <a:pt x="21" y="149"/>
                  <a:pt x="28" y="142"/>
                </a:cubicBezTo>
                <a:cubicBezTo>
                  <a:pt x="63" y="106"/>
                  <a:pt x="113" y="71"/>
                  <a:pt x="155" y="43"/>
                </a:cubicBezTo>
                <a:cubicBezTo>
                  <a:pt x="183" y="29"/>
                  <a:pt x="219" y="14"/>
                  <a:pt x="254" y="7"/>
                </a:cubicBezTo>
                <a:cubicBezTo>
                  <a:pt x="290" y="0"/>
                  <a:pt x="325" y="0"/>
                  <a:pt x="360" y="14"/>
                </a:cubicBezTo>
                <a:cubicBezTo>
                  <a:pt x="424" y="21"/>
                  <a:pt x="480" y="57"/>
                  <a:pt x="530" y="99"/>
                </a:cubicBezTo>
                <a:cubicBezTo>
                  <a:pt x="558" y="120"/>
                  <a:pt x="579" y="142"/>
                  <a:pt x="600" y="163"/>
                </a:cubicBezTo>
                <a:cubicBezTo>
                  <a:pt x="600" y="170"/>
                  <a:pt x="607" y="170"/>
                  <a:pt x="607" y="177"/>
                </a:cubicBezTo>
                <a:close/>
                <a:moveTo>
                  <a:pt x="304" y="64"/>
                </a:moveTo>
                <a:lnTo>
                  <a:pt x="304" y="64"/>
                </a:lnTo>
                <a:cubicBezTo>
                  <a:pt x="240" y="64"/>
                  <a:pt x="190" y="113"/>
                  <a:pt x="190" y="177"/>
                </a:cubicBezTo>
                <a:cubicBezTo>
                  <a:pt x="190" y="239"/>
                  <a:pt x="240" y="289"/>
                  <a:pt x="304" y="289"/>
                </a:cubicBezTo>
                <a:cubicBezTo>
                  <a:pt x="367" y="289"/>
                  <a:pt x="417" y="239"/>
                  <a:pt x="417" y="177"/>
                </a:cubicBezTo>
                <a:cubicBezTo>
                  <a:pt x="417" y="113"/>
                  <a:pt x="367" y="64"/>
                  <a:pt x="304" y="64"/>
                </a:cubicBezTo>
                <a:close/>
                <a:moveTo>
                  <a:pt x="304" y="232"/>
                </a:moveTo>
                <a:lnTo>
                  <a:pt x="304" y="232"/>
                </a:lnTo>
                <a:cubicBezTo>
                  <a:pt x="275" y="232"/>
                  <a:pt x="247" y="204"/>
                  <a:pt x="247" y="177"/>
                </a:cubicBezTo>
                <a:cubicBezTo>
                  <a:pt x="247" y="142"/>
                  <a:pt x="275" y="120"/>
                  <a:pt x="304" y="120"/>
                </a:cubicBezTo>
                <a:cubicBezTo>
                  <a:pt x="332" y="120"/>
                  <a:pt x="360" y="142"/>
                  <a:pt x="360" y="177"/>
                </a:cubicBezTo>
                <a:cubicBezTo>
                  <a:pt x="360" y="204"/>
                  <a:pt x="332" y="232"/>
                  <a:pt x="304" y="23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8" name="Freeform 150"/>
          <p:cNvSpPr>
            <a:spLocks noChangeArrowheads="1"/>
          </p:cNvSpPr>
          <p:nvPr userDrawn="1"/>
        </p:nvSpPr>
        <p:spPr bwMode="auto">
          <a:xfrm>
            <a:off x="6309784" y="1206143"/>
            <a:ext cx="575583" cy="541867"/>
          </a:xfrm>
          <a:custGeom>
            <a:avLst/>
            <a:gdLst>
              <a:gd name="T0" fmla="*/ 494 w 601"/>
              <a:gd name="T1" fmla="*/ 565 h 566"/>
              <a:gd name="T2" fmla="*/ 494 w 601"/>
              <a:gd name="T3" fmla="*/ 565 h 566"/>
              <a:gd name="T4" fmla="*/ 466 w 601"/>
              <a:gd name="T5" fmla="*/ 536 h 566"/>
              <a:gd name="T6" fmla="*/ 565 w 601"/>
              <a:gd name="T7" fmla="*/ 283 h 566"/>
              <a:gd name="T8" fmla="*/ 466 w 601"/>
              <a:gd name="T9" fmla="*/ 28 h 566"/>
              <a:gd name="T10" fmla="*/ 494 w 601"/>
              <a:gd name="T11" fmla="*/ 0 h 566"/>
              <a:gd name="T12" fmla="*/ 600 w 601"/>
              <a:gd name="T13" fmla="*/ 283 h 566"/>
              <a:gd name="T14" fmla="*/ 494 w 601"/>
              <a:gd name="T15" fmla="*/ 565 h 566"/>
              <a:gd name="T16" fmla="*/ 424 w 601"/>
              <a:gd name="T17" fmla="*/ 487 h 566"/>
              <a:gd name="T18" fmla="*/ 424 w 601"/>
              <a:gd name="T19" fmla="*/ 487 h 566"/>
              <a:gd name="T20" fmla="*/ 395 w 601"/>
              <a:gd name="T21" fmla="*/ 459 h 566"/>
              <a:gd name="T22" fmla="*/ 459 w 601"/>
              <a:gd name="T23" fmla="*/ 283 h 566"/>
              <a:gd name="T24" fmla="*/ 395 w 601"/>
              <a:gd name="T25" fmla="*/ 106 h 566"/>
              <a:gd name="T26" fmla="*/ 424 w 601"/>
              <a:gd name="T27" fmla="*/ 78 h 566"/>
              <a:gd name="T28" fmla="*/ 501 w 601"/>
              <a:gd name="T29" fmla="*/ 283 h 566"/>
              <a:gd name="T30" fmla="*/ 424 w 601"/>
              <a:gd name="T31" fmla="*/ 487 h 566"/>
              <a:gd name="T32" fmla="*/ 346 w 601"/>
              <a:gd name="T33" fmla="*/ 416 h 566"/>
              <a:gd name="T34" fmla="*/ 346 w 601"/>
              <a:gd name="T35" fmla="*/ 416 h 566"/>
              <a:gd name="T36" fmla="*/ 318 w 601"/>
              <a:gd name="T37" fmla="*/ 388 h 566"/>
              <a:gd name="T38" fmla="*/ 360 w 601"/>
              <a:gd name="T39" fmla="*/ 283 h 566"/>
              <a:gd name="T40" fmla="*/ 318 w 601"/>
              <a:gd name="T41" fmla="*/ 177 h 566"/>
              <a:gd name="T42" fmla="*/ 346 w 601"/>
              <a:gd name="T43" fmla="*/ 149 h 566"/>
              <a:gd name="T44" fmla="*/ 395 w 601"/>
              <a:gd name="T45" fmla="*/ 283 h 566"/>
              <a:gd name="T46" fmla="*/ 346 w 601"/>
              <a:gd name="T47" fmla="*/ 416 h 566"/>
              <a:gd name="T48" fmla="*/ 233 w 601"/>
              <a:gd name="T49" fmla="*/ 430 h 566"/>
              <a:gd name="T50" fmla="*/ 233 w 601"/>
              <a:gd name="T51" fmla="*/ 430 h 566"/>
              <a:gd name="T52" fmla="*/ 219 w 601"/>
              <a:gd name="T53" fmla="*/ 430 h 566"/>
              <a:gd name="T54" fmla="*/ 219 w 601"/>
              <a:gd name="T55" fmla="*/ 430 h 566"/>
              <a:gd name="T56" fmla="*/ 120 w 601"/>
              <a:gd name="T57" fmla="*/ 360 h 566"/>
              <a:gd name="T58" fmla="*/ 28 w 601"/>
              <a:gd name="T59" fmla="*/ 360 h 566"/>
              <a:gd name="T60" fmla="*/ 0 w 601"/>
              <a:gd name="T61" fmla="*/ 331 h 566"/>
              <a:gd name="T62" fmla="*/ 0 w 601"/>
              <a:gd name="T63" fmla="*/ 233 h 566"/>
              <a:gd name="T64" fmla="*/ 28 w 601"/>
              <a:gd name="T65" fmla="*/ 205 h 566"/>
              <a:gd name="T66" fmla="*/ 28 w 601"/>
              <a:gd name="T67" fmla="*/ 205 h 566"/>
              <a:gd name="T68" fmla="*/ 120 w 601"/>
              <a:gd name="T69" fmla="*/ 205 h 566"/>
              <a:gd name="T70" fmla="*/ 219 w 601"/>
              <a:gd name="T71" fmla="*/ 128 h 566"/>
              <a:gd name="T72" fmla="*/ 219 w 601"/>
              <a:gd name="T73" fmla="*/ 128 h 566"/>
              <a:gd name="T74" fmla="*/ 233 w 601"/>
              <a:gd name="T75" fmla="*/ 120 h 566"/>
              <a:gd name="T76" fmla="*/ 261 w 601"/>
              <a:gd name="T77" fmla="*/ 149 h 566"/>
              <a:gd name="T78" fmla="*/ 261 w 601"/>
              <a:gd name="T79" fmla="*/ 233 h 566"/>
              <a:gd name="T80" fmla="*/ 261 w 601"/>
              <a:gd name="T81" fmla="*/ 303 h 566"/>
              <a:gd name="T82" fmla="*/ 261 w 601"/>
              <a:gd name="T83" fmla="*/ 331 h 566"/>
              <a:gd name="T84" fmla="*/ 261 w 601"/>
              <a:gd name="T85" fmla="*/ 360 h 566"/>
              <a:gd name="T86" fmla="*/ 261 w 601"/>
              <a:gd name="T87" fmla="*/ 402 h 566"/>
              <a:gd name="T88" fmla="*/ 233 w 601"/>
              <a:gd name="T89" fmla="*/ 43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1" h="566">
                <a:moveTo>
                  <a:pt x="494" y="565"/>
                </a:moveTo>
                <a:lnTo>
                  <a:pt x="494" y="565"/>
                </a:lnTo>
                <a:cubicBezTo>
                  <a:pt x="466" y="536"/>
                  <a:pt x="466" y="536"/>
                  <a:pt x="466" y="536"/>
                </a:cubicBezTo>
                <a:cubicBezTo>
                  <a:pt x="530" y="466"/>
                  <a:pt x="565" y="381"/>
                  <a:pt x="565" y="283"/>
                </a:cubicBezTo>
                <a:cubicBezTo>
                  <a:pt x="565" y="184"/>
                  <a:pt x="530" y="99"/>
                  <a:pt x="466" y="28"/>
                </a:cubicBezTo>
                <a:cubicBezTo>
                  <a:pt x="494" y="0"/>
                  <a:pt x="494" y="0"/>
                  <a:pt x="494" y="0"/>
                </a:cubicBezTo>
                <a:cubicBezTo>
                  <a:pt x="565" y="78"/>
                  <a:pt x="600" y="177"/>
                  <a:pt x="600" y="283"/>
                </a:cubicBezTo>
                <a:cubicBezTo>
                  <a:pt x="600" y="388"/>
                  <a:pt x="565" y="487"/>
                  <a:pt x="494" y="565"/>
                </a:cubicBezTo>
                <a:close/>
                <a:moveTo>
                  <a:pt x="424" y="487"/>
                </a:moveTo>
                <a:lnTo>
                  <a:pt x="424" y="487"/>
                </a:lnTo>
                <a:cubicBezTo>
                  <a:pt x="395" y="459"/>
                  <a:pt x="395" y="459"/>
                  <a:pt x="395" y="459"/>
                </a:cubicBezTo>
                <a:cubicBezTo>
                  <a:pt x="438" y="416"/>
                  <a:pt x="459" y="353"/>
                  <a:pt x="459" y="283"/>
                </a:cubicBezTo>
                <a:cubicBezTo>
                  <a:pt x="459" y="212"/>
                  <a:pt x="438" y="149"/>
                  <a:pt x="395" y="106"/>
                </a:cubicBezTo>
                <a:cubicBezTo>
                  <a:pt x="424" y="78"/>
                  <a:pt x="424" y="78"/>
                  <a:pt x="424" y="78"/>
                </a:cubicBezTo>
                <a:cubicBezTo>
                  <a:pt x="466" y="135"/>
                  <a:pt x="501" y="205"/>
                  <a:pt x="501" y="283"/>
                </a:cubicBezTo>
                <a:cubicBezTo>
                  <a:pt x="501" y="360"/>
                  <a:pt x="466" y="430"/>
                  <a:pt x="424" y="487"/>
                </a:cubicBezTo>
                <a:close/>
                <a:moveTo>
                  <a:pt x="346" y="416"/>
                </a:moveTo>
                <a:lnTo>
                  <a:pt x="346" y="416"/>
                </a:lnTo>
                <a:cubicBezTo>
                  <a:pt x="318" y="388"/>
                  <a:pt x="318" y="388"/>
                  <a:pt x="318" y="388"/>
                </a:cubicBezTo>
                <a:cubicBezTo>
                  <a:pt x="346" y="360"/>
                  <a:pt x="360" y="324"/>
                  <a:pt x="360" y="283"/>
                </a:cubicBezTo>
                <a:cubicBezTo>
                  <a:pt x="360" y="241"/>
                  <a:pt x="346" y="205"/>
                  <a:pt x="318" y="177"/>
                </a:cubicBezTo>
                <a:cubicBezTo>
                  <a:pt x="346" y="149"/>
                  <a:pt x="346" y="149"/>
                  <a:pt x="346" y="149"/>
                </a:cubicBezTo>
                <a:cubicBezTo>
                  <a:pt x="374" y="184"/>
                  <a:pt x="395" y="233"/>
                  <a:pt x="395" y="283"/>
                </a:cubicBezTo>
                <a:cubicBezTo>
                  <a:pt x="395" y="331"/>
                  <a:pt x="374" y="381"/>
                  <a:pt x="346" y="416"/>
                </a:cubicBezTo>
                <a:close/>
                <a:moveTo>
                  <a:pt x="233" y="430"/>
                </a:moveTo>
                <a:lnTo>
                  <a:pt x="233" y="430"/>
                </a:lnTo>
                <a:cubicBezTo>
                  <a:pt x="226" y="430"/>
                  <a:pt x="226" y="430"/>
                  <a:pt x="219" y="430"/>
                </a:cubicBezTo>
                <a:lnTo>
                  <a:pt x="219" y="430"/>
                </a:lnTo>
                <a:cubicBezTo>
                  <a:pt x="120" y="360"/>
                  <a:pt x="120" y="360"/>
                  <a:pt x="120" y="360"/>
                </a:cubicBezTo>
                <a:cubicBezTo>
                  <a:pt x="28" y="360"/>
                  <a:pt x="28" y="360"/>
                  <a:pt x="28" y="360"/>
                </a:cubicBezTo>
                <a:cubicBezTo>
                  <a:pt x="14" y="360"/>
                  <a:pt x="0" y="345"/>
                  <a:pt x="0" y="331"/>
                </a:cubicBezTo>
                <a:cubicBezTo>
                  <a:pt x="0" y="233"/>
                  <a:pt x="0" y="233"/>
                  <a:pt x="0" y="233"/>
                </a:cubicBezTo>
                <a:cubicBezTo>
                  <a:pt x="0" y="219"/>
                  <a:pt x="14" y="205"/>
                  <a:pt x="28" y="205"/>
                </a:cubicBezTo>
                <a:lnTo>
                  <a:pt x="28" y="205"/>
                </a:lnTo>
                <a:cubicBezTo>
                  <a:pt x="120" y="205"/>
                  <a:pt x="120" y="205"/>
                  <a:pt x="120" y="205"/>
                </a:cubicBezTo>
                <a:cubicBezTo>
                  <a:pt x="219" y="128"/>
                  <a:pt x="219" y="128"/>
                  <a:pt x="219" y="128"/>
                </a:cubicBezTo>
                <a:lnTo>
                  <a:pt x="219" y="128"/>
                </a:lnTo>
                <a:cubicBezTo>
                  <a:pt x="226" y="128"/>
                  <a:pt x="226" y="120"/>
                  <a:pt x="233" y="120"/>
                </a:cubicBezTo>
                <a:cubicBezTo>
                  <a:pt x="254" y="120"/>
                  <a:pt x="261" y="135"/>
                  <a:pt x="261" y="149"/>
                </a:cubicBezTo>
                <a:cubicBezTo>
                  <a:pt x="261" y="233"/>
                  <a:pt x="261" y="233"/>
                  <a:pt x="261" y="233"/>
                </a:cubicBezTo>
                <a:cubicBezTo>
                  <a:pt x="261" y="303"/>
                  <a:pt x="261" y="303"/>
                  <a:pt x="261" y="303"/>
                </a:cubicBezTo>
                <a:cubicBezTo>
                  <a:pt x="261" y="331"/>
                  <a:pt x="261" y="331"/>
                  <a:pt x="261" y="331"/>
                </a:cubicBezTo>
                <a:cubicBezTo>
                  <a:pt x="261" y="360"/>
                  <a:pt x="261" y="360"/>
                  <a:pt x="261" y="360"/>
                </a:cubicBezTo>
                <a:cubicBezTo>
                  <a:pt x="261" y="402"/>
                  <a:pt x="261" y="402"/>
                  <a:pt x="261" y="402"/>
                </a:cubicBezTo>
                <a:cubicBezTo>
                  <a:pt x="261" y="423"/>
                  <a:pt x="254" y="430"/>
                  <a:pt x="233" y="43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9" name="Freeform 151"/>
          <p:cNvSpPr>
            <a:spLocks noChangeArrowheads="1"/>
          </p:cNvSpPr>
          <p:nvPr userDrawn="1"/>
        </p:nvSpPr>
        <p:spPr bwMode="auto">
          <a:xfrm>
            <a:off x="5298277" y="1282343"/>
            <a:ext cx="474011" cy="393701"/>
          </a:xfrm>
          <a:custGeom>
            <a:avLst/>
            <a:gdLst>
              <a:gd name="T0" fmla="*/ 417 w 495"/>
              <a:gd name="T1" fmla="*/ 409 h 410"/>
              <a:gd name="T2" fmla="*/ 417 w 495"/>
              <a:gd name="T3" fmla="*/ 409 h 410"/>
              <a:gd name="T4" fmla="*/ 388 w 495"/>
              <a:gd name="T5" fmla="*/ 381 h 410"/>
              <a:gd name="T6" fmla="*/ 459 w 495"/>
              <a:gd name="T7" fmla="*/ 205 h 410"/>
              <a:gd name="T8" fmla="*/ 388 w 495"/>
              <a:gd name="T9" fmla="*/ 28 h 410"/>
              <a:gd name="T10" fmla="*/ 417 w 495"/>
              <a:gd name="T11" fmla="*/ 0 h 410"/>
              <a:gd name="T12" fmla="*/ 494 w 495"/>
              <a:gd name="T13" fmla="*/ 205 h 410"/>
              <a:gd name="T14" fmla="*/ 417 w 495"/>
              <a:gd name="T15" fmla="*/ 409 h 410"/>
              <a:gd name="T16" fmla="*/ 346 w 495"/>
              <a:gd name="T17" fmla="*/ 338 h 410"/>
              <a:gd name="T18" fmla="*/ 346 w 495"/>
              <a:gd name="T19" fmla="*/ 338 h 410"/>
              <a:gd name="T20" fmla="*/ 318 w 495"/>
              <a:gd name="T21" fmla="*/ 310 h 410"/>
              <a:gd name="T22" fmla="*/ 353 w 495"/>
              <a:gd name="T23" fmla="*/ 205 h 410"/>
              <a:gd name="T24" fmla="*/ 318 w 495"/>
              <a:gd name="T25" fmla="*/ 99 h 410"/>
              <a:gd name="T26" fmla="*/ 346 w 495"/>
              <a:gd name="T27" fmla="*/ 71 h 410"/>
              <a:gd name="T28" fmla="*/ 395 w 495"/>
              <a:gd name="T29" fmla="*/ 205 h 410"/>
              <a:gd name="T30" fmla="*/ 346 w 495"/>
              <a:gd name="T31" fmla="*/ 338 h 410"/>
              <a:gd name="T32" fmla="*/ 233 w 495"/>
              <a:gd name="T33" fmla="*/ 352 h 410"/>
              <a:gd name="T34" fmla="*/ 233 w 495"/>
              <a:gd name="T35" fmla="*/ 352 h 410"/>
              <a:gd name="T36" fmla="*/ 219 w 495"/>
              <a:gd name="T37" fmla="*/ 352 h 410"/>
              <a:gd name="T38" fmla="*/ 219 w 495"/>
              <a:gd name="T39" fmla="*/ 352 h 410"/>
              <a:gd name="T40" fmla="*/ 120 w 495"/>
              <a:gd name="T41" fmla="*/ 282 h 410"/>
              <a:gd name="T42" fmla="*/ 28 w 495"/>
              <a:gd name="T43" fmla="*/ 282 h 410"/>
              <a:gd name="T44" fmla="*/ 0 w 495"/>
              <a:gd name="T45" fmla="*/ 253 h 410"/>
              <a:gd name="T46" fmla="*/ 0 w 495"/>
              <a:gd name="T47" fmla="*/ 155 h 410"/>
              <a:gd name="T48" fmla="*/ 28 w 495"/>
              <a:gd name="T49" fmla="*/ 127 h 410"/>
              <a:gd name="T50" fmla="*/ 28 w 495"/>
              <a:gd name="T51" fmla="*/ 127 h 410"/>
              <a:gd name="T52" fmla="*/ 120 w 495"/>
              <a:gd name="T53" fmla="*/ 127 h 410"/>
              <a:gd name="T54" fmla="*/ 211 w 495"/>
              <a:gd name="T55" fmla="*/ 50 h 410"/>
              <a:gd name="T56" fmla="*/ 211 w 495"/>
              <a:gd name="T57" fmla="*/ 50 h 410"/>
              <a:gd name="T58" fmla="*/ 233 w 495"/>
              <a:gd name="T59" fmla="*/ 42 h 410"/>
              <a:gd name="T60" fmla="*/ 261 w 495"/>
              <a:gd name="T61" fmla="*/ 71 h 410"/>
              <a:gd name="T62" fmla="*/ 261 w 495"/>
              <a:gd name="T63" fmla="*/ 155 h 410"/>
              <a:gd name="T64" fmla="*/ 261 w 495"/>
              <a:gd name="T65" fmla="*/ 225 h 410"/>
              <a:gd name="T66" fmla="*/ 261 w 495"/>
              <a:gd name="T67" fmla="*/ 253 h 410"/>
              <a:gd name="T68" fmla="*/ 261 w 495"/>
              <a:gd name="T69" fmla="*/ 282 h 410"/>
              <a:gd name="T70" fmla="*/ 261 w 495"/>
              <a:gd name="T71" fmla="*/ 324 h 410"/>
              <a:gd name="T72" fmla="*/ 233 w 495"/>
              <a:gd name="T73" fmla="*/ 35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5" h="410">
                <a:moveTo>
                  <a:pt x="417" y="409"/>
                </a:moveTo>
                <a:lnTo>
                  <a:pt x="417" y="409"/>
                </a:lnTo>
                <a:cubicBezTo>
                  <a:pt x="388" y="381"/>
                  <a:pt x="388" y="381"/>
                  <a:pt x="388" y="381"/>
                </a:cubicBezTo>
                <a:cubicBezTo>
                  <a:pt x="431" y="338"/>
                  <a:pt x="459" y="275"/>
                  <a:pt x="459" y="205"/>
                </a:cubicBezTo>
                <a:cubicBezTo>
                  <a:pt x="459" y="134"/>
                  <a:pt x="431" y="71"/>
                  <a:pt x="388" y="28"/>
                </a:cubicBezTo>
                <a:cubicBezTo>
                  <a:pt x="417" y="0"/>
                  <a:pt x="417" y="0"/>
                  <a:pt x="417" y="0"/>
                </a:cubicBezTo>
                <a:cubicBezTo>
                  <a:pt x="466" y="57"/>
                  <a:pt x="494" y="127"/>
                  <a:pt x="494" y="205"/>
                </a:cubicBezTo>
                <a:cubicBezTo>
                  <a:pt x="494" y="282"/>
                  <a:pt x="466" y="352"/>
                  <a:pt x="417" y="409"/>
                </a:cubicBezTo>
                <a:close/>
                <a:moveTo>
                  <a:pt x="346" y="338"/>
                </a:moveTo>
                <a:lnTo>
                  <a:pt x="346" y="338"/>
                </a:lnTo>
                <a:cubicBezTo>
                  <a:pt x="318" y="310"/>
                  <a:pt x="318" y="310"/>
                  <a:pt x="318" y="310"/>
                </a:cubicBezTo>
                <a:cubicBezTo>
                  <a:pt x="339" y="282"/>
                  <a:pt x="353" y="246"/>
                  <a:pt x="353" y="205"/>
                </a:cubicBezTo>
                <a:cubicBezTo>
                  <a:pt x="353" y="163"/>
                  <a:pt x="339" y="127"/>
                  <a:pt x="318" y="99"/>
                </a:cubicBezTo>
                <a:cubicBezTo>
                  <a:pt x="346" y="71"/>
                  <a:pt x="346" y="71"/>
                  <a:pt x="346" y="71"/>
                </a:cubicBezTo>
                <a:cubicBezTo>
                  <a:pt x="374" y="106"/>
                  <a:pt x="395" y="155"/>
                  <a:pt x="395" y="205"/>
                </a:cubicBezTo>
                <a:cubicBezTo>
                  <a:pt x="395" y="253"/>
                  <a:pt x="374" y="303"/>
                  <a:pt x="346" y="338"/>
                </a:cubicBezTo>
                <a:close/>
                <a:moveTo>
                  <a:pt x="233" y="352"/>
                </a:moveTo>
                <a:lnTo>
                  <a:pt x="233" y="352"/>
                </a:lnTo>
                <a:cubicBezTo>
                  <a:pt x="226" y="352"/>
                  <a:pt x="219" y="352"/>
                  <a:pt x="219" y="352"/>
                </a:cubicBezTo>
                <a:lnTo>
                  <a:pt x="219" y="352"/>
                </a:lnTo>
                <a:cubicBezTo>
                  <a:pt x="120" y="282"/>
                  <a:pt x="120" y="282"/>
                  <a:pt x="120" y="282"/>
                </a:cubicBezTo>
                <a:cubicBezTo>
                  <a:pt x="28" y="282"/>
                  <a:pt x="28" y="282"/>
                  <a:pt x="28" y="282"/>
                </a:cubicBezTo>
                <a:cubicBezTo>
                  <a:pt x="7" y="282"/>
                  <a:pt x="0" y="267"/>
                  <a:pt x="0" y="253"/>
                </a:cubicBezTo>
                <a:cubicBezTo>
                  <a:pt x="0" y="155"/>
                  <a:pt x="0" y="155"/>
                  <a:pt x="0" y="155"/>
                </a:cubicBezTo>
                <a:cubicBezTo>
                  <a:pt x="0" y="141"/>
                  <a:pt x="7" y="127"/>
                  <a:pt x="28" y="127"/>
                </a:cubicBezTo>
                <a:lnTo>
                  <a:pt x="28" y="127"/>
                </a:lnTo>
                <a:cubicBezTo>
                  <a:pt x="120" y="127"/>
                  <a:pt x="120" y="127"/>
                  <a:pt x="120" y="127"/>
                </a:cubicBezTo>
                <a:cubicBezTo>
                  <a:pt x="211" y="50"/>
                  <a:pt x="211" y="50"/>
                  <a:pt x="211" y="50"/>
                </a:cubicBezTo>
                <a:lnTo>
                  <a:pt x="211" y="50"/>
                </a:lnTo>
                <a:cubicBezTo>
                  <a:pt x="219" y="50"/>
                  <a:pt x="226" y="42"/>
                  <a:pt x="233" y="42"/>
                </a:cubicBezTo>
                <a:cubicBezTo>
                  <a:pt x="247" y="42"/>
                  <a:pt x="261" y="57"/>
                  <a:pt x="261" y="71"/>
                </a:cubicBezTo>
                <a:cubicBezTo>
                  <a:pt x="261" y="155"/>
                  <a:pt x="261" y="155"/>
                  <a:pt x="261" y="155"/>
                </a:cubicBezTo>
                <a:cubicBezTo>
                  <a:pt x="261" y="225"/>
                  <a:pt x="261" y="225"/>
                  <a:pt x="261" y="225"/>
                </a:cubicBezTo>
                <a:cubicBezTo>
                  <a:pt x="261" y="253"/>
                  <a:pt x="261" y="253"/>
                  <a:pt x="261" y="253"/>
                </a:cubicBezTo>
                <a:cubicBezTo>
                  <a:pt x="261" y="282"/>
                  <a:pt x="261" y="282"/>
                  <a:pt x="261" y="282"/>
                </a:cubicBezTo>
                <a:cubicBezTo>
                  <a:pt x="261" y="324"/>
                  <a:pt x="261" y="324"/>
                  <a:pt x="261" y="324"/>
                </a:cubicBezTo>
                <a:cubicBezTo>
                  <a:pt x="261" y="345"/>
                  <a:pt x="247" y="352"/>
                  <a:pt x="233" y="3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0" name="Freeform 152"/>
          <p:cNvSpPr>
            <a:spLocks noChangeArrowheads="1"/>
          </p:cNvSpPr>
          <p:nvPr userDrawn="1"/>
        </p:nvSpPr>
        <p:spPr bwMode="auto">
          <a:xfrm>
            <a:off x="4278311" y="1320445"/>
            <a:ext cx="380901" cy="300565"/>
          </a:xfrm>
          <a:custGeom>
            <a:avLst/>
            <a:gdLst>
              <a:gd name="T0" fmla="*/ 354 w 397"/>
              <a:gd name="T1" fmla="*/ 296 h 311"/>
              <a:gd name="T2" fmla="*/ 354 w 397"/>
              <a:gd name="T3" fmla="*/ 296 h 311"/>
              <a:gd name="T4" fmla="*/ 326 w 397"/>
              <a:gd name="T5" fmla="*/ 268 h 311"/>
              <a:gd name="T6" fmla="*/ 361 w 397"/>
              <a:gd name="T7" fmla="*/ 163 h 311"/>
              <a:gd name="T8" fmla="*/ 326 w 397"/>
              <a:gd name="T9" fmla="*/ 57 h 311"/>
              <a:gd name="T10" fmla="*/ 354 w 397"/>
              <a:gd name="T11" fmla="*/ 29 h 311"/>
              <a:gd name="T12" fmla="*/ 396 w 397"/>
              <a:gd name="T13" fmla="*/ 163 h 311"/>
              <a:gd name="T14" fmla="*/ 354 w 397"/>
              <a:gd name="T15" fmla="*/ 296 h 311"/>
              <a:gd name="T16" fmla="*/ 241 w 397"/>
              <a:gd name="T17" fmla="*/ 310 h 311"/>
              <a:gd name="T18" fmla="*/ 241 w 397"/>
              <a:gd name="T19" fmla="*/ 310 h 311"/>
              <a:gd name="T20" fmla="*/ 219 w 397"/>
              <a:gd name="T21" fmla="*/ 310 h 311"/>
              <a:gd name="T22" fmla="*/ 219 w 397"/>
              <a:gd name="T23" fmla="*/ 310 h 311"/>
              <a:gd name="T24" fmla="*/ 128 w 397"/>
              <a:gd name="T25" fmla="*/ 240 h 311"/>
              <a:gd name="T26" fmla="*/ 29 w 397"/>
              <a:gd name="T27" fmla="*/ 240 h 311"/>
              <a:gd name="T28" fmla="*/ 0 w 397"/>
              <a:gd name="T29" fmla="*/ 211 h 311"/>
              <a:gd name="T30" fmla="*/ 0 w 397"/>
              <a:gd name="T31" fmla="*/ 113 h 311"/>
              <a:gd name="T32" fmla="*/ 29 w 397"/>
              <a:gd name="T33" fmla="*/ 85 h 311"/>
              <a:gd name="T34" fmla="*/ 29 w 397"/>
              <a:gd name="T35" fmla="*/ 85 h 311"/>
              <a:gd name="T36" fmla="*/ 128 w 397"/>
              <a:gd name="T37" fmla="*/ 85 h 311"/>
              <a:gd name="T38" fmla="*/ 219 w 397"/>
              <a:gd name="T39" fmla="*/ 8 h 311"/>
              <a:gd name="T40" fmla="*/ 219 w 397"/>
              <a:gd name="T41" fmla="*/ 8 h 311"/>
              <a:gd name="T42" fmla="*/ 241 w 397"/>
              <a:gd name="T43" fmla="*/ 0 h 311"/>
              <a:gd name="T44" fmla="*/ 269 w 397"/>
              <a:gd name="T45" fmla="*/ 29 h 311"/>
              <a:gd name="T46" fmla="*/ 269 w 397"/>
              <a:gd name="T47" fmla="*/ 113 h 311"/>
              <a:gd name="T48" fmla="*/ 269 w 397"/>
              <a:gd name="T49" fmla="*/ 183 h 311"/>
              <a:gd name="T50" fmla="*/ 269 w 397"/>
              <a:gd name="T51" fmla="*/ 211 h 311"/>
              <a:gd name="T52" fmla="*/ 269 w 397"/>
              <a:gd name="T53" fmla="*/ 240 h 311"/>
              <a:gd name="T54" fmla="*/ 269 w 397"/>
              <a:gd name="T55" fmla="*/ 282 h 311"/>
              <a:gd name="T56" fmla="*/ 241 w 397"/>
              <a:gd name="T57"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 h="311">
                <a:moveTo>
                  <a:pt x="354" y="296"/>
                </a:moveTo>
                <a:lnTo>
                  <a:pt x="354" y="296"/>
                </a:lnTo>
                <a:cubicBezTo>
                  <a:pt x="326" y="268"/>
                  <a:pt x="326" y="268"/>
                  <a:pt x="326" y="268"/>
                </a:cubicBezTo>
                <a:cubicBezTo>
                  <a:pt x="347" y="240"/>
                  <a:pt x="361" y="204"/>
                  <a:pt x="361" y="163"/>
                </a:cubicBezTo>
                <a:cubicBezTo>
                  <a:pt x="361" y="121"/>
                  <a:pt x="347" y="85"/>
                  <a:pt x="326" y="57"/>
                </a:cubicBezTo>
                <a:cubicBezTo>
                  <a:pt x="354" y="29"/>
                  <a:pt x="354" y="29"/>
                  <a:pt x="354" y="29"/>
                </a:cubicBezTo>
                <a:cubicBezTo>
                  <a:pt x="382" y="64"/>
                  <a:pt x="396" y="113"/>
                  <a:pt x="396" y="163"/>
                </a:cubicBezTo>
                <a:cubicBezTo>
                  <a:pt x="396" y="211"/>
                  <a:pt x="382" y="261"/>
                  <a:pt x="354" y="296"/>
                </a:cubicBezTo>
                <a:close/>
                <a:moveTo>
                  <a:pt x="241" y="310"/>
                </a:moveTo>
                <a:lnTo>
                  <a:pt x="241" y="310"/>
                </a:lnTo>
                <a:cubicBezTo>
                  <a:pt x="234" y="310"/>
                  <a:pt x="226" y="310"/>
                  <a:pt x="219" y="310"/>
                </a:cubicBezTo>
                <a:lnTo>
                  <a:pt x="219" y="310"/>
                </a:lnTo>
                <a:cubicBezTo>
                  <a:pt x="128" y="240"/>
                  <a:pt x="128" y="240"/>
                  <a:pt x="128" y="240"/>
                </a:cubicBezTo>
                <a:cubicBezTo>
                  <a:pt x="29" y="240"/>
                  <a:pt x="29" y="240"/>
                  <a:pt x="29" y="240"/>
                </a:cubicBezTo>
                <a:cubicBezTo>
                  <a:pt x="15" y="240"/>
                  <a:pt x="0" y="225"/>
                  <a:pt x="0" y="211"/>
                </a:cubicBezTo>
                <a:cubicBezTo>
                  <a:pt x="0" y="113"/>
                  <a:pt x="0" y="113"/>
                  <a:pt x="0" y="113"/>
                </a:cubicBezTo>
                <a:cubicBezTo>
                  <a:pt x="0" y="99"/>
                  <a:pt x="15" y="85"/>
                  <a:pt x="29" y="85"/>
                </a:cubicBezTo>
                <a:lnTo>
                  <a:pt x="29" y="85"/>
                </a:lnTo>
                <a:cubicBezTo>
                  <a:pt x="128" y="85"/>
                  <a:pt x="128" y="85"/>
                  <a:pt x="128" y="85"/>
                </a:cubicBezTo>
                <a:cubicBezTo>
                  <a:pt x="219" y="8"/>
                  <a:pt x="219" y="8"/>
                  <a:pt x="219" y="8"/>
                </a:cubicBezTo>
                <a:lnTo>
                  <a:pt x="219" y="8"/>
                </a:lnTo>
                <a:cubicBezTo>
                  <a:pt x="226" y="8"/>
                  <a:pt x="234" y="0"/>
                  <a:pt x="241" y="0"/>
                </a:cubicBezTo>
                <a:cubicBezTo>
                  <a:pt x="255" y="0"/>
                  <a:pt x="269" y="15"/>
                  <a:pt x="269" y="29"/>
                </a:cubicBezTo>
                <a:cubicBezTo>
                  <a:pt x="269" y="113"/>
                  <a:pt x="269" y="113"/>
                  <a:pt x="269" y="113"/>
                </a:cubicBezTo>
                <a:cubicBezTo>
                  <a:pt x="269" y="183"/>
                  <a:pt x="269" y="183"/>
                  <a:pt x="269" y="183"/>
                </a:cubicBezTo>
                <a:cubicBezTo>
                  <a:pt x="269" y="211"/>
                  <a:pt x="269" y="211"/>
                  <a:pt x="269" y="211"/>
                </a:cubicBezTo>
                <a:cubicBezTo>
                  <a:pt x="269" y="240"/>
                  <a:pt x="269" y="240"/>
                  <a:pt x="269" y="240"/>
                </a:cubicBezTo>
                <a:cubicBezTo>
                  <a:pt x="269" y="282"/>
                  <a:pt x="269" y="282"/>
                  <a:pt x="269" y="282"/>
                </a:cubicBezTo>
                <a:cubicBezTo>
                  <a:pt x="269" y="303"/>
                  <a:pt x="255" y="310"/>
                  <a:pt x="241" y="3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1" name="Freeform 153"/>
          <p:cNvSpPr>
            <a:spLocks noChangeArrowheads="1"/>
          </p:cNvSpPr>
          <p:nvPr userDrawn="1"/>
        </p:nvSpPr>
        <p:spPr bwMode="auto">
          <a:xfrm>
            <a:off x="3326058" y="1320445"/>
            <a:ext cx="469780" cy="300565"/>
          </a:xfrm>
          <a:custGeom>
            <a:avLst/>
            <a:gdLst>
              <a:gd name="T0" fmla="*/ 480 w 488"/>
              <a:gd name="T1" fmla="*/ 128 h 311"/>
              <a:gd name="T2" fmla="*/ 480 w 488"/>
              <a:gd name="T3" fmla="*/ 128 h 311"/>
              <a:gd name="T4" fmla="*/ 445 w 488"/>
              <a:gd name="T5" fmla="*/ 163 h 311"/>
              <a:gd name="T6" fmla="*/ 480 w 488"/>
              <a:gd name="T7" fmla="*/ 197 h 311"/>
              <a:gd name="T8" fmla="*/ 480 w 488"/>
              <a:gd name="T9" fmla="*/ 197 h 311"/>
              <a:gd name="T10" fmla="*/ 487 w 488"/>
              <a:gd name="T11" fmla="*/ 218 h 311"/>
              <a:gd name="T12" fmla="*/ 459 w 488"/>
              <a:gd name="T13" fmla="*/ 247 h 311"/>
              <a:gd name="T14" fmla="*/ 445 w 488"/>
              <a:gd name="T15" fmla="*/ 240 h 311"/>
              <a:gd name="T16" fmla="*/ 445 w 488"/>
              <a:gd name="T17" fmla="*/ 240 h 311"/>
              <a:gd name="T18" fmla="*/ 403 w 488"/>
              <a:gd name="T19" fmla="*/ 204 h 311"/>
              <a:gd name="T20" fmla="*/ 367 w 488"/>
              <a:gd name="T21" fmla="*/ 240 h 311"/>
              <a:gd name="T22" fmla="*/ 367 w 488"/>
              <a:gd name="T23" fmla="*/ 240 h 311"/>
              <a:gd name="T24" fmla="*/ 346 w 488"/>
              <a:gd name="T25" fmla="*/ 247 h 311"/>
              <a:gd name="T26" fmla="*/ 318 w 488"/>
              <a:gd name="T27" fmla="*/ 218 h 311"/>
              <a:gd name="T28" fmla="*/ 332 w 488"/>
              <a:gd name="T29" fmla="*/ 197 h 311"/>
              <a:gd name="T30" fmla="*/ 332 w 488"/>
              <a:gd name="T31" fmla="*/ 197 h 311"/>
              <a:gd name="T32" fmla="*/ 367 w 488"/>
              <a:gd name="T33" fmla="*/ 163 h 311"/>
              <a:gd name="T34" fmla="*/ 332 w 488"/>
              <a:gd name="T35" fmla="*/ 128 h 311"/>
              <a:gd name="T36" fmla="*/ 332 w 488"/>
              <a:gd name="T37" fmla="*/ 128 h 311"/>
              <a:gd name="T38" fmla="*/ 318 w 488"/>
              <a:gd name="T39" fmla="*/ 106 h 311"/>
              <a:gd name="T40" fmla="*/ 346 w 488"/>
              <a:gd name="T41" fmla="*/ 78 h 311"/>
              <a:gd name="T42" fmla="*/ 367 w 488"/>
              <a:gd name="T43" fmla="*/ 85 h 311"/>
              <a:gd name="T44" fmla="*/ 367 w 488"/>
              <a:gd name="T45" fmla="*/ 85 h 311"/>
              <a:gd name="T46" fmla="*/ 403 w 488"/>
              <a:gd name="T47" fmla="*/ 121 h 311"/>
              <a:gd name="T48" fmla="*/ 445 w 488"/>
              <a:gd name="T49" fmla="*/ 85 h 311"/>
              <a:gd name="T50" fmla="*/ 445 w 488"/>
              <a:gd name="T51" fmla="*/ 85 h 311"/>
              <a:gd name="T52" fmla="*/ 459 w 488"/>
              <a:gd name="T53" fmla="*/ 78 h 311"/>
              <a:gd name="T54" fmla="*/ 487 w 488"/>
              <a:gd name="T55" fmla="*/ 106 h 311"/>
              <a:gd name="T56" fmla="*/ 480 w 488"/>
              <a:gd name="T57" fmla="*/ 128 h 311"/>
              <a:gd name="T58" fmla="*/ 233 w 488"/>
              <a:gd name="T59" fmla="*/ 310 h 311"/>
              <a:gd name="T60" fmla="*/ 233 w 488"/>
              <a:gd name="T61" fmla="*/ 310 h 311"/>
              <a:gd name="T62" fmla="*/ 219 w 488"/>
              <a:gd name="T63" fmla="*/ 310 h 311"/>
              <a:gd name="T64" fmla="*/ 219 w 488"/>
              <a:gd name="T65" fmla="*/ 310 h 311"/>
              <a:gd name="T66" fmla="*/ 120 w 488"/>
              <a:gd name="T67" fmla="*/ 240 h 311"/>
              <a:gd name="T68" fmla="*/ 28 w 488"/>
              <a:gd name="T69" fmla="*/ 240 h 311"/>
              <a:gd name="T70" fmla="*/ 0 w 488"/>
              <a:gd name="T71" fmla="*/ 211 h 311"/>
              <a:gd name="T72" fmla="*/ 0 w 488"/>
              <a:gd name="T73" fmla="*/ 113 h 311"/>
              <a:gd name="T74" fmla="*/ 28 w 488"/>
              <a:gd name="T75" fmla="*/ 85 h 311"/>
              <a:gd name="T76" fmla="*/ 28 w 488"/>
              <a:gd name="T77" fmla="*/ 85 h 311"/>
              <a:gd name="T78" fmla="*/ 120 w 488"/>
              <a:gd name="T79" fmla="*/ 85 h 311"/>
              <a:gd name="T80" fmla="*/ 219 w 488"/>
              <a:gd name="T81" fmla="*/ 8 h 311"/>
              <a:gd name="T82" fmla="*/ 219 w 488"/>
              <a:gd name="T83" fmla="*/ 8 h 311"/>
              <a:gd name="T84" fmla="*/ 233 w 488"/>
              <a:gd name="T85" fmla="*/ 0 h 311"/>
              <a:gd name="T86" fmla="*/ 261 w 488"/>
              <a:gd name="T87" fmla="*/ 29 h 311"/>
              <a:gd name="T88" fmla="*/ 261 w 488"/>
              <a:gd name="T89" fmla="*/ 113 h 311"/>
              <a:gd name="T90" fmla="*/ 261 w 488"/>
              <a:gd name="T91" fmla="*/ 183 h 311"/>
              <a:gd name="T92" fmla="*/ 261 w 488"/>
              <a:gd name="T93" fmla="*/ 211 h 311"/>
              <a:gd name="T94" fmla="*/ 261 w 488"/>
              <a:gd name="T95" fmla="*/ 240 h 311"/>
              <a:gd name="T96" fmla="*/ 261 w 488"/>
              <a:gd name="T97" fmla="*/ 282 h 311"/>
              <a:gd name="T98" fmla="*/ 233 w 488"/>
              <a:gd name="T99"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8" h="311">
                <a:moveTo>
                  <a:pt x="480" y="128"/>
                </a:moveTo>
                <a:lnTo>
                  <a:pt x="480" y="128"/>
                </a:lnTo>
                <a:cubicBezTo>
                  <a:pt x="445" y="163"/>
                  <a:pt x="445" y="163"/>
                  <a:pt x="445" y="163"/>
                </a:cubicBezTo>
                <a:cubicBezTo>
                  <a:pt x="480" y="197"/>
                  <a:pt x="480" y="197"/>
                  <a:pt x="480" y="197"/>
                </a:cubicBezTo>
                <a:lnTo>
                  <a:pt x="480" y="197"/>
                </a:lnTo>
                <a:cubicBezTo>
                  <a:pt x="487" y="204"/>
                  <a:pt x="487" y="211"/>
                  <a:pt x="487" y="218"/>
                </a:cubicBezTo>
                <a:cubicBezTo>
                  <a:pt x="487" y="233"/>
                  <a:pt x="480" y="247"/>
                  <a:pt x="459" y="247"/>
                </a:cubicBezTo>
                <a:cubicBezTo>
                  <a:pt x="452" y="247"/>
                  <a:pt x="445" y="247"/>
                  <a:pt x="445" y="240"/>
                </a:cubicBezTo>
                <a:lnTo>
                  <a:pt x="445" y="240"/>
                </a:lnTo>
                <a:cubicBezTo>
                  <a:pt x="403" y="204"/>
                  <a:pt x="403" y="204"/>
                  <a:pt x="403" y="204"/>
                </a:cubicBezTo>
                <a:cubicBezTo>
                  <a:pt x="367" y="240"/>
                  <a:pt x="367" y="240"/>
                  <a:pt x="367" y="240"/>
                </a:cubicBezTo>
                <a:lnTo>
                  <a:pt x="367" y="240"/>
                </a:lnTo>
                <a:cubicBezTo>
                  <a:pt x="360" y="247"/>
                  <a:pt x="353" y="247"/>
                  <a:pt x="346" y="247"/>
                </a:cubicBezTo>
                <a:cubicBezTo>
                  <a:pt x="332" y="247"/>
                  <a:pt x="318" y="233"/>
                  <a:pt x="318" y="218"/>
                </a:cubicBezTo>
                <a:cubicBezTo>
                  <a:pt x="318" y="211"/>
                  <a:pt x="325" y="204"/>
                  <a:pt x="332" y="197"/>
                </a:cubicBezTo>
                <a:lnTo>
                  <a:pt x="332" y="197"/>
                </a:lnTo>
                <a:cubicBezTo>
                  <a:pt x="367" y="163"/>
                  <a:pt x="367" y="163"/>
                  <a:pt x="367" y="163"/>
                </a:cubicBezTo>
                <a:cubicBezTo>
                  <a:pt x="332" y="128"/>
                  <a:pt x="332" y="128"/>
                  <a:pt x="332" y="128"/>
                </a:cubicBezTo>
                <a:lnTo>
                  <a:pt x="332" y="128"/>
                </a:lnTo>
                <a:cubicBezTo>
                  <a:pt x="325" y="121"/>
                  <a:pt x="318" y="113"/>
                  <a:pt x="318" y="106"/>
                </a:cubicBezTo>
                <a:cubicBezTo>
                  <a:pt x="318" y="92"/>
                  <a:pt x="332" y="78"/>
                  <a:pt x="346" y="78"/>
                </a:cubicBezTo>
                <a:cubicBezTo>
                  <a:pt x="353" y="78"/>
                  <a:pt x="360" y="78"/>
                  <a:pt x="367" y="85"/>
                </a:cubicBezTo>
                <a:lnTo>
                  <a:pt x="367" y="85"/>
                </a:lnTo>
                <a:cubicBezTo>
                  <a:pt x="403" y="121"/>
                  <a:pt x="403" y="121"/>
                  <a:pt x="403" y="121"/>
                </a:cubicBezTo>
                <a:cubicBezTo>
                  <a:pt x="445" y="85"/>
                  <a:pt x="445" y="85"/>
                  <a:pt x="445" y="85"/>
                </a:cubicBezTo>
                <a:lnTo>
                  <a:pt x="445" y="85"/>
                </a:lnTo>
                <a:cubicBezTo>
                  <a:pt x="445" y="78"/>
                  <a:pt x="452" y="78"/>
                  <a:pt x="459" y="78"/>
                </a:cubicBezTo>
                <a:cubicBezTo>
                  <a:pt x="480" y="78"/>
                  <a:pt x="487" y="92"/>
                  <a:pt x="487" y="106"/>
                </a:cubicBezTo>
                <a:cubicBezTo>
                  <a:pt x="487" y="113"/>
                  <a:pt x="487" y="121"/>
                  <a:pt x="480" y="128"/>
                </a:cubicBezTo>
                <a:close/>
                <a:moveTo>
                  <a:pt x="233" y="310"/>
                </a:moveTo>
                <a:lnTo>
                  <a:pt x="233" y="310"/>
                </a:lnTo>
                <a:cubicBezTo>
                  <a:pt x="226" y="310"/>
                  <a:pt x="226" y="310"/>
                  <a:pt x="219" y="310"/>
                </a:cubicBezTo>
                <a:lnTo>
                  <a:pt x="219" y="310"/>
                </a:lnTo>
                <a:cubicBezTo>
                  <a:pt x="120" y="240"/>
                  <a:pt x="120" y="240"/>
                  <a:pt x="120" y="240"/>
                </a:cubicBezTo>
                <a:cubicBezTo>
                  <a:pt x="28" y="240"/>
                  <a:pt x="28" y="240"/>
                  <a:pt x="28" y="240"/>
                </a:cubicBezTo>
                <a:cubicBezTo>
                  <a:pt x="14" y="240"/>
                  <a:pt x="0" y="225"/>
                  <a:pt x="0" y="211"/>
                </a:cubicBezTo>
                <a:cubicBezTo>
                  <a:pt x="0" y="113"/>
                  <a:pt x="0" y="113"/>
                  <a:pt x="0" y="113"/>
                </a:cubicBezTo>
                <a:cubicBezTo>
                  <a:pt x="0" y="99"/>
                  <a:pt x="14" y="85"/>
                  <a:pt x="28" y="85"/>
                </a:cubicBezTo>
                <a:lnTo>
                  <a:pt x="28" y="85"/>
                </a:lnTo>
                <a:cubicBezTo>
                  <a:pt x="120" y="85"/>
                  <a:pt x="120" y="85"/>
                  <a:pt x="120" y="85"/>
                </a:cubicBezTo>
                <a:cubicBezTo>
                  <a:pt x="219" y="8"/>
                  <a:pt x="219" y="8"/>
                  <a:pt x="219" y="8"/>
                </a:cubicBezTo>
                <a:lnTo>
                  <a:pt x="219" y="8"/>
                </a:lnTo>
                <a:cubicBezTo>
                  <a:pt x="226" y="8"/>
                  <a:pt x="226" y="0"/>
                  <a:pt x="233" y="0"/>
                </a:cubicBezTo>
                <a:cubicBezTo>
                  <a:pt x="254" y="0"/>
                  <a:pt x="261" y="15"/>
                  <a:pt x="261" y="29"/>
                </a:cubicBezTo>
                <a:cubicBezTo>
                  <a:pt x="261" y="113"/>
                  <a:pt x="261" y="113"/>
                  <a:pt x="261" y="113"/>
                </a:cubicBezTo>
                <a:cubicBezTo>
                  <a:pt x="261" y="183"/>
                  <a:pt x="261" y="183"/>
                  <a:pt x="261" y="183"/>
                </a:cubicBezTo>
                <a:cubicBezTo>
                  <a:pt x="261" y="211"/>
                  <a:pt x="261" y="211"/>
                  <a:pt x="261" y="211"/>
                </a:cubicBezTo>
                <a:cubicBezTo>
                  <a:pt x="261" y="240"/>
                  <a:pt x="261" y="240"/>
                  <a:pt x="261" y="240"/>
                </a:cubicBezTo>
                <a:cubicBezTo>
                  <a:pt x="261" y="282"/>
                  <a:pt x="261" y="282"/>
                  <a:pt x="261" y="282"/>
                </a:cubicBezTo>
                <a:cubicBezTo>
                  <a:pt x="261" y="303"/>
                  <a:pt x="254" y="310"/>
                  <a:pt x="233" y="3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2" name="Freeform 154"/>
          <p:cNvSpPr>
            <a:spLocks noChangeArrowheads="1"/>
          </p:cNvSpPr>
          <p:nvPr userDrawn="1"/>
        </p:nvSpPr>
        <p:spPr bwMode="auto">
          <a:xfrm>
            <a:off x="2314557" y="1320445"/>
            <a:ext cx="469777" cy="300565"/>
          </a:xfrm>
          <a:custGeom>
            <a:avLst/>
            <a:gdLst>
              <a:gd name="T0" fmla="*/ 459 w 488"/>
              <a:gd name="T1" fmla="*/ 190 h 311"/>
              <a:gd name="T2" fmla="*/ 459 w 488"/>
              <a:gd name="T3" fmla="*/ 190 h 311"/>
              <a:gd name="T4" fmla="*/ 346 w 488"/>
              <a:gd name="T5" fmla="*/ 190 h 311"/>
              <a:gd name="T6" fmla="*/ 318 w 488"/>
              <a:gd name="T7" fmla="*/ 163 h 311"/>
              <a:gd name="T8" fmla="*/ 346 w 488"/>
              <a:gd name="T9" fmla="*/ 135 h 311"/>
              <a:gd name="T10" fmla="*/ 459 w 488"/>
              <a:gd name="T11" fmla="*/ 135 h 311"/>
              <a:gd name="T12" fmla="*/ 487 w 488"/>
              <a:gd name="T13" fmla="*/ 163 h 311"/>
              <a:gd name="T14" fmla="*/ 459 w 488"/>
              <a:gd name="T15" fmla="*/ 190 h 311"/>
              <a:gd name="T16" fmla="*/ 233 w 488"/>
              <a:gd name="T17" fmla="*/ 310 h 311"/>
              <a:gd name="T18" fmla="*/ 233 w 488"/>
              <a:gd name="T19" fmla="*/ 310 h 311"/>
              <a:gd name="T20" fmla="*/ 219 w 488"/>
              <a:gd name="T21" fmla="*/ 310 h 311"/>
              <a:gd name="T22" fmla="*/ 219 w 488"/>
              <a:gd name="T23" fmla="*/ 310 h 311"/>
              <a:gd name="T24" fmla="*/ 120 w 488"/>
              <a:gd name="T25" fmla="*/ 240 h 311"/>
              <a:gd name="T26" fmla="*/ 28 w 488"/>
              <a:gd name="T27" fmla="*/ 240 h 311"/>
              <a:gd name="T28" fmla="*/ 0 w 488"/>
              <a:gd name="T29" fmla="*/ 211 h 311"/>
              <a:gd name="T30" fmla="*/ 0 w 488"/>
              <a:gd name="T31" fmla="*/ 113 h 311"/>
              <a:gd name="T32" fmla="*/ 28 w 488"/>
              <a:gd name="T33" fmla="*/ 85 h 311"/>
              <a:gd name="T34" fmla="*/ 28 w 488"/>
              <a:gd name="T35" fmla="*/ 85 h 311"/>
              <a:gd name="T36" fmla="*/ 120 w 488"/>
              <a:gd name="T37" fmla="*/ 85 h 311"/>
              <a:gd name="T38" fmla="*/ 212 w 488"/>
              <a:gd name="T39" fmla="*/ 8 h 311"/>
              <a:gd name="T40" fmla="*/ 212 w 488"/>
              <a:gd name="T41" fmla="*/ 8 h 311"/>
              <a:gd name="T42" fmla="*/ 233 w 488"/>
              <a:gd name="T43" fmla="*/ 0 h 311"/>
              <a:gd name="T44" fmla="*/ 261 w 488"/>
              <a:gd name="T45" fmla="*/ 29 h 311"/>
              <a:gd name="T46" fmla="*/ 261 w 488"/>
              <a:gd name="T47" fmla="*/ 113 h 311"/>
              <a:gd name="T48" fmla="*/ 261 w 488"/>
              <a:gd name="T49" fmla="*/ 183 h 311"/>
              <a:gd name="T50" fmla="*/ 261 w 488"/>
              <a:gd name="T51" fmla="*/ 211 h 311"/>
              <a:gd name="T52" fmla="*/ 261 w 488"/>
              <a:gd name="T53" fmla="*/ 240 h 311"/>
              <a:gd name="T54" fmla="*/ 261 w 488"/>
              <a:gd name="T55" fmla="*/ 282 h 311"/>
              <a:gd name="T56" fmla="*/ 233 w 488"/>
              <a:gd name="T57"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311">
                <a:moveTo>
                  <a:pt x="459" y="190"/>
                </a:moveTo>
                <a:lnTo>
                  <a:pt x="459" y="190"/>
                </a:lnTo>
                <a:cubicBezTo>
                  <a:pt x="346" y="190"/>
                  <a:pt x="346" y="190"/>
                  <a:pt x="346" y="190"/>
                </a:cubicBezTo>
                <a:cubicBezTo>
                  <a:pt x="332" y="190"/>
                  <a:pt x="318" y="176"/>
                  <a:pt x="318" y="163"/>
                </a:cubicBezTo>
                <a:cubicBezTo>
                  <a:pt x="318" y="149"/>
                  <a:pt x="332" y="135"/>
                  <a:pt x="346" y="135"/>
                </a:cubicBezTo>
                <a:cubicBezTo>
                  <a:pt x="459" y="135"/>
                  <a:pt x="459" y="135"/>
                  <a:pt x="459" y="135"/>
                </a:cubicBezTo>
                <a:cubicBezTo>
                  <a:pt x="473" y="135"/>
                  <a:pt x="487" y="149"/>
                  <a:pt x="487" y="163"/>
                </a:cubicBezTo>
                <a:cubicBezTo>
                  <a:pt x="487" y="176"/>
                  <a:pt x="473" y="190"/>
                  <a:pt x="459" y="190"/>
                </a:cubicBezTo>
                <a:close/>
                <a:moveTo>
                  <a:pt x="233" y="310"/>
                </a:moveTo>
                <a:lnTo>
                  <a:pt x="233" y="310"/>
                </a:lnTo>
                <a:cubicBezTo>
                  <a:pt x="226" y="310"/>
                  <a:pt x="219" y="310"/>
                  <a:pt x="219" y="310"/>
                </a:cubicBezTo>
                <a:lnTo>
                  <a:pt x="219" y="310"/>
                </a:lnTo>
                <a:cubicBezTo>
                  <a:pt x="120" y="240"/>
                  <a:pt x="120" y="240"/>
                  <a:pt x="120" y="240"/>
                </a:cubicBezTo>
                <a:cubicBezTo>
                  <a:pt x="28" y="240"/>
                  <a:pt x="28" y="240"/>
                  <a:pt x="28" y="240"/>
                </a:cubicBezTo>
                <a:cubicBezTo>
                  <a:pt x="7" y="240"/>
                  <a:pt x="0" y="225"/>
                  <a:pt x="0" y="211"/>
                </a:cubicBezTo>
                <a:cubicBezTo>
                  <a:pt x="0" y="113"/>
                  <a:pt x="0" y="113"/>
                  <a:pt x="0" y="113"/>
                </a:cubicBezTo>
                <a:cubicBezTo>
                  <a:pt x="0" y="99"/>
                  <a:pt x="7" y="85"/>
                  <a:pt x="28" y="85"/>
                </a:cubicBezTo>
                <a:lnTo>
                  <a:pt x="28" y="85"/>
                </a:lnTo>
                <a:cubicBezTo>
                  <a:pt x="120" y="85"/>
                  <a:pt x="120" y="85"/>
                  <a:pt x="120" y="85"/>
                </a:cubicBezTo>
                <a:cubicBezTo>
                  <a:pt x="212" y="8"/>
                  <a:pt x="212" y="8"/>
                  <a:pt x="212" y="8"/>
                </a:cubicBezTo>
                <a:lnTo>
                  <a:pt x="212" y="8"/>
                </a:lnTo>
                <a:cubicBezTo>
                  <a:pt x="219" y="8"/>
                  <a:pt x="226" y="0"/>
                  <a:pt x="233" y="0"/>
                </a:cubicBezTo>
                <a:cubicBezTo>
                  <a:pt x="247" y="0"/>
                  <a:pt x="261" y="15"/>
                  <a:pt x="261" y="29"/>
                </a:cubicBezTo>
                <a:cubicBezTo>
                  <a:pt x="261" y="113"/>
                  <a:pt x="261" y="113"/>
                  <a:pt x="261" y="113"/>
                </a:cubicBezTo>
                <a:cubicBezTo>
                  <a:pt x="261" y="183"/>
                  <a:pt x="261" y="183"/>
                  <a:pt x="261" y="183"/>
                </a:cubicBezTo>
                <a:cubicBezTo>
                  <a:pt x="261" y="211"/>
                  <a:pt x="261" y="211"/>
                  <a:pt x="261" y="211"/>
                </a:cubicBezTo>
                <a:cubicBezTo>
                  <a:pt x="261" y="240"/>
                  <a:pt x="261" y="240"/>
                  <a:pt x="261" y="240"/>
                </a:cubicBezTo>
                <a:cubicBezTo>
                  <a:pt x="261" y="282"/>
                  <a:pt x="261" y="282"/>
                  <a:pt x="261" y="282"/>
                </a:cubicBezTo>
                <a:cubicBezTo>
                  <a:pt x="261" y="303"/>
                  <a:pt x="247" y="310"/>
                  <a:pt x="233" y="3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3" name="Freeform 155"/>
          <p:cNvSpPr>
            <a:spLocks noChangeArrowheads="1"/>
          </p:cNvSpPr>
          <p:nvPr userDrawn="1"/>
        </p:nvSpPr>
        <p:spPr bwMode="auto">
          <a:xfrm>
            <a:off x="1294589" y="1320445"/>
            <a:ext cx="474011" cy="300565"/>
          </a:xfrm>
          <a:custGeom>
            <a:avLst/>
            <a:gdLst>
              <a:gd name="T0" fmla="*/ 466 w 495"/>
              <a:gd name="T1" fmla="*/ 190 h 311"/>
              <a:gd name="T2" fmla="*/ 466 w 495"/>
              <a:gd name="T3" fmla="*/ 190 h 311"/>
              <a:gd name="T4" fmla="*/ 438 w 495"/>
              <a:gd name="T5" fmla="*/ 190 h 311"/>
              <a:gd name="T6" fmla="*/ 438 w 495"/>
              <a:gd name="T7" fmla="*/ 218 h 311"/>
              <a:gd name="T8" fmla="*/ 410 w 495"/>
              <a:gd name="T9" fmla="*/ 247 h 311"/>
              <a:gd name="T10" fmla="*/ 381 w 495"/>
              <a:gd name="T11" fmla="*/ 218 h 311"/>
              <a:gd name="T12" fmla="*/ 381 w 495"/>
              <a:gd name="T13" fmla="*/ 190 h 311"/>
              <a:gd name="T14" fmla="*/ 353 w 495"/>
              <a:gd name="T15" fmla="*/ 190 h 311"/>
              <a:gd name="T16" fmla="*/ 325 w 495"/>
              <a:gd name="T17" fmla="*/ 163 h 311"/>
              <a:gd name="T18" fmla="*/ 353 w 495"/>
              <a:gd name="T19" fmla="*/ 135 h 311"/>
              <a:gd name="T20" fmla="*/ 381 w 495"/>
              <a:gd name="T21" fmla="*/ 135 h 311"/>
              <a:gd name="T22" fmla="*/ 381 w 495"/>
              <a:gd name="T23" fmla="*/ 106 h 311"/>
              <a:gd name="T24" fmla="*/ 410 w 495"/>
              <a:gd name="T25" fmla="*/ 78 h 311"/>
              <a:gd name="T26" fmla="*/ 438 w 495"/>
              <a:gd name="T27" fmla="*/ 106 h 311"/>
              <a:gd name="T28" fmla="*/ 438 w 495"/>
              <a:gd name="T29" fmla="*/ 135 h 311"/>
              <a:gd name="T30" fmla="*/ 466 w 495"/>
              <a:gd name="T31" fmla="*/ 135 h 311"/>
              <a:gd name="T32" fmla="*/ 494 w 495"/>
              <a:gd name="T33" fmla="*/ 163 h 311"/>
              <a:gd name="T34" fmla="*/ 466 w 495"/>
              <a:gd name="T35" fmla="*/ 190 h 311"/>
              <a:gd name="T36" fmla="*/ 240 w 495"/>
              <a:gd name="T37" fmla="*/ 310 h 311"/>
              <a:gd name="T38" fmla="*/ 240 w 495"/>
              <a:gd name="T39" fmla="*/ 310 h 311"/>
              <a:gd name="T40" fmla="*/ 219 w 495"/>
              <a:gd name="T41" fmla="*/ 310 h 311"/>
              <a:gd name="T42" fmla="*/ 219 w 495"/>
              <a:gd name="T43" fmla="*/ 310 h 311"/>
              <a:gd name="T44" fmla="*/ 127 w 495"/>
              <a:gd name="T45" fmla="*/ 240 h 311"/>
              <a:gd name="T46" fmla="*/ 28 w 495"/>
              <a:gd name="T47" fmla="*/ 240 h 311"/>
              <a:gd name="T48" fmla="*/ 0 w 495"/>
              <a:gd name="T49" fmla="*/ 211 h 311"/>
              <a:gd name="T50" fmla="*/ 0 w 495"/>
              <a:gd name="T51" fmla="*/ 113 h 311"/>
              <a:gd name="T52" fmla="*/ 28 w 495"/>
              <a:gd name="T53" fmla="*/ 85 h 311"/>
              <a:gd name="T54" fmla="*/ 28 w 495"/>
              <a:gd name="T55" fmla="*/ 85 h 311"/>
              <a:gd name="T56" fmla="*/ 127 w 495"/>
              <a:gd name="T57" fmla="*/ 85 h 311"/>
              <a:gd name="T58" fmla="*/ 219 w 495"/>
              <a:gd name="T59" fmla="*/ 8 h 311"/>
              <a:gd name="T60" fmla="*/ 219 w 495"/>
              <a:gd name="T61" fmla="*/ 8 h 311"/>
              <a:gd name="T62" fmla="*/ 240 w 495"/>
              <a:gd name="T63" fmla="*/ 0 h 311"/>
              <a:gd name="T64" fmla="*/ 268 w 495"/>
              <a:gd name="T65" fmla="*/ 29 h 311"/>
              <a:gd name="T66" fmla="*/ 268 w 495"/>
              <a:gd name="T67" fmla="*/ 113 h 311"/>
              <a:gd name="T68" fmla="*/ 268 w 495"/>
              <a:gd name="T69" fmla="*/ 183 h 311"/>
              <a:gd name="T70" fmla="*/ 268 w 495"/>
              <a:gd name="T71" fmla="*/ 211 h 311"/>
              <a:gd name="T72" fmla="*/ 268 w 495"/>
              <a:gd name="T73" fmla="*/ 240 h 311"/>
              <a:gd name="T74" fmla="*/ 268 w 495"/>
              <a:gd name="T75" fmla="*/ 282 h 311"/>
              <a:gd name="T76" fmla="*/ 240 w 495"/>
              <a:gd name="T77"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5" h="311">
                <a:moveTo>
                  <a:pt x="466" y="190"/>
                </a:moveTo>
                <a:lnTo>
                  <a:pt x="466" y="190"/>
                </a:lnTo>
                <a:cubicBezTo>
                  <a:pt x="438" y="190"/>
                  <a:pt x="438" y="190"/>
                  <a:pt x="438" y="190"/>
                </a:cubicBezTo>
                <a:cubicBezTo>
                  <a:pt x="438" y="218"/>
                  <a:pt x="438" y="218"/>
                  <a:pt x="438" y="218"/>
                </a:cubicBezTo>
                <a:cubicBezTo>
                  <a:pt x="438" y="233"/>
                  <a:pt x="424" y="247"/>
                  <a:pt x="410" y="247"/>
                </a:cubicBezTo>
                <a:cubicBezTo>
                  <a:pt x="388" y="247"/>
                  <a:pt x="381" y="233"/>
                  <a:pt x="381" y="218"/>
                </a:cubicBezTo>
                <a:cubicBezTo>
                  <a:pt x="381" y="190"/>
                  <a:pt x="381" y="190"/>
                  <a:pt x="381" y="190"/>
                </a:cubicBezTo>
                <a:cubicBezTo>
                  <a:pt x="353" y="190"/>
                  <a:pt x="353" y="190"/>
                  <a:pt x="353" y="190"/>
                </a:cubicBezTo>
                <a:cubicBezTo>
                  <a:pt x="332" y="190"/>
                  <a:pt x="325" y="176"/>
                  <a:pt x="325" y="163"/>
                </a:cubicBezTo>
                <a:cubicBezTo>
                  <a:pt x="325" y="149"/>
                  <a:pt x="332" y="135"/>
                  <a:pt x="353" y="135"/>
                </a:cubicBezTo>
                <a:cubicBezTo>
                  <a:pt x="381" y="135"/>
                  <a:pt x="381" y="135"/>
                  <a:pt x="381" y="135"/>
                </a:cubicBezTo>
                <a:cubicBezTo>
                  <a:pt x="381" y="106"/>
                  <a:pt x="381" y="106"/>
                  <a:pt x="381" y="106"/>
                </a:cubicBezTo>
                <a:cubicBezTo>
                  <a:pt x="381" y="92"/>
                  <a:pt x="388" y="78"/>
                  <a:pt x="410" y="78"/>
                </a:cubicBezTo>
                <a:cubicBezTo>
                  <a:pt x="424" y="78"/>
                  <a:pt x="438" y="92"/>
                  <a:pt x="438" y="106"/>
                </a:cubicBezTo>
                <a:cubicBezTo>
                  <a:pt x="438" y="135"/>
                  <a:pt x="438" y="135"/>
                  <a:pt x="438" y="135"/>
                </a:cubicBezTo>
                <a:cubicBezTo>
                  <a:pt x="466" y="135"/>
                  <a:pt x="466" y="135"/>
                  <a:pt x="466" y="135"/>
                </a:cubicBezTo>
                <a:cubicBezTo>
                  <a:pt x="480" y="135"/>
                  <a:pt x="494" y="149"/>
                  <a:pt x="494" y="163"/>
                </a:cubicBezTo>
                <a:cubicBezTo>
                  <a:pt x="494" y="176"/>
                  <a:pt x="480" y="190"/>
                  <a:pt x="466" y="190"/>
                </a:cubicBezTo>
                <a:close/>
                <a:moveTo>
                  <a:pt x="240" y="310"/>
                </a:moveTo>
                <a:lnTo>
                  <a:pt x="240" y="310"/>
                </a:lnTo>
                <a:cubicBezTo>
                  <a:pt x="233" y="310"/>
                  <a:pt x="226" y="310"/>
                  <a:pt x="219" y="310"/>
                </a:cubicBezTo>
                <a:lnTo>
                  <a:pt x="219" y="310"/>
                </a:lnTo>
                <a:cubicBezTo>
                  <a:pt x="127" y="240"/>
                  <a:pt x="127" y="240"/>
                  <a:pt x="127" y="240"/>
                </a:cubicBezTo>
                <a:cubicBezTo>
                  <a:pt x="28" y="240"/>
                  <a:pt x="28" y="240"/>
                  <a:pt x="28" y="240"/>
                </a:cubicBezTo>
                <a:cubicBezTo>
                  <a:pt x="14" y="240"/>
                  <a:pt x="0" y="225"/>
                  <a:pt x="0" y="211"/>
                </a:cubicBezTo>
                <a:cubicBezTo>
                  <a:pt x="0" y="113"/>
                  <a:pt x="0" y="113"/>
                  <a:pt x="0" y="113"/>
                </a:cubicBezTo>
                <a:cubicBezTo>
                  <a:pt x="0" y="99"/>
                  <a:pt x="14" y="85"/>
                  <a:pt x="28" y="85"/>
                </a:cubicBezTo>
                <a:lnTo>
                  <a:pt x="28" y="85"/>
                </a:lnTo>
                <a:cubicBezTo>
                  <a:pt x="127" y="85"/>
                  <a:pt x="127" y="85"/>
                  <a:pt x="127" y="85"/>
                </a:cubicBezTo>
                <a:cubicBezTo>
                  <a:pt x="219" y="8"/>
                  <a:pt x="219" y="8"/>
                  <a:pt x="219" y="8"/>
                </a:cubicBezTo>
                <a:lnTo>
                  <a:pt x="219" y="8"/>
                </a:lnTo>
                <a:cubicBezTo>
                  <a:pt x="226" y="8"/>
                  <a:pt x="233" y="0"/>
                  <a:pt x="240" y="0"/>
                </a:cubicBezTo>
                <a:cubicBezTo>
                  <a:pt x="254" y="0"/>
                  <a:pt x="268" y="15"/>
                  <a:pt x="268" y="29"/>
                </a:cubicBezTo>
                <a:cubicBezTo>
                  <a:pt x="268" y="113"/>
                  <a:pt x="268" y="113"/>
                  <a:pt x="268" y="113"/>
                </a:cubicBezTo>
                <a:cubicBezTo>
                  <a:pt x="268" y="183"/>
                  <a:pt x="268" y="183"/>
                  <a:pt x="268" y="183"/>
                </a:cubicBezTo>
                <a:cubicBezTo>
                  <a:pt x="268" y="211"/>
                  <a:pt x="268" y="211"/>
                  <a:pt x="268" y="211"/>
                </a:cubicBezTo>
                <a:cubicBezTo>
                  <a:pt x="268" y="240"/>
                  <a:pt x="268" y="240"/>
                  <a:pt x="268" y="240"/>
                </a:cubicBezTo>
                <a:cubicBezTo>
                  <a:pt x="268" y="282"/>
                  <a:pt x="268" y="282"/>
                  <a:pt x="268" y="282"/>
                </a:cubicBezTo>
                <a:cubicBezTo>
                  <a:pt x="268" y="303"/>
                  <a:pt x="254" y="310"/>
                  <a:pt x="240" y="3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4" name="Freeform 156"/>
          <p:cNvSpPr>
            <a:spLocks noChangeArrowheads="1"/>
          </p:cNvSpPr>
          <p:nvPr userDrawn="1"/>
        </p:nvSpPr>
        <p:spPr bwMode="auto">
          <a:xfrm>
            <a:off x="346567" y="1320445"/>
            <a:ext cx="359741" cy="300565"/>
          </a:xfrm>
          <a:custGeom>
            <a:avLst/>
            <a:gdLst>
              <a:gd name="T0" fmla="*/ 368 w 376"/>
              <a:gd name="T1" fmla="*/ 50 h 311"/>
              <a:gd name="T2" fmla="*/ 368 w 376"/>
              <a:gd name="T3" fmla="*/ 50 h 311"/>
              <a:gd name="T4" fmla="*/ 21 w 376"/>
              <a:gd name="T5" fmla="*/ 289 h 311"/>
              <a:gd name="T6" fmla="*/ 14 w 376"/>
              <a:gd name="T7" fmla="*/ 289 h 311"/>
              <a:gd name="T8" fmla="*/ 0 w 376"/>
              <a:gd name="T9" fmla="*/ 275 h 311"/>
              <a:gd name="T10" fmla="*/ 0 w 376"/>
              <a:gd name="T11" fmla="*/ 268 h 311"/>
              <a:gd name="T12" fmla="*/ 354 w 376"/>
              <a:gd name="T13" fmla="*/ 29 h 311"/>
              <a:gd name="T14" fmla="*/ 361 w 376"/>
              <a:gd name="T15" fmla="*/ 29 h 311"/>
              <a:gd name="T16" fmla="*/ 375 w 376"/>
              <a:gd name="T17" fmla="*/ 43 h 311"/>
              <a:gd name="T18" fmla="*/ 368 w 376"/>
              <a:gd name="T19" fmla="*/ 50 h 311"/>
              <a:gd name="T20" fmla="*/ 43 w 376"/>
              <a:gd name="T21" fmla="*/ 113 h 311"/>
              <a:gd name="T22" fmla="*/ 43 w 376"/>
              <a:gd name="T23" fmla="*/ 113 h 311"/>
              <a:gd name="T24" fmla="*/ 71 w 376"/>
              <a:gd name="T25" fmla="*/ 85 h 311"/>
              <a:gd name="T26" fmla="*/ 71 w 376"/>
              <a:gd name="T27" fmla="*/ 85 h 311"/>
              <a:gd name="T28" fmla="*/ 163 w 376"/>
              <a:gd name="T29" fmla="*/ 85 h 311"/>
              <a:gd name="T30" fmla="*/ 255 w 376"/>
              <a:gd name="T31" fmla="*/ 8 h 311"/>
              <a:gd name="T32" fmla="*/ 255 w 376"/>
              <a:gd name="T33" fmla="*/ 8 h 311"/>
              <a:gd name="T34" fmla="*/ 276 w 376"/>
              <a:gd name="T35" fmla="*/ 0 h 311"/>
              <a:gd name="T36" fmla="*/ 304 w 376"/>
              <a:gd name="T37" fmla="*/ 29 h 311"/>
              <a:gd name="T38" fmla="*/ 43 w 376"/>
              <a:gd name="T39" fmla="*/ 204 h 311"/>
              <a:gd name="T40" fmla="*/ 43 w 376"/>
              <a:gd name="T41" fmla="*/ 113 h 311"/>
              <a:gd name="T42" fmla="*/ 304 w 376"/>
              <a:gd name="T43" fmla="*/ 183 h 311"/>
              <a:gd name="T44" fmla="*/ 304 w 376"/>
              <a:gd name="T45" fmla="*/ 183 h 311"/>
              <a:gd name="T46" fmla="*/ 304 w 376"/>
              <a:gd name="T47" fmla="*/ 211 h 311"/>
              <a:gd name="T48" fmla="*/ 304 w 376"/>
              <a:gd name="T49" fmla="*/ 240 h 311"/>
              <a:gd name="T50" fmla="*/ 304 w 376"/>
              <a:gd name="T51" fmla="*/ 282 h 311"/>
              <a:gd name="T52" fmla="*/ 276 w 376"/>
              <a:gd name="T53" fmla="*/ 310 h 311"/>
              <a:gd name="T54" fmla="*/ 262 w 376"/>
              <a:gd name="T55" fmla="*/ 310 h 311"/>
              <a:gd name="T56" fmla="*/ 262 w 376"/>
              <a:gd name="T57" fmla="*/ 310 h 311"/>
              <a:gd name="T58" fmla="*/ 163 w 376"/>
              <a:gd name="T59" fmla="*/ 240 h 311"/>
              <a:gd name="T60" fmla="*/ 141 w 376"/>
              <a:gd name="T61" fmla="*/ 240 h 311"/>
              <a:gd name="T62" fmla="*/ 304 w 376"/>
              <a:gd name="T63" fmla="*/ 128 h 311"/>
              <a:gd name="T64" fmla="*/ 304 w 376"/>
              <a:gd name="T65" fmla="*/ 18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6" h="311">
                <a:moveTo>
                  <a:pt x="368" y="50"/>
                </a:moveTo>
                <a:lnTo>
                  <a:pt x="368" y="50"/>
                </a:lnTo>
                <a:cubicBezTo>
                  <a:pt x="21" y="289"/>
                  <a:pt x="21" y="289"/>
                  <a:pt x="21" y="289"/>
                </a:cubicBezTo>
                <a:cubicBezTo>
                  <a:pt x="14" y="289"/>
                  <a:pt x="14" y="289"/>
                  <a:pt x="14" y="289"/>
                </a:cubicBezTo>
                <a:cubicBezTo>
                  <a:pt x="0" y="289"/>
                  <a:pt x="0" y="282"/>
                  <a:pt x="0" y="275"/>
                </a:cubicBezTo>
                <a:lnTo>
                  <a:pt x="0" y="268"/>
                </a:lnTo>
                <a:cubicBezTo>
                  <a:pt x="354" y="29"/>
                  <a:pt x="354" y="29"/>
                  <a:pt x="354" y="29"/>
                </a:cubicBezTo>
                <a:lnTo>
                  <a:pt x="361" y="29"/>
                </a:lnTo>
                <a:cubicBezTo>
                  <a:pt x="368" y="29"/>
                  <a:pt x="375" y="36"/>
                  <a:pt x="375" y="43"/>
                </a:cubicBezTo>
                <a:cubicBezTo>
                  <a:pt x="375" y="43"/>
                  <a:pt x="375" y="50"/>
                  <a:pt x="368" y="50"/>
                </a:cubicBezTo>
                <a:close/>
                <a:moveTo>
                  <a:pt x="43" y="113"/>
                </a:moveTo>
                <a:lnTo>
                  <a:pt x="43" y="113"/>
                </a:lnTo>
                <a:cubicBezTo>
                  <a:pt x="43" y="99"/>
                  <a:pt x="50" y="85"/>
                  <a:pt x="71" y="85"/>
                </a:cubicBezTo>
                <a:lnTo>
                  <a:pt x="71" y="85"/>
                </a:lnTo>
                <a:cubicBezTo>
                  <a:pt x="163" y="85"/>
                  <a:pt x="163" y="85"/>
                  <a:pt x="163" y="85"/>
                </a:cubicBezTo>
                <a:cubicBezTo>
                  <a:pt x="255" y="8"/>
                  <a:pt x="255" y="8"/>
                  <a:pt x="255" y="8"/>
                </a:cubicBezTo>
                <a:lnTo>
                  <a:pt x="255" y="8"/>
                </a:lnTo>
                <a:cubicBezTo>
                  <a:pt x="262" y="8"/>
                  <a:pt x="269" y="0"/>
                  <a:pt x="276" y="0"/>
                </a:cubicBezTo>
                <a:cubicBezTo>
                  <a:pt x="290" y="0"/>
                  <a:pt x="304" y="15"/>
                  <a:pt x="304" y="29"/>
                </a:cubicBezTo>
                <a:cubicBezTo>
                  <a:pt x="43" y="204"/>
                  <a:pt x="43" y="204"/>
                  <a:pt x="43" y="204"/>
                </a:cubicBezTo>
                <a:lnTo>
                  <a:pt x="43" y="113"/>
                </a:lnTo>
                <a:close/>
                <a:moveTo>
                  <a:pt x="304" y="183"/>
                </a:moveTo>
                <a:lnTo>
                  <a:pt x="304" y="183"/>
                </a:lnTo>
                <a:cubicBezTo>
                  <a:pt x="304" y="211"/>
                  <a:pt x="304" y="211"/>
                  <a:pt x="304" y="211"/>
                </a:cubicBezTo>
                <a:cubicBezTo>
                  <a:pt x="304" y="240"/>
                  <a:pt x="304" y="240"/>
                  <a:pt x="304" y="240"/>
                </a:cubicBezTo>
                <a:cubicBezTo>
                  <a:pt x="304" y="282"/>
                  <a:pt x="304" y="282"/>
                  <a:pt x="304" y="282"/>
                </a:cubicBezTo>
                <a:cubicBezTo>
                  <a:pt x="304" y="303"/>
                  <a:pt x="290" y="310"/>
                  <a:pt x="276" y="310"/>
                </a:cubicBezTo>
                <a:cubicBezTo>
                  <a:pt x="269" y="310"/>
                  <a:pt x="262" y="310"/>
                  <a:pt x="262" y="310"/>
                </a:cubicBezTo>
                <a:lnTo>
                  <a:pt x="262" y="310"/>
                </a:lnTo>
                <a:cubicBezTo>
                  <a:pt x="163" y="240"/>
                  <a:pt x="163" y="240"/>
                  <a:pt x="163" y="240"/>
                </a:cubicBezTo>
                <a:cubicBezTo>
                  <a:pt x="141" y="240"/>
                  <a:pt x="141" y="240"/>
                  <a:pt x="141" y="240"/>
                </a:cubicBezTo>
                <a:cubicBezTo>
                  <a:pt x="304" y="128"/>
                  <a:pt x="304" y="128"/>
                  <a:pt x="304" y="128"/>
                </a:cubicBezTo>
                <a:lnTo>
                  <a:pt x="304" y="18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8" name="Freeform 160"/>
          <p:cNvSpPr>
            <a:spLocks noChangeArrowheads="1"/>
          </p:cNvSpPr>
          <p:nvPr userDrawn="1"/>
        </p:nvSpPr>
        <p:spPr bwMode="auto">
          <a:xfrm>
            <a:off x="8337020" y="266343"/>
            <a:ext cx="575583" cy="402168"/>
          </a:xfrm>
          <a:custGeom>
            <a:avLst/>
            <a:gdLst>
              <a:gd name="T0" fmla="*/ 410 w 601"/>
              <a:gd name="T1" fmla="*/ 191 h 418"/>
              <a:gd name="T2" fmla="*/ 410 w 601"/>
              <a:gd name="T3" fmla="*/ 191 h 418"/>
              <a:gd name="T4" fmla="*/ 593 w 601"/>
              <a:gd name="T5" fmla="*/ 7 h 418"/>
              <a:gd name="T6" fmla="*/ 600 w 601"/>
              <a:gd name="T7" fmla="*/ 28 h 418"/>
              <a:gd name="T8" fmla="*/ 600 w 601"/>
              <a:gd name="T9" fmla="*/ 388 h 418"/>
              <a:gd name="T10" fmla="*/ 593 w 601"/>
              <a:gd name="T11" fmla="*/ 410 h 418"/>
              <a:gd name="T12" fmla="*/ 410 w 601"/>
              <a:gd name="T13" fmla="*/ 191 h 418"/>
              <a:gd name="T14" fmla="*/ 7 w 601"/>
              <a:gd name="T15" fmla="*/ 7 h 418"/>
              <a:gd name="T16" fmla="*/ 7 w 601"/>
              <a:gd name="T17" fmla="*/ 7 h 418"/>
              <a:gd name="T18" fmla="*/ 28 w 601"/>
              <a:gd name="T19" fmla="*/ 0 h 418"/>
              <a:gd name="T20" fmla="*/ 572 w 601"/>
              <a:gd name="T21" fmla="*/ 0 h 418"/>
              <a:gd name="T22" fmla="*/ 593 w 601"/>
              <a:gd name="T23" fmla="*/ 7 h 418"/>
              <a:gd name="T24" fmla="*/ 297 w 601"/>
              <a:gd name="T25" fmla="*/ 240 h 418"/>
              <a:gd name="T26" fmla="*/ 7 w 601"/>
              <a:gd name="T27" fmla="*/ 7 h 418"/>
              <a:gd name="T28" fmla="*/ 7 w 601"/>
              <a:gd name="T29" fmla="*/ 410 h 418"/>
              <a:gd name="T30" fmla="*/ 7 w 601"/>
              <a:gd name="T31" fmla="*/ 410 h 418"/>
              <a:gd name="T32" fmla="*/ 0 w 601"/>
              <a:gd name="T33" fmla="*/ 388 h 418"/>
              <a:gd name="T34" fmla="*/ 0 w 601"/>
              <a:gd name="T35" fmla="*/ 28 h 418"/>
              <a:gd name="T36" fmla="*/ 7 w 601"/>
              <a:gd name="T37" fmla="*/ 7 h 418"/>
              <a:gd name="T38" fmla="*/ 191 w 601"/>
              <a:gd name="T39" fmla="*/ 191 h 418"/>
              <a:gd name="T40" fmla="*/ 7 w 601"/>
              <a:gd name="T41" fmla="*/ 410 h 418"/>
              <a:gd name="T42" fmla="*/ 297 w 601"/>
              <a:gd name="T43" fmla="*/ 297 h 418"/>
              <a:gd name="T44" fmla="*/ 297 w 601"/>
              <a:gd name="T45" fmla="*/ 297 h 418"/>
              <a:gd name="T46" fmla="*/ 374 w 601"/>
              <a:gd name="T47" fmla="*/ 219 h 418"/>
              <a:gd name="T48" fmla="*/ 593 w 601"/>
              <a:gd name="T49" fmla="*/ 410 h 418"/>
              <a:gd name="T50" fmla="*/ 572 w 601"/>
              <a:gd name="T51" fmla="*/ 417 h 418"/>
              <a:gd name="T52" fmla="*/ 28 w 601"/>
              <a:gd name="T53" fmla="*/ 417 h 418"/>
              <a:gd name="T54" fmla="*/ 7 w 601"/>
              <a:gd name="T55" fmla="*/ 410 h 418"/>
              <a:gd name="T56" fmla="*/ 219 w 601"/>
              <a:gd name="T57" fmla="*/ 219 h 418"/>
              <a:gd name="T58" fmla="*/ 297 w 601"/>
              <a:gd name="T59" fmla="*/ 29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1" h="418">
                <a:moveTo>
                  <a:pt x="410" y="191"/>
                </a:moveTo>
                <a:lnTo>
                  <a:pt x="410" y="191"/>
                </a:lnTo>
                <a:cubicBezTo>
                  <a:pt x="593" y="7"/>
                  <a:pt x="593" y="7"/>
                  <a:pt x="593" y="7"/>
                </a:cubicBezTo>
                <a:cubicBezTo>
                  <a:pt x="600" y="14"/>
                  <a:pt x="600" y="21"/>
                  <a:pt x="600" y="28"/>
                </a:cubicBezTo>
                <a:cubicBezTo>
                  <a:pt x="600" y="388"/>
                  <a:pt x="600" y="388"/>
                  <a:pt x="600" y="388"/>
                </a:cubicBezTo>
                <a:cubicBezTo>
                  <a:pt x="600" y="395"/>
                  <a:pt x="600" y="403"/>
                  <a:pt x="593" y="410"/>
                </a:cubicBezTo>
                <a:lnTo>
                  <a:pt x="410" y="191"/>
                </a:lnTo>
                <a:close/>
                <a:moveTo>
                  <a:pt x="7" y="7"/>
                </a:moveTo>
                <a:lnTo>
                  <a:pt x="7" y="7"/>
                </a:lnTo>
                <a:cubicBezTo>
                  <a:pt x="14" y="7"/>
                  <a:pt x="21" y="0"/>
                  <a:pt x="28" y="0"/>
                </a:cubicBezTo>
                <a:cubicBezTo>
                  <a:pt x="572" y="0"/>
                  <a:pt x="572" y="0"/>
                  <a:pt x="572" y="0"/>
                </a:cubicBezTo>
                <a:cubicBezTo>
                  <a:pt x="579" y="0"/>
                  <a:pt x="586" y="7"/>
                  <a:pt x="593" y="7"/>
                </a:cubicBezTo>
                <a:cubicBezTo>
                  <a:pt x="297" y="240"/>
                  <a:pt x="297" y="240"/>
                  <a:pt x="297" y="240"/>
                </a:cubicBezTo>
                <a:lnTo>
                  <a:pt x="7" y="7"/>
                </a:lnTo>
                <a:close/>
                <a:moveTo>
                  <a:pt x="7" y="410"/>
                </a:moveTo>
                <a:lnTo>
                  <a:pt x="7" y="410"/>
                </a:lnTo>
                <a:cubicBezTo>
                  <a:pt x="0" y="403"/>
                  <a:pt x="0" y="395"/>
                  <a:pt x="0" y="388"/>
                </a:cubicBezTo>
                <a:cubicBezTo>
                  <a:pt x="0" y="28"/>
                  <a:pt x="0" y="28"/>
                  <a:pt x="0" y="28"/>
                </a:cubicBezTo>
                <a:cubicBezTo>
                  <a:pt x="0" y="21"/>
                  <a:pt x="0" y="14"/>
                  <a:pt x="7" y="7"/>
                </a:cubicBezTo>
                <a:cubicBezTo>
                  <a:pt x="191" y="191"/>
                  <a:pt x="191" y="191"/>
                  <a:pt x="191" y="191"/>
                </a:cubicBezTo>
                <a:lnTo>
                  <a:pt x="7" y="410"/>
                </a:lnTo>
                <a:close/>
                <a:moveTo>
                  <a:pt x="297" y="297"/>
                </a:moveTo>
                <a:lnTo>
                  <a:pt x="297" y="297"/>
                </a:lnTo>
                <a:cubicBezTo>
                  <a:pt x="374" y="219"/>
                  <a:pt x="374" y="219"/>
                  <a:pt x="374" y="219"/>
                </a:cubicBezTo>
                <a:cubicBezTo>
                  <a:pt x="593" y="410"/>
                  <a:pt x="593" y="410"/>
                  <a:pt x="593" y="410"/>
                </a:cubicBezTo>
                <a:cubicBezTo>
                  <a:pt x="586" y="417"/>
                  <a:pt x="579" y="417"/>
                  <a:pt x="572" y="417"/>
                </a:cubicBezTo>
                <a:cubicBezTo>
                  <a:pt x="28" y="417"/>
                  <a:pt x="28" y="417"/>
                  <a:pt x="28" y="417"/>
                </a:cubicBezTo>
                <a:cubicBezTo>
                  <a:pt x="21" y="417"/>
                  <a:pt x="14" y="417"/>
                  <a:pt x="7" y="410"/>
                </a:cubicBezTo>
                <a:cubicBezTo>
                  <a:pt x="219" y="219"/>
                  <a:pt x="219" y="219"/>
                  <a:pt x="219" y="219"/>
                </a:cubicBezTo>
                <a:lnTo>
                  <a:pt x="297" y="29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9" name="Freeform 161"/>
          <p:cNvSpPr>
            <a:spLocks noChangeArrowheads="1"/>
          </p:cNvSpPr>
          <p:nvPr userDrawn="1"/>
        </p:nvSpPr>
        <p:spPr bwMode="auto">
          <a:xfrm>
            <a:off x="7317054" y="211311"/>
            <a:ext cx="584048" cy="508000"/>
          </a:xfrm>
          <a:custGeom>
            <a:avLst/>
            <a:gdLst>
              <a:gd name="T0" fmla="*/ 579 w 608"/>
              <a:gd name="T1" fmla="*/ 530 h 531"/>
              <a:gd name="T2" fmla="*/ 579 w 608"/>
              <a:gd name="T3" fmla="*/ 530 h 531"/>
              <a:gd name="T4" fmla="*/ 28 w 608"/>
              <a:gd name="T5" fmla="*/ 530 h 531"/>
              <a:gd name="T6" fmla="*/ 0 w 608"/>
              <a:gd name="T7" fmla="*/ 502 h 531"/>
              <a:gd name="T8" fmla="*/ 0 w 608"/>
              <a:gd name="T9" fmla="*/ 28 h 531"/>
              <a:gd name="T10" fmla="*/ 28 w 608"/>
              <a:gd name="T11" fmla="*/ 0 h 531"/>
              <a:gd name="T12" fmla="*/ 579 w 608"/>
              <a:gd name="T13" fmla="*/ 0 h 531"/>
              <a:gd name="T14" fmla="*/ 607 w 608"/>
              <a:gd name="T15" fmla="*/ 28 h 531"/>
              <a:gd name="T16" fmla="*/ 607 w 608"/>
              <a:gd name="T17" fmla="*/ 502 h 531"/>
              <a:gd name="T18" fmla="*/ 579 w 608"/>
              <a:gd name="T19" fmla="*/ 530 h 531"/>
              <a:gd name="T20" fmla="*/ 56 w 608"/>
              <a:gd name="T21" fmla="*/ 28 h 531"/>
              <a:gd name="T22" fmla="*/ 56 w 608"/>
              <a:gd name="T23" fmla="*/ 28 h 531"/>
              <a:gd name="T24" fmla="*/ 28 w 608"/>
              <a:gd name="T25" fmla="*/ 57 h 531"/>
              <a:gd name="T26" fmla="*/ 56 w 608"/>
              <a:gd name="T27" fmla="*/ 85 h 531"/>
              <a:gd name="T28" fmla="*/ 84 w 608"/>
              <a:gd name="T29" fmla="*/ 57 h 531"/>
              <a:gd name="T30" fmla="*/ 56 w 608"/>
              <a:gd name="T31" fmla="*/ 28 h 531"/>
              <a:gd name="T32" fmla="*/ 141 w 608"/>
              <a:gd name="T33" fmla="*/ 28 h 531"/>
              <a:gd name="T34" fmla="*/ 141 w 608"/>
              <a:gd name="T35" fmla="*/ 28 h 531"/>
              <a:gd name="T36" fmla="*/ 113 w 608"/>
              <a:gd name="T37" fmla="*/ 57 h 531"/>
              <a:gd name="T38" fmla="*/ 141 w 608"/>
              <a:gd name="T39" fmla="*/ 85 h 531"/>
              <a:gd name="T40" fmla="*/ 169 w 608"/>
              <a:gd name="T41" fmla="*/ 57 h 531"/>
              <a:gd name="T42" fmla="*/ 141 w 608"/>
              <a:gd name="T43" fmla="*/ 28 h 531"/>
              <a:gd name="T44" fmla="*/ 226 w 608"/>
              <a:gd name="T45" fmla="*/ 28 h 531"/>
              <a:gd name="T46" fmla="*/ 226 w 608"/>
              <a:gd name="T47" fmla="*/ 28 h 531"/>
              <a:gd name="T48" fmla="*/ 197 w 608"/>
              <a:gd name="T49" fmla="*/ 57 h 531"/>
              <a:gd name="T50" fmla="*/ 226 w 608"/>
              <a:gd name="T51" fmla="*/ 85 h 531"/>
              <a:gd name="T52" fmla="*/ 254 w 608"/>
              <a:gd name="T53" fmla="*/ 57 h 531"/>
              <a:gd name="T54" fmla="*/ 226 w 608"/>
              <a:gd name="T55" fmla="*/ 28 h 531"/>
              <a:gd name="T56" fmla="*/ 579 w 608"/>
              <a:gd name="T57" fmla="*/ 113 h 531"/>
              <a:gd name="T58" fmla="*/ 579 w 608"/>
              <a:gd name="T59" fmla="*/ 113 h 531"/>
              <a:gd name="T60" fmla="*/ 551 w 608"/>
              <a:gd name="T61" fmla="*/ 113 h 531"/>
              <a:gd name="T62" fmla="*/ 56 w 608"/>
              <a:gd name="T63" fmla="*/ 113 h 531"/>
              <a:gd name="T64" fmla="*/ 28 w 608"/>
              <a:gd name="T65" fmla="*/ 113 h 531"/>
              <a:gd name="T66" fmla="*/ 28 w 608"/>
              <a:gd name="T67" fmla="*/ 502 h 531"/>
              <a:gd name="T68" fmla="*/ 579 w 608"/>
              <a:gd name="T69" fmla="*/ 502 h 531"/>
              <a:gd name="T70" fmla="*/ 579 w 608"/>
              <a:gd name="T71" fmla="*/ 113 h 531"/>
              <a:gd name="T72" fmla="*/ 219 w 608"/>
              <a:gd name="T73" fmla="*/ 226 h 531"/>
              <a:gd name="T74" fmla="*/ 219 w 608"/>
              <a:gd name="T75" fmla="*/ 226 h 531"/>
              <a:gd name="T76" fmla="*/ 254 w 608"/>
              <a:gd name="T77" fmla="*/ 226 h 531"/>
              <a:gd name="T78" fmla="*/ 304 w 608"/>
              <a:gd name="T79" fmla="*/ 276 h 531"/>
              <a:gd name="T80" fmla="*/ 353 w 608"/>
              <a:gd name="T81" fmla="*/ 226 h 531"/>
              <a:gd name="T82" fmla="*/ 388 w 608"/>
              <a:gd name="T83" fmla="*/ 226 h 531"/>
              <a:gd name="T84" fmla="*/ 388 w 608"/>
              <a:gd name="T85" fmla="*/ 269 h 531"/>
              <a:gd name="T86" fmla="*/ 346 w 608"/>
              <a:gd name="T87" fmla="*/ 311 h 531"/>
              <a:gd name="T88" fmla="*/ 388 w 608"/>
              <a:gd name="T89" fmla="*/ 361 h 531"/>
              <a:gd name="T90" fmla="*/ 388 w 608"/>
              <a:gd name="T91" fmla="*/ 403 h 531"/>
              <a:gd name="T92" fmla="*/ 353 w 608"/>
              <a:gd name="T93" fmla="*/ 403 h 531"/>
              <a:gd name="T94" fmla="*/ 304 w 608"/>
              <a:gd name="T95" fmla="*/ 354 h 531"/>
              <a:gd name="T96" fmla="*/ 254 w 608"/>
              <a:gd name="T97" fmla="*/ 403 h 531"/>
              <a:gd name="T98" fmla="*/ 219 w 608"/>
              <a:gd name="T99" fmla="*/ 403 h 531"/>
              <a:gd name="T100" fmla="*/ 219 w 608"/>
              <a:gd name="T101" fmla="*/ 361 h 531"/>
              <a:gd name="T102" fmla="*/ 261 w 608"/>
              <a:gd name="T103" fmla="*/ 311 h 531"/>
              <a:gd name="T104" fmla="*/ 219 w 608"/>
              <a:gd name="T105" fmla="*/ 269 h 531"/>
              <a:gd name="T106" fmla="*/ 219 w 608"/>
              <a:gd name="T107" fmla="*/ 22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531">
                <a:moveTo>
                  <a:pt x="579" y="530"/>
                </a:moveTo>
                <a:lnTo>
                  <a:pt x="579" y="530"/>
                </a:lnTo>
                <a:cubicBezTo>
                  <a:pt x="28" y="530"/>
                  <a:pt x="28" y="530"/>
                  <a:pt x="28" y="530"/>
                </a:cubicBezTo>
                <a:cubicBezTo>
                  <a:pt x="14" y="530"/>
                  <a:pt x="0" y="516"/>
                  <a:pt x="0" y="502"/>
                </a:cubicBezTo>
                <a:cubicBezTo>
                  <a:pt x="0" y="28"/>
                  <a:pt x="0" y="28"/>
                  <a:pt x="0" y="28"/>
                </a:cubicBezTo>
                <a:cubicBezTo>
                  <a:pt x="0" y="14"/>
                  <a:pt x="14" y="0"/>
                  <a:pt x="28" y="0"/>
                </a:cubicBezTo>
                <a:cubicBezTo>
                  <a:pt x="579" y="0"/>
                  <a:pt x="579" y="0"/>
                  <a:pt x="579" y="0"/>
                </a:cubicBezTo>
                <a:cubicBezTo>
                  <a:pt x="593" y="0"/>
                  <a:pt x="607" y="14"/>
                  <a:pt x="607" y="28"/>
                </a:cubicBezTo>
                <a:cubicBezTo>
                  <a:pt x="607" y="502"/>
                  <a:pt x="607" y="502"/>
                  <a:pt x="607" y="502"/>
                </a:cubicBezTo>
                <a:cubicBezTo>
                  <a:pt x="607" y="516"/>
                  <a:pt x="593" y="530"/>
                  <a:pt x="579" y="530"/>
                </a:cubicBezTo>
                <a:close/>
                <a:moveTo>
                  <a:pt x="56" y="28"/>
                </a:moveTo>
                <a:lnTo>
                  <a:pt x="56" y="28"/>
                </a:lnTo>
                <a:cubicBezTo>
                  <a:pt x="42" y="28"/>
                  <a:pt x="28" y="43"/>
                  <a:pt x="28" y="57"/>
                </a:cubicBezTo>
                <a:cubicBezTo>
                  <a:pt x="28" y="78"/>
                  <a:pt x="42" y="85"/>
                  <a:pt x="56" y="85"/>
                </a:cubicBezTo>
                <a:cubicBezTo>
                  <a:pt x="77" y="85"/>
                  <a:pt x="84" y="78"/>
                  <a:pt x="84" y="57"/>
                </a:cubicBezTo>
                <a:cubicBezTo>
                  <a:pt x="84" y="43"/>
                  <a:pt x="77" y="28"/>
                  <a:pt x="56" y="28"/>
                </a:cubicBezTo>
                <a:close/>
                <a:moveTo>
                  <a:pt x="141" y="28"/>
                </a:moveTo>
                <a:lnTo>
                  <a:pt x="141" y="28"/>
                </a:lnTo>
                <a:cubicBezTo>
                  <a:pt x="127" y="28"/>
                  <a:pt x="113" y="43"/>
                  <a:pt x="113" y="57"/>
                </a:cubicBezTo>
                <a:cubicBezTo>
                  <a:pt x="113" y="78"/>
                  <a:pt x="127" y="85"/>
                  <a:pt x="141" y="85"/>
                </a:cubicBezTo>
                <a:cubicBezTo>
                  <a:pt x="162" y="85"/>
                  <a:pt x="169" y="78"/>
                  <a:pt x="169" y="57"/>
                </a:cubicBezTo>
                <a:cubicBezTo>
                  <a:pt x="169" y="43"/>
                  <a:pt x="162" y="28"/>
                  <a:pt x="141" y="28"/>
                </a:cubicBezTo>
                <a:close/>
                <a:moveTo>
                  <a:pt x="226" y="28"/>
                </a:moveTo>
                <a:lnTo>
                  <a:pt x="226" y="28"/>
                </a:lnTo>
                <a:cubicBezTo>
                  <a:pt x="212" y="28"/>
                  <a:pt x="197" y="43"/>
                  <a:pt x="197" y="57"/>
                </a:cubicBezTo>
                <a:cubicBezTo>
                  <a:pt x="197" y="78"/>
                  <a:pt x="212" y="85"/>
                  <a:pt x="226" y="85"/>
                </a:cubicBezTo>
                <a:cubicBezTo>
                  <a:pt x="247" y="85"/>
                  <a:pt x="254" y="78"/>
                  <a:pt x="254" y="57"/>
                </a:cubicBezTo>
                <a:cubicBezTo>
                  <a:pt x="254" y="43"/>
                  <a:pt x="247" y="28"/>
                  <a:pt x="226" y="28"/>
                </a:cubicBezTo>
                <a:close/>
                <a:moveTo>
                  <a:pt x="579" y="113"/>
                </a:moveTo>
                <a:lnTo>
                  <a:pt x="579" y="113"/>
                </a:lnTo>
                <a:cubicBezTo>
                  <a:pt x="551" y="113"/>
                  <a:pt x="551" y="113"/>
                  <a:pt x="551" y="113"/>
                </a:cubicBezTo>
                <a:cubicBezTo>
                  <a:pt x="56" y="113"/>
                  <a:pt x="56" y="113"/>
                  <a:pt x="56" y="113"/>
                </a:cubicBezTo>
                <a:cubicBezTo>
                  <a:pt x="28" y="113"/>
                  <a:pt x="28" y="113"/>
                  <a:pt x="28" y="113"/>
                </a:cubicBezTo>
                <a:cubicBezTo>
                  <a:pt x="28" y="502"/>
                  <a:pt x="28" y="502"/>
                  <a:pt x="28" y="502"/>
                </a:cubicBezTo>
                <a:cubicBezTo>
                  <a:pt x="579" y="502"/>
                  <a:pt x="579" y="502"/>
                  <a:pt x="579" y="502"/>
                </a:cubicBezTo>
                <a:lnTo>
                  <a:pt x="579" y="113"/>
                </a:lnTo>
                <a:close/>
                <a:moveTo>
                  <a:pt x="219" y="226"/>
                </a:moveTo>
                <a:lnTo>
                  <a:pt x="219" y="226"/>
                </a:lnTo>
                <a:cubicBezTo>
                  <a:pt x="226" y="219"/>
                  <a:pt x="247" y="219"/>
                  <a:pt x="254" y="226"/>
                </a:cubicBezTo>
                <a:cubicBezTo>
                  <a:pt x="304" y="276"/>
                  <a:pt x="304" y="276"/>
                  <a:pt x="304" y="276"/>
                </a:cubicBezTo>
                <a:cubicBezTo>
                  <a:pt x="353" y="226"/>
                  <a:pt x="353" y="226"/>
                  <a:pt x="353" y="226"/>
                </a:cubicBezTo>
                <a:cubicBezTo>
                  <a:pt x="360" y="219"/>
                  <a:pt x="381" y="219"/>
                  <a:pt x="388" y="226"/>
                </a:cubicBezTo>
                <a:cubicBezTo>
                  <a:pt x="403" y="241"/>
                  <a:pt x="403" y="255"/>
                  <a:pt x="388" y="269"/>
                </a:cubicBezTo>
                <a:cubicBezTo>
                  <a:pt x="346" y="311"/>
                  <a:pt x="346" y="311"/>
                  <a:pt x="346" y="311"/>
                </a:cubicBezTo>
                <a:cubicBezTo>
                  <a:pt x="388" y="361"/>
                  <a:pt x="388" y="361"/>
                  <a:pt x="388" y="361"/>
                </a:cubicBezTo>
                <a:cubicBezTo>
                  <a:pt x="403" y="368"/>
                  <a:pt x="403" y="389"/>
                  <a:pt x="388" y="403"/>
                </a:cubicBezTo>
                <a:cubicBezTo>
                  <a:pt x="381" y="410"/>
                  <a:pt x="360" y="410"/>
                  <a:pt x="353" y="403"/>
                </a:cubicBezTo>
                <a:cubicBezTo>
                  <a:pt x="304" y="354"/>
                  <a:pt x="304" y="354"/>
                  <a:pt x="304" y="354"/>
                </a:cubicBezTo>
                <a:cubicBezTo>
                  <a:pt x="254" y="403"/>
                  <a:pt x="254" y="403"/>
                  <a:pt x="254" y="403"/>
                </a:cubicBezTo>
                <a:cubicBezTo>
                  <a:pt x="247" y="410"/>
                  <a:pt x="226" y="410"/>
                  <a:pt x="219" y="403"/>
                </a:cubicBezTo>
                <a:cubicBezTo>
                  <a:pt x="205" y="389"/>
                  <a:pt x="205" y="368"/>
                  <a:pt x="219" y="361"/>
                </a:cubicBezTo>
                <a:cubicBezTo>
                  <a:pt x="261" y="311"/>
                  <a:pt x="261" y="311"/>
                  <a:pt x="261" y="311"/>
                </a:cubicBezTo>
                <a:cubicBezTo>
                  <a:pt x="219" y="269"/>
                  <a:pt x="219" y="269"/>
                  <a:pt x="219" y="269"/>
                </a:cubicBezTo>
                <a:cubicBezTo>
                  <a:pt x="205" y="255"/>
                  <a:pt x="205" y="241"/>
                  <a:pt x="219" y="22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0" name="Freeform 162"/>
          <p:cNvSpPr>
            <a:spLocks noChangeArrowheads="1"/>
          </p:cNvSpPr>
          <p:nvPr userDrawn="1"/>
        </p:nvSpPr>
        <p:spPr bwMode="auto">
          <a:xfrm>
            <a:off x="6309784" y="211311"/>
            <a:ext cx="575583" cy="508000"/>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19 w 601"/>
              <a:gd name="T73" fmla="*/ 283 h 531"/>
              <a:gd name="T74" fmla="*/ 219 w 601"/>
              <a:gd name="T75" fmla="*/ 283 h 531"/>
              <a:gd name="T76" fmla="*/ 233 w 601"/>
              <a:gd name="T77" fmla="*/ 297 h 531"/>
              <a:gd name="T78" fmla="*/ 233 w 601"/>
              <a:gd name="T79" fmla="*/ 297 h 531"/>
              <a:gd name="T80" fmla="*/ 275 w 601"/>
              <a:gd name="T81" fmla="*/ 332 h 531"/>
              <a:gd name="T82" fmla="*/ 367 w 601"/>
              <a:gd name="T83" fmla="*/ 241 h 531"/>
              <a:gd name="T84" fmla="*/ 367 w 601"/>
              <a:gd name="T85" fmla="*/ 241 h 531"/>
              <a:gd name="T86" fmla="*/ 388 w 601"/>
              <a:gd name="T87" fmla="*/ 226 h 531"/>
              <a:gd name="T88" fmla="*/ 417 w 601"/>
              <a:gd name="T89" fmla="*/ 255 h 531"/>
              <a:gd name="T90" fmla="*/ 402 w 601"/>
              <a:gd name="T91" fmla="*/ 276 h 531"/>
              <a:gd name="T92" fmla="*/ 402 w 601"/>
              <a:gd name="T93" fmla="*/ 276 h 531"/>
              <a:gd name="T94" fmla="*/ 289 w 601"/>
              <a:gd name="T95" fmla="*/ 389 h 531"/>
              <a:gd name="T96" fmla="*/ 289 w 601"/>
              <a:gd name="T97" fmla="*/ 389 h 531"/>
              <a:gd name="T98" fmla="*/ 275 w 601"/>
              <a:gd name="T99" fmla="*/ 396 h 531"/>
              <a:gd name="T100" fmla="*/ 254 w 601"/>
              <a:gd name="T101" fmla="*/ 389 h 531"/>
              <a:gd name="T102" fmla="*/ 254 w 601"/>
              <a:gd name="T103" fmla="*/ 389 h 531"/>
              <a:gd name="T104" fmla="*/ 197 w 601"/>
              <a:gd name="T105" fmla="*/ 332 h 531"/>
              <a:gd name="T106" fmla="*/ 197 w 601"/>
              <a:gd name="T107" fmla="*/ 332 h 531"/>
              <a:gd name="T108" fmla="*/ 190 w 601"/>
              <a:gd name="T109" fmla="*/ 311 h 531"/>
              <a:gd name="T110" fmla="*/ 219 w 601"/>
              <a:gd name="T11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1"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3" y="0"/>
                  <a:pt x="600" y="14"/>
                  <a:pt x="600" y="28"/>
                </a:cubicBezTo>
                <a:cubicBezTo>
                  <a:pt x="600" y="502"/>
                  <a:pt x="600" y="502"/>
                  <a:pt x="600" y="502"/>
                </a:cubicBezTo>
                <a:cubicBezTo>
                  <a:pt x="600" y="516"/>
                  <a:pt x="593" y="530"/>
                  <a:pt x="572" y="530"/>
                </a:cubicBezTo>
                <a:close/>
                <a:moveTo>
                  <a:pt x="56" y="28"/>
                </a:moveTo>
                <a:lnTo>
                  <a:pt x="56" y="28"/>
                </a:lnTo>
                <a:cubicBezTo>
                  <a:pt x="42" y="28"/>
                  <a:pt x="28" y="43"/>
                  <a:pt x="28" y="57"/>
                </a:cubicBezTo>
                <a:cubicBezTo>
                  <a:pt x="28" y="78"/>
                  <a:pt x="42" y="85"/>
                  <a:pt x="56" y="85"/>
                </a:cubicBezTo>
                <a:cubicBezTo>
                  <a:pt x="70" y="85"/>
                  <a:pt x="84" y="78"/>
                  <a:pt x="84" y="57"/>
                </a:cubicBezTo>
                <a:cubicBezTo>
                  <a:pt x="84" y="43"/>
                  <a:pt x="70" y="28"/>
                  <a:pt x="56" y="28"/>
                </a:cubicBezTo>
                <a:close/>
                <a:moveTo>
                  <a:pt x="141" y="28"/>
                </a:moveTo>
                <a:lnTo>
                  <a:pt x="141" y="28"/>
                </a:lnTo>
                <a:cubicBezTo>
                  <a:pt x="127" y="28"/>
                  <a:pt x="113" y="43"/>
                  <a:pt x="113" y="57"/>
                </a:cubicBezTo>
                <a:cubicBezTo>
                  <a:pt x="113" y="78"/>
                  <a:pt x="127" y="85"/>
                  <a:pt x="141" y="85"/>
                </a:cubicBezTo>
                <a:cubicBezTo>
                  <a:pt x="155" y="85"/>
                  <a:pt x="169" y="78"/>
                  <a:pt x="169" y="57"/>
                </a:cubicBezTo>
                <a:cubicBezTo>
                  <a:pt x="169" y="43"/>
                  <a:pt x="155" y="28"/>
                  <a:pt x="141" y="28"/>
                </a:cubicBezTo>
                <a:close/>
                <a:moveTo>
                  <a:pt x="226" y="28"/>
                </a:moveTo>
                <a:lnTo>
                  <a:pt x="226" y="28"/>
                </a:lnTo>
                <a:cubicBezTo>
                  <a:pt x="212" y="28"/>
                  <a:pt x="197" y="43"/>
                  <a:pt x="197" y="57"/>
                </a:cubicBezTo>
                <a:cubicBezTo>
                  <a:pt x="197"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19" y="283"/>
                </a:moveTo>
                <a:lnTo>
                  <a:pt x="219" y="283"/>
                </a:lnTo>
                <a:cubicBezTo>
                  <a:pt x="226" y="283"/>
                  <a:pt x="233" y="290"/>
                  <a:pt x="233" y="297"/>
                </a:cubicBezTo>
                <a:lnTo>
                  <a:pt x="233" y="297"/>
                </a:lnTo>
                <a:cubicBezTo>
                  <a:pt x="275" y="332"/>
                  <a:pt x="275" y="332"/>
                  <a:pt x="275" y="332"/>
                </a:cubicBezTo>
                <a:cubicBezTo>
                  <a:pt x="367" y="241"/>
                  <a:pt x="367" y="241"/>
                  <a:pt x="367" y="241"/>
                </a:cubicBezTo>
                <a:lnTo>
                  <a:pt x="367" y="241"/>
                </a:lnTo>
                <a:cubicBezTo>
                  <a:pt x="374" y="234"/>
                  <a:pt x="381" y="226"/>
                  <a:pt x="388" y="226"/>
                </a:cubicBezTo>
                <a:cubicBezTo>
                  <a:pt x="402" y="226"/>
                  <a:pt x="417" y="241"/>
                  <a:pt x="417" y="255"/>
                </a:cubicBezTo>
                <a:cubicBezTo>
                  <a:pt x="417" y="262"/>
                  <a:pt x="410" y="269"/>
                  <a:pt x="402" y="276"/>
                </a:cubicBezTo>
                <a:lnTo>
                  <a:pt x="402" y="276"/>
                </a:lnTo>
                <a:cubicBezTo>
                  <a:pt x="289" y="389"/>
                  <a:pt x="289" y="389"/>
                  <a:pt x="289" y="389"/>
                </a:cubicBezTo>
                <a:lnTo>
                  <a:pt x="289" y="389"/>
                </a:lnTo>
                <a:cubicBezTo>
                  <a:pt x="289" y="396"/>
                  <a:pt x="282" y="396"/>
                  <a:pt x="275" y="396"/>
                </a:cubicBezTo>
                <a:cubicBezTo>
                  <a:pt x="268" y="396"/>
                  <a:pt x="261" y="396"/>
                  <a:pt x="254" y="389"/>
                </a:cubicBezTo>
                <a:lnTo>
                  <a:pt x="254" y="389"/>
                </a:lnTo>
                <a:cubicBezTo>
                  <a:pt x="197" y="332"/>
                  <a:pt x="197" y="332"/>
                  <a:pt x="197" y="332"/>
                </a:cubicBezTo>
                <a:lnTo>
                  <a:pt x="197" y="332"/>
                </a:lnTo>
                <a:cubicBezTo>
                  <a:pt x="190" y="325"/>
                  <a:pt x="190" y="318"/>
                  <a:pt x="190" y="311"/>
                </a:cubicBezTo>
                <a:cubicBezTo>
                  <a:pt x="190" y="297"/>
                  <a:pt x="197" y="283"/>
                  <a:pt x="219" y="28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1" name="Freeform 163"/>
          <p:cNvSpPr>
            <a:spLocks noChangeArrowheads="1"/>
          </p:cNvSpPr>
          <p:nvPr userDrawn="1"/>
        </p:nvSpPr>
        <p:spPr bwMode="auto">
          <a:xfrm>
            <a:off x="5298277" y="211311"/>
            <a:ext cx="575583" cy="508000"/>
          </a:xfrm>
          <a:custGeom>
            <a:avLst/>
            <a:gdLst>
              <a:gd name="T0" fmla="*/ 572 w 601"/>
              <a:gd name="T1" fmla="*/ 530 h 531"/>
              <a:gd name="T2" fmla="*/ 572 w 601"/>
              <a:gd name="T3" fmla="*/ 530 h 531"/>
              <a:gd name="T4" fmla="*/ 28 w 601"/>
              <a:gd name="T5" fmla="*/ 530 h 531"/>
              <a:gd name="T6" fmla="*/ 0 w 601"/>
              <a:gd name="T7" fmla="*/ 502 h 531"/>
              <a:gd name="T8" fmla="*/ 0 w 601"/>
              <a:gd name="T9" fmla="*/ 28 h 531"/>
              <a:gd name="T10" fmla="*/ 28 w 601"/>
              <a:gd name="T11" fmla="*/ 0 h 531"/>
              <a:gd name="T12" fmla="*/ 572 w 601"/>
              <a:gd name="T13" fmla="*/ 0 h 531"/>
              <a:gd name="T14" fmla="*/ 600 w 601"/>
              <a:gd name="T15" fmla="*/ 28 h 531"/>
              <a:gd name="T16" fmla="*/ 600 w 601"/>
              <a:gd name="T17" fmla="*/ 502 h 531"/>
              <a:gd name="T18" fmla="*/ 572 w 601"/>
              <a:gd name="T19" fmla="*/ 530 h 531"/>
              <a:gd name="T20" fmla="*/ 56 w 601"/>
              <a:gd name="T21" fmla="*/ 28 h 531"/>
              <a:gd name="T22" fmla="*/ 56 w 601"/>
              <a:gd name="T23" fmla="*/ 28 h 531"/>
              <a:gd name="T24" fmla="*/ 28 w 601"/>
              <a:gd name="T25" fmla="*/ 57 h 531"/>
              <a:gd name="T26" fmla="*/ 56 w 601"/>
              <a:gd name="T27" fmla="*/ 85 h 531"/>
              <a:gd name="T28" fmla="*/ 84 w 601"/>
              <a:gd name="T29" fmla="*/ 57 h 531"/>
              <a:gd name="T30" fmla="*/ 56 w 601"/>
              <a:gd name="T31" fmla="*/ 28 h 531"/>
              <a:gd name="T32" fmla="*/ 141 w 601"/>
              <a:gd name="T33" fmla="*/ 28 h 531"/>
              <a:gd name="T34" fmla="*/ 141 w 601"/>
              <a:gd name="T35" fmla="*/ 28 h 531"/>
              <a:gd name="T36" fmla="*/ 113 w 601"/>
              <a:gd name="T37" fmla="*/ 57 h 531"/>
              <a:gd name="T38" fmla="*/ 141 w 601"/>
              <a:gd name="T39" fmla="*/ 85 h 531"/>
              <a:gd name="T40" fmla="*/ 169 w 601"/>
              <a:gd name="T41" fmla="*/ 57 h 531"/>
              <a:gd name="T42" fmla="*/ 141 w 601"/>
              <a:gd name="T43" fmla="*/ 28 h 531"/>
              <a:gd name="T44" fmla="*/ 226 w 601"/>
              <a:gd name="T45" fmla="*/ 28 h 531"/>
              <a:gd name="T46" fmla="*/ 226 w 601"/>
              <a:gd name="T47" fmla="*/ 28 h 531"/>
              <a:gd name="T48" fmla="*/ 197 w 601"/>
              <a:gd name="T49" fmla="*/ 57 h 531"/>
              <a:gd name="T50" fmla="*/ 226 w 601"/>
              <a:gd name="T51" fmla="*/ 85 h 531"/>
              <a:gd name="T52" fmla="*/ 254 w 601"/>
              <a:gd name="T53" fmla="*/ 57 h 531"/>
              <a:gd name="T54" fmla="*/ 226 w 601"/>
              <a:gd name="T55" fmla="*/ 28 h 531"/>
              <a:gd name="T56" fmla="*/ 572 w 601"/>
              <a:gd name="T57" fmla="*/ 113 h 531"/>
              <a:gd name="T58" fmla="*/ 572 w 601"/>
              <a:gd name="T59" fmla="*/ 113 h 531"/>
              <a:gd name="T60" fmla="*/ 544 w 601"/>
              <a:gd name="T61" fmla="*/ 113 h 531"/>
              <a:gd name="T62" fmla="*/ 56 w 601"/>
              <a:gd name="T63" fmla="*/ 113 h 531"/>
              <a:gd name="T64" fmla="*/ 28 w 601"/>
              <a:gd name="T65" fmla="*/ 113 h 531"/>
              <a:gd name="T66" fmla="*/ 28 w 601"/>
              <a:gd name="T67" fmla="*/ 502 h 531"/>
              <a:gd name="T68" fmla="*/ 572 w 601"/>
              <a:gd name="T69" fmla="*/ 502 h 531"/>
              <a:gd name="T70" fmla="*/ 572 w 601"/>
              <a:gd name="T71" fmla="*/ 113 h 531"/>
              <a:gd name="T72" fmla="*/ 204 w 601"/>
              <a:gd name="T73" fmla="*/ 283 h 531"/>
              <a:gd name="T74" fmla="*/ 204 w 601"/>
              <a:gd name="T75" fmla="*/ 283 h 531"/>
              <a:gd name="T76" fmla="*/ 268 w 601"/>
              <a:gd name="T77" fmla="*/ 283 h 531"/>
              <a:gd name="T78" fmla="*/ 268 w 601"/>
              <a:gd name="T79" fmla="*/ 283 h 531"/>
              <a:gd name="T80" fmla="*/ 325 w 601"/>
              <a:gd name="T81" fmla="*/ 283 h 531"/>
              <a:gd name="T82" fmla="*/ 325 w 601"/>
              <a:gd name="T83" fmla="*/ 283 h 531"/>
              <a:gd name="T84" fmla="*/ 395 w 601"/>
              <a:gd name="T85" fmla="*/ 283 h 531"/>
              <a:gd name="T86" fmla="*/ 424 w 601"/>
              <a:gd name="T87" fmla="*/ 311 h 531"/>
              <a:gd name="T88" fmla="*/ 395 w 601"/>
              <a:gd name="T89" fmla="*/ 339 h 531"/>
              <a:gd name="T90" fmla="*/ 395 w 601"/>
              <a:gd name="T91" fmla="*/ 339 h 531"/>
              <a:gd name="T92" fmla="*/ 240 w 601"/>
              <a:gd name="T93" fmla="*/ 339 h 531"/>
              <a:gd name="T94" fmla="*/ 240 w 601"/>
              <a:gd name="T95" fmla="*/ 339 h 531"/>
              <a:gd name="T96" fmla="*/ 204 w 601"/>
              <a:gd name="T97" fmla="*/ 339 h 531"/>
              <a:gd name="T98" fmla="*/ 176 w 601"/>
              <a:gd name="T99" fmla="*/ 311 h 531"/>
              <a:gd name="T100" fmla="*/ 204 w 601"/>
              <a:gd name="T101"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1" h="531">
                <a:moveTo>
                  <a:pt x="572" y="530"/>
                </a:moveTo>
                <a:lnTo>
                  <a:pt x="572" y="530"/>
                </a:lnTo>
                <a:cubicBezTo>
                  <a:pt x="28" y="530"/>
                  <a:pt x="28" y="530"/>
                  <a:pt x="28" y="530"/>
                </a:cubicBezTo>
                <a:cubicBezTo>
                  <a:pt x="7" y="530"/>
                  <a:pt x="0" y="516"/>
                  <a:pt x="0" y="502"/>
                </a:cubicBezTo>
                <a:cubicBezTo>
                  <a:pt x="0" y="28"/>
                  <a:pt x="0" y="28"/>
                  <a:pt x="0" y="28"/>
                </a:cubicBezTo>
                <a:cubicBezTo>
                  <a:pt x="0" y="14"/>
                  <a:pt x="7" y="0"/>
                  <a:pt x="28" y="0"/>
                </a:cubicBezTo>
                <a:cubicBezTo>
                  <a:pt x="572" y="0"/>
                  <a:pt x="572" y="0"/>
                  <a:pt x="572" y="0"/>
                </a:cubicBezTo>
                <a:cubicBezTo>
                  <a:pt x="586" y="0"/>
                  <a:pt x="600" y="14"/>
                  <a:pt x="600" y="28"/>
                </a:cubicBezTo>
                <a:cubicBezTo>
                  <a:pt x="600" y="502"/>
                  <a:pt x="600" y="502"/>
                  <a:pt x="600" y="502"/>
                </a:cubicBezTo>
                <a:cubicBezTo>
                  <a:pt x="600" y="516"/>
                  <a:pt x="586" y="530"/>
                  <a:pt x="572" y="530"/>
                </a:cubicBezTo>
                <a:close/>
                <a:moveTo>
                  <a:pt x="56" y="28"/>
                </a:moveTo>
                <a:lnTo>
                  <a:pt x="56" y="28"/>
                </a:lnTo>
                <a:cubicBezTo>
                  <a:pt x="35" y="28"/>
                  <a:pt x="28" y="43"/>
                  <a:pt x="28" y="57"/>
                </a:cubicBezTo>
                <a:cubicBezTo>
                  <a:pt x="28" y="78"/>
                  <a:pt x="35" y="85"/>
                  <a:pt x="56" y="85"/>
                </a:cubicBezTo>
                <a:cubicBezTo>
                  <a:pt x="70" y="85"/>
                  <a:pt x="84" y="78"/>
                  <a:pt x="84" y="57"/>
                </a:cubicBezTo>
                <a:cubicBezTo>
                  <a:pt x="84" y="43"/>
                  <a:pt x="70" y="28"/>
                  <a:pt x="56" y="28"/>
                </a:cubicBezTo>
                <a:close/>
                <a:moveTo>
                  <a:pt x="141" y="28"/>
                </a:moveTo>
                <a:lnTo>
                  <a:pt x="141" y="28"/>
                </a:lnTo>
                <a:cubicBezTo>
                  <a:pt x="120" y="28"/>
                  <a:pt x="113" y="43"/>
                  <a:pt x="113" y="57"/>
                </a:cubicBezTo>
                <a:cubicBezTo>
                  <a:pt x="113" y="78"/>
                  <a:pt x="120" y="85"/>
                  <a:pt x="141" y="85"/>
                </a:cubicBezTo>
                <a:cubicBezTo>
                  <a:pt x="155" y="85"/>
                  <a:pt x="169" y="78"/>
                  <a:pt x="169" y="57"/>
                </a:cubicBezTo>
                <a:cubicBezTo>
                  <a:pt x="169" y="43"/>
                  <a:pt x="155" y="28"/>
                  <a:pt x="141" y="28"/>
                </a:cubicBezTo>
                <a:close/>
                <a:moveTo>
                  <a:pt x="226" y="28"/>
                </a:moveTo>
                <a:lnTo>
                  <a:pt x="226" y="28"/>
                </a:lnTo>
                <a:cubicBezTo>
                  <a:pt x="204" y="28"/>
                  <a:pt x="197" y="43"/>
                  <a:pt x="197" y="57"/>
                </a:cubicBezTo>
                <a:cubicBezTo>
                  <a:pt x="197" y="78"/>
                  <a:pt x="204"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6" y="113"/>
                  <a:pt x="56" y="113"/>
                  <a:pt x="56" y="113"/>
                </a:cubicBezTo>
                <a:cubicBezTo>
                  <a:pt x="28" y="113"/>
                  <a:pt x="28" y="113"/>
                  <a:pt x="28" y="113"/>
                </a:cubicBezTo>
                <a:cubicBezTo>
                  <a:pt x="28" y="502"/>
                  <a:pt x="28" y="502"/>
                  <a:pt x="28" y="502"/>
                </a:cubicBezTo>
                <a:cubicBezTo>
                  <a:pt x="572" y="502"/>
                  <a:pt x="572" y="502"/>
                  <a:pt x="572" y="502"/>
                </a:cubicBezTo>
                <a:lnTo>
                  <a:pt x="572" y="113"/>
                </a:lnTo>
                <a:close/>
                <a:moveTo>
                  <a:pt x="204" y="283"/>
                </a:moveTo>
                <a:lnTo>
                  <a:pt x="204" y="283"/>
                </a:lnTo>
                <a:cubicBezTo>
                  <a:pt x="268" y="283"/>
                  <a:pt x="268" y="283"/>
                  <a:pt x="268" y="283"/>
                </a:cubicBezTo>
                <a:lnTo>
                  <a:pt x="268" y="283"/>
                </a:lnTo>
                <a:cubicBezTo>
                  <a:pt x="325" y="283"/>
                  <a:pt x="325" y="283"/>
                  <a:pt x="325" y="283"/>
                </a:cubicBezTo>
                <a:lnTo>
                  <a:pt x="325" y="283"/>
                </a:lnTo>
                <a:cubicBezTo>
                  <a:pt x="395" y="283"/>
                  <a:pt x="395" y="283"/>
                  <a:pt x="395" y="283"/>
                </a:cubicBezTo>
                <a:cubicBezTo>
                  <a:pt x="409" y="283"/>
                  <a:pt x="424" y="297"/>
                  <a:pt x="424" y="311"/>
                </a:cubicBezTo>
                <a:cubicBezTo>
                  <a:pt x="424" y="332"/>
                  <a:pt x="409" y="339"/>
                  <a:pt x="395" y="339"/>
                </a:cubicBezTo>
                <a:lnTo>
                  <a:pt x="395" y="339"/>
                </a:lnTo>
                <a:cubicBezTo>
                  <a:pt x="240" y="339"/>
                  <a:pt x="240" y="339"/>
                  <a:pt x="240" y="339"/>
                </a:cubicBezTo>
                <a:lnTo>
                  <a:pt x="240" y="339"/>
                </a:lnTo>
                <a:cubicBezTo>
                  <a:pt x="204" y="339"/>
                  <a:pt x="204" y="339"/>
                  <a:pt x="204" y="339"/>
                </a:cubicBezTo>
                <a:cubicBezTo>
                  <a:pt x="190" y="339"/>
                  <a:pt x="176" y="332"/>
                  <a:pt x="176" y="311"/>
                </a:cubicBezTo>
                <a:cubicBezTo>
                  <a:pt x="176" y="297"/>
                  <a:pt x="190" y="283"/>
                  <a:pt x="204" y="28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2" name="Freeform 164"/>
          <p:cNvSpPr>
            <a:spLocks noChangeArrowheads="1"/>
          </p:cNvSpPr>
          <p:nvPr userDrawn="1"/>
        </p:nvSpPr>
        <p:spPr bwMode="auto">
          <a:xfrm>
            <a:off x="4278311" y="211311"/>
            <a:ext cx="584048" cy="508000"/>
          </a:xfrm>
          <a:custGeom>
            <a:avLst/>
            <a:gdLst>
              <a:gd name="T0" fmla="*/ 580 w 609"/>
              <a:gd name="T1" fmla="*/ 530 h 531"/>
              <a:gd name="T2" fmla="*/ 580 w 609"/>
              <a:gd name="T3" fmla="*/ 530 h 531"/>
              <a:gd name="T4" fmla="*/ 29 w 609"/>
              <a:gd name="T5" fmla="*/ 530 h 531"/>
              <a:gd name="T6" fmla="*/ 0 w 609"/>
              <a:gd name="T7" fmla="*/ 502 h 531"/>
              <a:gd name="T8" fmla="*/ 0 w 609"/>
              <a:gd name="T9" fmla="*/ 28 h 531"/>
              <a:gd name="T10" fmla="*/ 29 w 609"/>
              <a:gd name="T11" fmla="*/ 0 h 531"/>
              <a:gd name="T12" fmla="*/ 580 w 609"/>
              <a:gd name="T13" fmla="*/ 0 h 531"/>
              <a:gd name="T14" fmla="*/ 608 w 609"/>
              <a:gd name="T15" fmla="*/ 28 h 531"/>
              <a:gd name="T16" fmla="*/ 608 w 609"/>
              <a:gd name="T17" fmla="*/ 502 h 531"/>
              <a:gd name="T18" fmla="*/ 580 w 609"/>
              <a:gd name="T19" fmla="*/ 530 h 531"/>
              <a:gd name="T20" fmla="*/ 57 w 609"/>
              <a:gd name="T21" fmla="*/ 28 h 531"/>
              <a:gd name="T22" fmla="*/ 57 w 609"/>
              <a:gd name="T23" fmla="*/ 28 h 531"/>
              <a:gd name="T24" fmla="*/ 29 w 609"/>
              <a:gd name="T25" fmla="*/ 57 h 531"/>
              <a:gd name="T26" fmla="*/ 57 w 609"/>
              <a:gd name="T27" fmla="*/ 85 h 531"/>
              <a:gd name="T28" fmla="*/ 85 w 609"/>
              <a:gd name="T29" fmla="*/ 57 h 531"/>
              <a:gd name="T30" fmla="*/ 57 w 609"/>
              <a:gd name="T31" fmla="*/ 28 h 531"/>
              <a:gd name="T32" fmla="*/ 142 w 609"/>
              <a:gd name="T33" fmla="*/ 28 h 531"/>
              <a:gd name="T34" fmla="*/ 142 w 609"/>
              <a:gd name="T35" fmla="*/ 28 h 531"/>
              <a:gd name="T36" fmla="*/ 113 w 609"/>
              <a:gd name="T37" fmla="*/ 57 h 531"/>
              <a:gd name="T38" fmla="*/ 142 w 609"/>
              <a:gd name="T39" fmla="*/ 85 h 531"/>
              <a:gd name="T40" fmla="*/ 170 w 609"/>
              <a:gd name="T41" fmla="*/ 57 h 531"/>
              <a:gd name="T42" fmla="*/ 142 w 609"/>
              <a:gd name="T43" fmla="*/ 28 h 531"/>
              <a:gd name="T44" fmla="*/ 226 w 609"/>
              <a:gd name="T45" fmla="*/ 28 h 531"/>
              <a:gd name="T46" fmla="*/ 226 w 609"/>
              <a:gd name="T47" fmla="*/ 28 h 531"/>
              <a:gd name="T48" fmla="*/ 198 w 609"/>
              <a:gd name="T49" fmla="*/ 57 h 531"/>
              <a:gd name="T50" fmla="*/ 226 w 609"/>
              <a:gd name="T51" fmla="*/ 85 h 531"/>
              <a:gd name="T52" fmla="*/ 255 w 609"/>
              <a:gd name="T53" fmla="*/ 57 h 531"/>
              <a:gd name="T54" fmla="*/ 226 w 609"/>
              <a:gd name="T55" fmla="*/ 28 h 531"/>
              <a:gd name="T56" fmla="*/ 580 w 609"/>
              <a:gd name="T57" fmla="*/ 113 h 531"/>
              <a:gd name="T58" fmla="*/ 580 w 609"/>
              <a:gd name="T59" fmla="*/ 113 h 531"/>
              <a:gd name="T60" fmla="*/ 552 w 609"/>
              <a:gd name="T61" fmla="*/ 113 h 531"/>
              <a:gd name="T62" fmla="*/ 57 w 609"/>
              <a:gd name="T63" fmla="*/ 113 h 531"/>
              <a:gd name="T64" fmla="*/ 29 w 609"/>
              <a:gd name="T65" fmla="*/ 113 h 531"/>
              <a:gd name="T66" fmla="*/ 29 w 609"/>
              <a:gd name="T67" fmla="*/ 502 h 531"/>
              <a:gd name="T68" fmla="*/ 580 w 609"/>
              <a:gd name="T69" fmla="*/ 502 h 531"/>
              <a:gd name="T70" fmla="*/ 580 w 609"/>
              <a:gd name="T71" fmla="*/ 113 h 531"/>
              <a:gd name="T72" fmla="*/ 212 w 609"/>
              <a:gd name="T73" fmla="*/ 283 h 531"/>
              <a:gd name="T74" fmla="*/ 212 w 609"/>
              <a:gd name="T75" fmla="*/ 283 h 531"/>
              <a:gd name="T76" fmla="*/ 276 w 609"/>
              <a:gd name="T77" fmla="*/ 283 h 531"/>
              <a:gd name="T78" fmla="*/ 276 w 609"/>
              <a:gd name="T79" fmla="*/ 219 h 531"/>
              <a:gd name="T80" fmla="*/ 304 w 609"/>
              <a:gd name="T81" fmla="*/ 191 h 531"/>
              <a:gd name="T82" fmla="*/ 333 w 609"/>
              <a:gd name="T83" fmla="*/ 219 h 531"/>
              <a:gd name="T84" fmla="*/ 333 w 609"/>
              <a:gd name="T85" fmla="*/ 283 h 531"/>
              <a:gd name="T86" fmla="*/ 396 w 609"/>
              <a:gd name="T87" fmla="*/ 283 h 531"/>
              <a:gd name="T88" fmla="*/ 424 w 609"/>
              <a:gd name="T89" fmla="*/ 311 h 531"/>
              <a:gd name="T90" fmla="*/ 396 w 609"/>
              <a:gd name="T91" fmla="*/ 339 h 531"/>
              <a:gd name="T92" fmla="*/ 333 w 609"/>
              <a:gd name="T93" fmla="*/ 339 h 531"/>
              <a:gd name="T94" fmla="*/ 333 w 609"/>
              <a:gd name="T95" fmla="*/ 410 h 531"/>
              <a:gd name="T96" fmla="*/ 304 w 609"/>
              <a:gd name="T97" fmla="*/ 438 h 531"/>
              <a:gd name="T98" fmla="*/ 276 w 609"/>
              <a:gd name="T99" fmla="*/ 410 h 531"/>
              <a:gd name="T100" fmla="*/ 276 w 609"/>
              <a:gd name="T101" fmla="*/ 339 h 531"/>
              <a:gd name="T102" fmla="*/ 212 w 609"/>
              <a:gd name="T103" fmla="*/ 339 h 531"/>
              <a:gd name="T104" fmla="*/ 184 w 609"/>
              <a:gd name="T105" fmla="*/ 311 h 531"/>
              <a:gd name="T106" fmla="*/ 212 w 609"/>
              <a:gd name="T107" fmla="*/ 28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531">
                <a:moveTo>
                  <a:pt x="580" y="530"/>
                </a:moveTo>
                <a:lnTo>
                  <a:pt x="580" y="530"/>
                </a:lnTo>
                <a:cubicBezTo>
                  <a:pt x="29" y="530"/>
                  <a:pt x="29" y="530"/>
                  <a:pt x="29" y="530"/>
                </a:cubicBezTo>
                <a:cubicBezTo>
                  <a:pt x="15" y="530"/>
                  <a:pt x="0" y="516"/>
                  <a:pt x="0" y="502"/>
                </a:cubicBezTo>
                <a:cubicBezTo>
                  <a:pt x="0" y="28"/>
                  <a:pt x="0" y="28"/>
                  <a:pt x="0" y="28"/>
                </a:cubicBezTo>
                <a:cubicBezTo>
                  <a:pt x="0" y="14"/>
                  <a:pt x="15" y="0"/>
                  <a:pt x="29"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57" y="28"/>
                </a:moveTo>
                <a:lnTo>
                  <a:pt x="57" y="28"/>
                </a:lnTo>
                <a:cubicBezTo>
                  <a:pt x="43" y="28"/>
                  <a:pt x="29" y="43"/>
                  <a:pt x="29" y="57"/>
                </a:cubicBezTo>
                <a:cubicBezTo>
                  <a:pt x="29" y="78"/>
                  <a:pt x="43" y="85"/>
                  <a:pt x="57" y="85"/>
                </a:cubicBezTo>
                <a:cubicBezTo>
                  <a:pt x="78" y="85"/>
                  <a:pt x="85" y="78"/>
                  <a:pt x="85" y="57"/>
                </a:cubicBezTo>
                <a:cubicBezTo>
                  <a:pt x="85" y="43"/>
                  <a:pt x="78" y="28"/>
                  <a:pt x="57" y="28"/>
                </a:cubicBezTo>
                <a:close/>
                <a:moveTo>
                  <a:pt x="142" y="28"/>
                </a:moveTo>
                <a:lnTo>
                  <a:pt x="142" y="28"/>
                </a:lnTo>
                <a:cubicBezTo>
                  <a:pt x="128" y="28"/>
                  <a:pt x="113" y="43"/>
                  <a:pt x="113" y="57"/>
                </a:cubicBezTo>
                <a:cubicBezTo>
                  <a:pt x="113" y="78"/>
                  <a:pt x="128" y="85"/>
                  <a:pt x="142" y="85"/>
                </a:cubicBezTo>
                <a:cubicBezTo>
                  <a:pt x="163" y="85"/>
                  <a:pt x="170" y="78"/>
                  <a:pt x="170" y="57"/>
                </a:cubicBezTo>
                <a:cubicBezTo>
                  <a:pt x="170" y="43"/>
                  <a:pt x="163" y="28"/>
                  <a:pt x="142" y="28"/>
                </a:cubicBezTo>
                <a:close/>
                <a:moveTo>
                  <a:pt x="226" y="28"/>
                </a:moveTo>
                <a:lnTo>
                  <a:pt x="226" y="28"/>
                </a:lnTo>
                <a:cubicBezTo>
                  <a:pt x="212" y="28"/>
                  <a:pt x="198" y="43"/>
                  <a:pt x="198" y="57"/>
                </a:cubicBezTo>
                <a:cubicBezTo>
                  <a:pt x="198" y="78"/>
                  <a:pt x="212" y="85"/>
                  <a:pt x="226" y="85"/>
                </a:cubicBezTo>
                <a:cubicBezTo>
                  <a:pt x="248" y="85"/>
                  <a:pt x="255" y="78"/>
                  <a:pt x="255" y="57"/>
                </a:cubicBezTo>
                <a:cubicBezTo>
                  <a:pt x="255" y="43"/>
                  <a:pt x="248" y="28"/>
                  <a:pt x="226" y="28"/>
                </a:cubicBezTo>
                <a:close/>
                <a:moveTo>
                  <a:pt x="580" y="113"/>
                </a:moveTo>
                <a:lnTo>
                  <a:pt x="580" y="113"/>
                </a:lnTo>
                <a:cubicBezTo>
                  <a:pt x="552" y="113"/>
                  <a:pt x="552" y="113"/>
                  <a:pt x="552" y="113"/>
                </a:cubicBezTo>
                <a:cubicBezTo>
                  <a:pt x="57" y="113"/>
                  <a:pt x="57" y="113"/>
                  <a:pt x="57" y="113"/>
                </a:cubicBezTo>
                <a:cubicBezTo>
                  <a:pt x="29" y="113"/>
                  <a:pt x="29" y="113"/>
                  <a:pt x="29" y="113"/>
                </a:cubicBezTo>
                <a:cubicBezTo>
                  <a:pt x="29" y="502"/>
                  <a:pt x="29" y="502"/>
                  <a:pt x="29" y="502"/>
                </a:cubicBezTo>
                <a:cubicBezTo>
                  <a:pt x="580" y="502"/>
                  <a:pt x="580" y="502"/>
                  <a:pt x="580" y="502"/>
                </a:cubicBezTo>
                <a:lnTo>
                  <a:pt x="580" y="113"/>
                </a:lnTo>
                <a:close/>
                <a:moveTo>
                  <a:pt x="212" y="283"/>
                </a:moveTo>
                <a:lnTo>
                  <a:pt x="212" y="283"/>
                </a:lnTo>
                <a:cubicBezTo>
                  <a:pt x="276" y="283"/>
                  <a:pt x="276" y="283"/>
                  <a:pt x="276" y="283"/>
                </a:cubicBezTo>
                <a:cubicBezTo>
                  <a:pt x="276" y="219"/>
                  <a:pt x="276" y="219"/>
                  <a:pt x="276" y="219"/>
                </a:cubicBezTo>
                <a:cubicBezTo>
                  <a:pt x="276" y="205"/>
                  <a:pt x="290" y="191"/>
                  <a:pt x="304" y="191"/>
                </a:cubicBezTo>
                <a:cubicBezTo>
                  <a:pt x="318" y="191"/>
                  <a:pt x="333" y="205"/>
                  <a:pt x="333" y="219"/>
                </a:cubicBezTo>
                <a:cubicBezTo>
                  <a:pt x="333" y="283"/>
                  <a:pt x="333" y="283"/>
                  <a:pt x="333" y="283"/>
                </a:cubicBezTo>
                <a:cubicBezTo>
                  <a:pt x="396" y="283"/>
                  <a:pt x="396" y="283"/>
                  <a:pt x="396" y="283"/>
                </a:cubicBezTo>
                <a:cubicBezTo>
                  <a:pt x="417" y="283"/>
                  <a:pt x="424" y="297"/>
                  <a:pt x="424" y="311"/>
                </a:cubicBezTo>
                <a:cubicBezTo>
                  <a:pt x="424" y="332"/>
                  <a:pt x="417" y="339"/>
                  <a:pt x="396" y="339"/>
                </a:cubicBezTo>
                <a:cubicBezTo>
                  <a:pt x="333" y="339"/>
                  <a:pt x="333" y="339"/>
                  <a:pt x="333" y="339"/>
                </a:cubicBezTo>
                <a:cubicBezTo>
                  <a:pt x="333" y="410"/>
                  <a:pt x="333" y="410"/>
                  <a:pt x="333" y="410"/>
                </a:cubicBezTo>
                <a:cubicBezTo>
                  <a:pt x="333" y="424"/>
                  <a:pt x="318" y="438"/>
                  <a:pt x="304" y="438"/>
                </a:cubicBezTo>
                <a:cubicBezTo>
                  <a:pt x="290" y="438"/>
                  <a:pt x="276" y="424"/>
                  <a:pt x="276" y="410"/>
                </a:cubicBezTo>
                <a:cubicBezTo>
                  <a:pt x="276" y="339"/>
                  <a:pt x="276" y="339"/>
                  <a:pt x="276" y="339"/>
                </a:cubicBezTo>
                <a:cubicBezTo>
                  <a:pt x="212" y="339"/>
                  <a:pt x="212" y="339"/>
                  <a:pt x="212" y="339"/>
                </a:cubicBezTo>
                <a:cubicBezTo>
                  <a:pt x="191" y="339"/>
                  <a:pt x="184" y="332"/>
                  <a:pt x="184" y="311"/>
                </a:cubicBezTo>
                <a:cubicBezTo>
                  <a:pt x="184" y="297"/>
                  <a:pt x="191" y="283"/>
                  <a:pt x="212" y="28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3" name="Freeform 165"/>
          <p:cNvSpPr>
            <a:spLocks noChangeArrowheads="1"/>
          </p:cNvSpPr>
          <p:nvPr userDrawn="1"/>
        </p:nvSpPr>
        <p:spPr bwMode="auto">
          <a:xfrm>
            <a:off x="3271041" y="211311"/>
            <a:ext cx="579814" cy="508000"/>
          </a:xfrm>
          <a:custGeom>
            <a:avLst/>
            <a:gdLst>
              <a:gd name="T0" fmla="*/ 573 w 602"/>
              <a:gd name="T1" fmla="*/ 530 h 531"/>
              <a:gd name="T2" fmla="*/ 573 w 602"/>
              <a:gd name="T3" fmla="*/ 530 h 531"/>
              <a:gd name="T4" fmla="*/ 29 w 602"/>
              <a:gd name="T5" fmla="*/ 530 h 531"/>
              <a:gd name="T6" fmla="*/ 0 w 602"/>
              <a:gd name="T7" fmla="*/ 502 h 531"/>
              <a:gd name="T8" fmla="*/ 0 w 602"/>
              <a:gd name="T9" fmla="*/ 28 h 531"/>
              <a:gd name="T10" fmla="*/ 29 w 602"/>
              <a:gd name="T11" fmla="*/ 0 h 531"/>
              <a:gd name="T12" fmla="*/ 573 w 602"/>
              <a:gd name="T13" fmla="*/ 0 h 531"/>
              <a:gd name="T14" fmla="*/ 601 w 602"/>
              <a:gd name="T15" fmla="*/ 28 h 531"/>
              <a:gd name="T16" fmla="*/ 601 w 602"/>
              <a:gd name="T17" fmla="*/ 502 h 531"/>
              <a:gd name="T18" fmla="*/ 573 w 602"/>
              <a:gd name="T19" fmla="*/ 530 h 531"/>
              <a:gd name="T20" fmla="*/ 460 w 602"/>
              <a:gd name="T21" fmla="*/ 502 h 531"/>
              <a:gd name="T22" fmla="*/ 460 w 602"/>
              <a:gd name="T23" fmla="*/ 502 h 531"/>
              <a:gd name="T24" fmla="*/ 573 w 602"/>
              <a:gd name="T25" fmla="*/ 502 h 531"/>
              <a:gd name="T26" fmla="*/ 573 w 602"/>
              <a:gd name="T27" fmla="*/ 255 h 531"/>
              <a:gd name="T28" fmla="*/ 566 w 602"/>
              <a:gd name="T29" fmla="*/ 255 h 531"/>
              <a:gd name="T30" fmla="*/ 566 w 602"/>
              <a:gd name="T31" fmla="*/ 255 h 531"/>
              <a:gd name="T32" fmla="*/ 460 w 602"/>
              <a:gd name="T33" fmla="*/ 255 h 531"/>
              <a:gd name="T34" fmla="*/ 460 w 602"/>
              <a:gd name="T35" fmla="*/ 502 h 531"/>
              <a:gd name="T36" fmla="*/ 170 w 602"/>
              <a:gd name="T37" fmla="*/ 502 h 531"/>
              <a:gd name="T38" fmla="*/ 170 w 602"/>
              <a:gd name="T39" fmla="*/ 502 h 531"/>
              <a:gd name="T40" fmla="*/ 431 w 602"/>
              <a:gd name="T41" fmla="*/ 502 h 531"/>
              <a:gd name="T42" fmla="*/ 431 w 602"/>
              <a:gd name="T43" fmla="*/ 255 h 531"/>
              <a:gd name="T44" fmla="*/ 170 w 602"/>
              <a:gd name="T45" fmla="*/ 255 h 531"/>
              <a:gd name="T46" fmla="*/ 170 w 602"/>
              <a:gd name="T47" fmla="*/ 502 h 531"/>
              <a:gd name="T48" fmla="*/ 29 w 602"/>
              <a:gd name="T49" fmla="*/ 502 h 531"/>
              <a:gd name="T50" fmla="*/ 29 w 602"/>
              <a:gd name="T51" fmla="*/ 502 h 531"/>
              <a:gd name="T52" fmla="*/ 142 w 602"/>
              <a:gd name="T53" fmla="*/ 502 h 531"/>
              <a:gd name="T54" fmla="*/ 142 w 602"/>
              <a:gd name="T55" fmla="*/ 255 h 531"/>
              <a:gd name="T56" fmla="*/ 29 w 602"/>
              <a:gd name="T57" fmla="*/ 255 h 531"/>
              <a:gd name="T58" fmla="*/ 29 w 602"/>
              <a:gd name="T59" fmla="*/ 502 h 531"/>
              <a:gd name="T60" fmla="*/ 57 w 602"/>
              <a:gd name="T61" fmla="*/ 28 h 531"/>
              <a:gd name="T62" fmla="*/ 57 w 602"/>
              <a:gd name="T63" fmla="*/ 28 h 531"/>
              <a:gd name="T64" fmla="*/ 29 w 602"/>
              <a:gd name="T65" fmla="*/ 57 h 531"/>
              <a:gd name="T66" fmla="*/ 57 w 602"/>
              <a:gd name="T67" fmla="*/ 85 h 531"/>
              <a:gd name="T68" fmla="*/ 85 w 602"/>
              <a:gd name="T69" fmla="*/ 57 h 531"/>
              <a:gd name="T70" fmla="*/ 57 w 602"/>
              <a:gd name="T71" fmla="*/ 28 h 531"/>
              <a:gd name="T72" fmla="*/ 142 w 602"/>
              <a:gd name="T73" fmla="*/ 28 h 531"/>
              <a:gd name="T74" fmla="*/ 142 w 602"/>
              <a:gd name="T75" fmla="*/ 28 h 531"/>
              <a:gd name="T76" fmla="*/ 113 w 602"/>
              <a:gd name="T77" fmla="*/ 57 h 531"/>
              <a:gd name="T78" fmla="*/ 142 w 602"/>
              <a:gd name="T79" fmla="*/ 85 h 531"/>
              <a:gd name="T80" fmla="*/ 170 w 602"/>
              <a:gd name="T81" fmla="*/ 57 h 531"/>
              <a:gd name="T82" fmla="*/ 142 w 602"/>
              <a:gd name="T83" fmla="*/ 28 h 531"/>
              <a:gd name="T84" fmla="*/ 226 w 602"/>
              <a:gd name="T85" fmla="*/ 28 h 531"/>
              <a:gd name="T86" fmla="*/ 226 w 602"/>
              <a:gd name="T87" fmla="*/ 28 h 531"/>
              <a:gd name="T88" fmla="*/ 198 w 602"/>
              <a:gd name="T89" fmla="*/ 57 h 531"/>
              <a:gd name="T90" fmla="*/ 226 w 602"/>
              <a:gd name="T91" fmla="*/ 85 h 531"/>
              <a:gd name="T92" fmla="*/ 255 w 602"/>
              <a:gd name="T93" fmla="*/ 57 h 531"/>
              <a:gd name="T94" fmla="*/ 226 w 602"/>
              <a:gd name="T95" fmla="*/ 28 h 531"/>
              <a:gd name="T96" fmla="*/ 544 w 602"/>
              <a:gd name="T97" fmla="*/ 113 h 531"/>
              <a:gd name="T98" fmla="*/ 544 w 602"/>
              <a:gd name="T99" fmla="*/ 113 h 531"/>
              <a:gd name="T100" fmla="*/ 57 w 602"/>
              <a:gd name="T101" fmla="*/ 113 h 531"/>
              <a:gd name="T102" fmla="*/ 29 w 602"/>
              <a:gd name="T103" fmla="*/ 113 h 531"/>
              <a:gd name="T104" fmla="*/ 29 w 602"/>
              <a:gd name="T105" fmla="*/ 226 h 531"/>
              <a:gd name="T106" fmla="*/ 142 w 602"/>
              <a:gd name="T107" fmla="*/ 226 h 531"/>
              <a:gd name="T108" fmla="*/ 170 w 602"/>
              <a:gd name="T109" fmla="*/ 226 h 531"/>
              <a:gd name="T110" fmla="*/ 431 w 602"/>
              <a:gd name="T111" fmla="*/ 226 h 531"/>
              <a:gd name="T112" fmla="*/ 460 w 602"/>
              <a:gd name="T113" fmla="*/ 226 h 531"/>
              <a:gd name="T114" fmla="*/ 566 w 602"/>
              <a:gd name="T115" fmla="*/ 226 h 531"/>
              <a:gd name="T116" fmla="*/ 566 w 602"/>
              <a:gd name="T117" fmla="*/ 226 h 531"/>
              <a:gd name="T118" fmla="*/ 573 w 602"/>
              <a:gd name="T119" fmla="*/ 226 h 531"/>
              <a:gd name="T120" fmla="*/ 573 w 602"/>
              <a:gd name="T121" fmla="*/ 113 h 531"/>
              <a:gd name="T122" fmla="*/ 544 w 602"/>
              <a:gd name="T123"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531">
                <a:moveTo>
                  <a:pt x="573" y="530"/>
                </a:moveTo>
                <a:lnTo>
                  <a:pt x="573" y="530"/>
                </a:lnTo>
                <a:cubicBezTo>
                  <a:pt x="29" y="530"/>
                  <a:pt x="29" y="530"/>
                  <a:pt x="29" y="530"/>
                </a:cubicBezTo>
                <a:cubicBezTo>
                  <a:pt x="15" y="530"/>
                  <a:pt x="0" y="516"/>
                  <a:pt x="0" y="502"/>
                </a:cubicBezTo>
                <a:cubicBezTo>
                  <a:pt x="0" y="28"/>
                  <a:pt x="0" y="28"/>
                  <a:pt x="0" y="28"/>
                </a:cubicBezTo>
                <a:cubicBezTo>
                  <a:pt x="0" y="14"/>
                  <a:pt x="15" y="0"/>
                  <a:pt x="29" y="0"/>
                </a:cubicBezTo>
                <a:cubicBezTo>
                  <a:pt x="573" y="0"/>
                  <a:pt x="573" y="0"/>
                  <a:pt x="573" y="0"/>
                </a:cubicBezTo>
                <a:cubicBezTo>
                  <a:pt x="594" y="0"/>
                  <a:pt x="601" y="14"/>
                  <a:pt x="601" y="28"/>
                </a:cubicBezTo>
                <a:cubicBezTo>
                  <a:pt x="601" y="502"/>
                  <a:pt x="601" y="502"/>
                  <a:pt x="601" y="502"/>
                </a:cubicBezTo>
                <a:cubicBezTo>
                  <a:pt x="601" y="516"/>
                  <a:pt x="594" y="530"/>
                  <a:pt x="573" y="530"/>
                </a:cubicBezTo>
                <a:close/>
                <a:moveTo>
                  <a:pt x="460" y="502"/>
                </a:moveTo>
                <a:lnTo>
                  <a:pt x="460" y="502"/>
                </a:lnTo>
                <a:cubicBezTo>
                  <a:pt x="573" y="502"/>
                  <a:pt x="573" y="502"/>
                  <a:pt x="573" y="502"/>
                </a:cubicBezTo>
                <a:cubicBezTo>
                  <a:pt x="573" y="255"/>
                  <a:pt x="573" y="255"/>
                  <a:pt x="573" y="255"/>
                </a:cubicBezTo>
                <a:cubicBezTo>
                  <a:pt x="566" y="255"/>
                  <a:pt x="566" y="255"/>
                  <a:pt x="566" y="255"/>
                </a:cubicBezTo>
                <a:lnTo>
                  <a:pt x="566" y="255"/>
                </a:lnTo>
                <a:cubicBezTo>
                  <a:pt x="460" y="255"/>
                  <a:pt x="460" y="255"/>
                  <a:pt x="460" y="255"/>
                </a:cubicBezTo>
                <a:lnTo>
                  <a:pt x="460" y="502"/>
                </a:lnTo>
                <a:close/>
                <a:moveTo>
                  <a:pt x="170" y="502"/>
                </a:moveTo>
                <a:lnTo>
                  <a:pt x="170" y="502"/>
                </a:lnTo>
                <a:cubicBezTo>
                  <a:pt x="431" y="502"/>
                  <a:pt x="431" y="502"/>
                  <a:pt x="431" y="502"/>
                </a:cubicBezTo>
                <a:cubicBezTo>
                  <a:pt x="431" y="255"/>
                  <a:pt x="431" y="255"/>
                  <a:pt x="431" y="255"/>
                </a:cubicBezTo>
                <a:cubicBezTo>
                  <a:pt x="170" y="255"/>
                  <a:pt x="170" y="255"/>
                  <a:pt x="170" y="255"/>
                </a:cubicBezTo>
                <a:lnTo>
                  <a:pt x="170" y="502"/>
                </a:lnTo>
                <a:close/>
                <a:moveTo>
                  <a:pt x="29" y="502"/>
                </a:moveTo>
                <a:lnTo>
                  <a:pt x="29" y="502"/>
                </a:lnTo>
                <a:cubicBezTo>
                  <a:pt x="142" y="502"/>
                  <a:pt x="142" y="502"/>
                  <a:pt x="142" y="502"/>
                </a:cubicBezTo>
                <a:cubicBezTo>
                  <a:pt x="142" y="255"/>
                  <a:pt x="142" y="255"/>
                  <a:pt x="142" y="255"/>
                </a:cubicBezTo>
                <a:cubicBezTo>
                  <a:pt x="29" y="255"/>
                  <a:pt x="29" y="255"/>
                  <a:pt x="29" y="255"/>
                </a:cubicBezTo>
                <a:lnTo>
                  <a:pt x="29" y="502"/>
                </a:lnTo>
                <a:close/>
                <a:moveTo>
                  <a:pt x="57" y="28"/>
                </a:moveTo>
                <a:lnTo>
                  <a:pt x="57" y="28"/>
                </a:lnTo>
                <a:cubicBezTo>
                  <a:pt x="43" y="28"/>
                  <a:pt x="29" y="43"/>
                  <a:pt x="29" y="57"/>
                </a:cubicBezTo>
                <a:cubicBezTo>
                  <a:pt x="29" y="78"/>
                  <a:pt x="43" y="85"/>
                  <a:pt x="57" y="85"/>
                </a:cubicBezTo>
                <a:cubicBezTo>
                  <a:pt x="71" y="85"/>
                  <a:pt x="85" y="78"/>
                  <a:pt x="85" y="57"/>
                </a:cubicBezTo>
                <a:cubicBezTo>
                  <a:pt x="85" y="43"/>
                  <a:pt x="71" y="28"/>
                  <a:pt x="57" y="28"/>
                </a:cubicBezTo>
                <a:close/>
                <a:moveTo>
                  <a:pt x="142" y="28"/>
                </a:moveTo>
                <a:lnTo>
                  <a:pt x="142" y="28"/>
                </a:lnTo>
                <a:cubicBezTo>
                  <a:pt x="128" y="28"/>
                  <a:pt x="113" y="43"/>
                  <a:pt x="113" y="57"/>
                </a:cubicBezTo>
                <a:cubicBezTo>
                  <a:pt x="113" y="78"/>
                  <a:pt x="128" y="85"/>
                  <a:pt x="142" y="85"/>
                </a:cubicBezTo>
                <a:cubicBezTo>
                  <a:pt x="156" y="85"/>
                  <a:pt x="170" y="78"/>
                  <a:pt x="170" y="57"/>
                </a:cubicBezTo>
                <a:cubicBezTo>
                  <a:pt x="170" y="43"/>
                  <a:pt x="156" y="28"/>
                  <a:pt x="142" y="28"/>
                </a:cubicBezTo>
                <a:close/>
                <a:moveTo>
                  <a:pt x="226" y="28"/>
                </a:moveTo>
                <a:lnTo>
                  <a:pt x="226" y="28"/>
                </a:lnTo>
                <a:cubicBezTo>
                  <a:pt x="212" y="28"/>
                  <a:pt x="198" y="43"/>
                  <a:pt x="198" y="57"/>
                </a:cubicBezTo>
                <a:cubicBezTo>
                  <a:pt x="198" y="78"/>
                  <a:pt x="212" y="85"/>
                  <a:pt x="226" y="85"/>
                </a:cubicBezTo>
                <a:cubicBezTo>
                  <a:pt x="241" y="85"/>
                  <a:pt x="255" y="78"/>
                  <a:pt x="255" y="57"/>
                </a:cubicBezTo>
                <a:cubicBezTo>
                  <a:pt x="255" y="43"/>
                  <a:pt x="241" y="28"/>
                  <a:pt x="226" y="28"/>
                </a:cubicBezTo>
                <a:close/>
                <a:moveTo>
                  <a:pt x="544" y="113"/>
                </a:moveTo>
                <a:lnTo>
                  <a:pt x="544" y="113"/>
                </a:lnTo>
                <a:cubicBezTo>
                  <a:pt x="57" y="113"/>
                  <a:pt x="57" y="113"/>
                  <a:pt x="57" y="113"/>
                </a:cubicBezTo>
                <a:cubicBezTo>
                  <a:pt x="29" y="113"/>
                  <a:pt x="29" y="113"/>
                  <a:pt x="29" y="113"/>
                </a:cubicBezTo>
                <a:cubicBezTo>
                  <a:pt x="29" y="226"/>
                  <a:pt x="29" y="226"/>
                  <a:pt x="29" y="226"/>
                </a:cubicBezTo>
                <a:cubicBezTo>
                  <a:pt x="142" y="226"/>
                  <a:pt x="142" y="226"/>
                  <a:pt x="142" y="226"/>
                </a:cubicBezTo>
                <a:cubicBezTo>
                  <a:pt x="170" y="226"/>
                  <a:pt x="170" y="226"/>
                  <a:pt x="170" y="226"/>
                </a:cubicBezTo>
                <a:cubicBezTo>
                  <a:pt x="431" y="226"/>
                  <a:pt x="431" y="226"/>
                  <a:pt x="431" y="226"/>
                </a:cubicBezTo>
                <a:cubicBezTo>
                  <a:pt x="460" y="226"/>
                  <a:pt x="460" y="226"/>
                  <a:pt x="460" y="226"/>
                </a:cubicBezTo>
                <a:cubicBezTo>
                  <a:pt x="566" y="226"/>
                  <a:pt x="566" y="226"/>
                  <a:pt x="566" y="226"/>
                </a:cubicBezTo>
                <a:lnTo>
                  <a:pt x="566" y="226"/>
                </a:lnTo>
                <a:cubicBezTo>
                  <a:pt x="573" y="226"/>
                  <a:pt x="573" y="226"/>
                  <a:pt x="573" y="226"/>
                </a:cubicBezTo>
                <a:cubicBezTo>
                  <a:pt x="573" y="113"/>
                  <a:pt x="573" y="113"/>
                  <a:pt x="573" y="113"/>
                </a:cubicBezTo>
                <a:lnTo>
                  <a:pt x="544" y="11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4" name="Freeform 166"/>
          <p:cNvSpPr>
            <a:spLocks noChangeArrowheads="1"/>
          </p:cNvSpPr>
          <p:nvPr userDrawn="1"/>
        </p:nvSpPr>
        <p:spPr bwMode="auto">
          <a:xfrm>
            <a:off x="2259538" y="211311"/>
            <a:ext cx="579817" cy="508000"/>
          </a:xfrm>
          <a:custGeom>
            <a:avLst/>
            <a:gdLst>
              <a:gd name="T0" fmla="*/ 573 w 602"/>
              <a:gd name="T1" fmla="*/ 530 h 531"/>
              <a:gd name="T2" fmla="*/ 573 w 602"/>
              <a:gd name="T3" fmla="*/ 530 h 531"/>
              <a:gd name="T4" fmla="*/ 29 w 602"/>
              <a:gd name="T5" fmla="*/ 530 h 531"/>
              <a:gd name="T6" fmla="*/ 0 w 602"/>
              <a:gd name="T7" fmla="*/ 502 h 531"/>
              <a:gd name="T8" fmla="*/ 0 w 602"/>
              <a:gd name="T9" fmla="*/ 28 h 531"/>
              <a:gd name="T10" fmla="*/ 29 w 602"/>
              <a:gd name="T11" fmla="*/ 0 h 531"/>
              <a:gd name="T12" fmla="*/ 573 w 602"/>
              <a:gd name="T13" fmla="*/ 0 h 531"/>
              <a:gd name="T14" fmla="*/ 601 w 602"/>
              <a:gd name="T15" fmla="*/ 28 h 531"/>
              <a:gd name="T16" fmla="*/ 601 w 602"/>
              <a:gd name="T17" fmla="*/ 502 h 531"/>
              <a:gd name="T18" fmla="*/ 573 w 602"/>
              <a:gd name="T19" fmla="*/ 530 h 531"/>
              <a:gd name="T20" fmla="*/ 460 w 602"/>
              <a:gd name="T21" fmla="*/ 502 h 531"/>
              <a:gd name="T22" fmla="*/ 460 w 602"/>
              <a:gd name="T23" fmla="*/ 502 h 531"/>
              <a:gd name="T24" fmla="*/ 573 w 602"/>
              <a:gd name="T25" fmla="*/ 502 h 531"/>
              <a:gd name="T26" fmla="*/ 573 w 602"/>
              <a:gd name="T27" fmla="*/ 255 h 531"/>
              <a:gd name="T28" fmla="*/ 559 w 602"/>
              <a:gd name="T29" fmla="*/ 255 h 531"/>
              <a:gd name="T30" fmla="*/ 559 w 602"/>
              <a:gd name="T31" fmla="*/ 255 h 531"/>
              <a:gd name="T32" fmla="*/ 460 w 602"/>
              <a:gd name="T33" fmla="*/ 255 h 531"/>
              <a:gd name="T34" fmla="*/ 460 w 602"/>
              <a:gd name="T35" fmla="*/ 502 h 531"/>
              <a:gd name="T36" fmla="*/ 29 w 602"/>
              <a:gd name="T37" fmla="*/ 502 h 531"/>
              <a:gd name="T38" fmla="*/ 29 w 602"/>
              <a:gd name="T39" fmla="*/ 502 h 531"/>
              <a:gd name="T40" fmla="*/ 431 w 602"/>
              <a:gd name="T41" fmla="*/ 502 h 531"/>
              <a:gd name="T42" fmla="*/ 431 w 602"/>
              <a:gd name="T43" fmla="*/ 255 h 531"/>
              <a:gd name="T44" fmla="*/ 29 w 602"/>
              <a:gd name="T45" fmla="*/ 255 h 531"/>
              <a:gd name="T46" fmla="*/ 29 w 602"/>
              <a:gd name="T47" fmla="*/ 502 h 531"/>
              <a:gd name="T48" fmla="*/ 57 w 602"/>
              <a:gd name="T49" fmla="*/ 28 h 531"/>
              <a:gd name="T50" fmla="*/ 57 w 602"/>
              <a:gd name="T51" fmla="*/ 28 h 531"/>
              <a:gd name="T52" fmla="*/ 29 w 602"/>
              <a:gd name="T53" fmla="*/ 57 h 531"/>
              <a:gd name="T54" fmla="*/ 57 w 602"/>
              <a:gd name="T55" fmla="*/ 85 h 531"/>
              <a:gd name="T56" fmla="*/ 85 w 602"/>
              <a:gd name="T57" fmla="*/ 57 h 531"/>
              <a:gd name="T58" fmla="*/ 57 w 602"/>
              <a:gd name="T59" fmla="*/ 28 h 531"/>
              <a:gd name="T60" fmla="*/ 142 w 602"/>
              <a:gd name="T61" fmla="*/ 28 h 531"/>
              <a:gd name="T62" fmla="*/ 142 w 602"/>
              <a:gd name="T63" fmla="*/ 28 h 531"/>
              <a:gd name="T64" fmla="*/ 113 w 602"/>
              <a:gd name="T65" fmla="*/ 57 h 531"/>
              <a:gd name="T66" fmla="*/ 142 w 602"/>
              <a:gd name="T67" fmla="*/ 85 h 531"/>
              <a:gd name="T68" fmla="*/ 170 w 602"/>
              <a:gd name="T69" fmla="*/ 57 h 531"/>
              <a:gd name="T70" fmla="*/ 142 w 602"/>
              <a:gd name="T71" fmla="*/ 28 h 531"/>
              <a:gd name="T72" fmla="*/ 226 w 602"/>
              <a:gd name="T73" fmla="*/ 28 h 531"/>
              <a:gd name="T74" fmla="*/ 226 w 602"/>
              <a:gd name="T75" fmla="*/ 28 h 531"/>
              <a:gd name="T76" fmla="*/ 198 w 602"/>
              <a:gd name="T77" fmla="*/ 57 h 531"/>
              <a:gd name="T78" fmla="*/ 226 w 602"/>
              <a:gd name="T79" fmla="*/ 85 h 531"/>
              <a:gd name="T80" fmla="*/ 255 w 602"/>
              <a:gd name="T81" fmla="*/ 57 h 531"/>
              <a:gd name="T82" fmla="*/ 226 w 602"/>
              <a:gd name="T83" fmla="*/ 28 h 531"/>
              <a:gd name="T84" fmla="*/ 544 w 602"/>
              <a:gd name="T85" fmla="*/ 113 h 531"/>
              <a:gd name="T86" fmla="*/ 544 w 602"/>
              <a:gd name="T87" fmla="*/ 113 h 531"/>
              <a:gd name="T88" fmla="*/ 57 w 602"/>
              <a:gd name="T89" fmla="*/ 113 h 531"/>
              <a:gd name="T90" fmla="*/ 29 w 602"/>
              <a:gd name="T91" fmla="*/ 113 h 531"/>
              <a:gd name="T92" fmla="*/ 29 w 602"/>
              <a:gd name="T93" fmla="*/ 226 h 531"/>
              <a:gd name="T94" fmla="*/ 431 w 602"/>
              <a:gd name="T95" fmla="*/ 226 h 531"/>
              <a:gd name="T96" fmla="*/ 460 w 602"/>
              <a:gd name="T97" fmla="*/ 226 h 531"/>
              <a:gd name="T98" fmla="*/ 559 w 602"/>
              <a:gd name="T99" fmla="*/ 226 h 531"/>
              <a:gd name="T100" fmla="*/ 559 w 602"/>
              <a:gd name="T101" fmla="*/ 226 h 531"/>
              <a:gd name="T102" fmla="*/ 573 w 602"/>
              <a:gd name="T103" fmla="*/ 226 h 531"/>
              <a:gd name="T104" fmla="*/ 573 w 602"/>
              <a:gd name="T105" fmla="*/ 113 h 531"/>
              <a:gd name="T106" fmla="*/ 544 w 602"/>
              <a:gd name="T107"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2" h="531">
                <a:moveTo>
                  <a:pt x="573" y="530"/>
                </a:moveTo>
                <a:lnTo>
                  <a:pt x="573" y="530"/>
                </a:lnTo>
                <a:cubicBezTo>
                  <a:pt x="29" y="530"/>
                  <a:pt x="29" y="530"/>
                  <a:pt x="29" y="530"/>
                </a:cubicBezTo>
                <a:cubicBezTo>
                  <a:pt x="7" y="530"/>
                  <a:pt x="0" y="516"/>
                  <a:pt x="0" y="502"/>
                </a:cubicBezTo>
                <a:cubicBezTo>
                  <a:pt x="0" y="28"/>
                  <a:pt x="0" y="28"/>
                  <a:pt x="0" y="28"/>
                </a:cubicBezTo>
                <a:cubicBezTo>
                  <a:pt x="0" y="14"/>
                  <a:pt x="7" y="0"/>
                  <a:pt x="29" y="0"/>
                </a:cubicBezTo>
                <a:cubicBezTo>
                  <a:pt x="573" y="0"/>
                  <a:pt x="573" y="0"/>
                  <a:pt x="573" y="0"/>
                </a:cubicBezTo>
                <a:cubicBezTo>
                  <a:pt x="587" y="0"/>
                  <a:pt x="601" y="14"/>
                  <a:pt x="601" y="28"/>
                </a:cubicBezTo>
                <a:cubicBezTo>
                  <a:pt x="601" y="502"/>
                  <a:pt x="601" y="502"/>
                  <a:pt x="601" y="502"/>
                </a:cubicBezTo>
                <a:cubicBezTo>
                  <a:pt x="601" y="516"/>
                  <a:pt x="587" y="530"/>
                  <a:pt x="573" y="530"/>
                </a:cubicBezTo>
                <a:close/>
                <a:moveTo>
                  <a:pt x="460" y="502"/>
                </a:moveTo>
                <a:lnTo>
                  <a:pt x="460" y="502"/>
                </a:lnTo>
                <a:cubicBezTo>
                  <a:pt x="573" y="502"/>
                  <a:pt x="573" y="502"/>
                  <a:pt x="573" y="502"/>
                </a:cubicBezTo>
                <a:cubicBezTo>
                  <a:pt x="573" y="255"/>
                  <a:pt x="573" y="255"/>
                  <a:pt x="573" y="255"/>
                </a:cubicBezTo>
                <a:cubicBezTo>
                  <a:pt x="559" y="255"/>
                  <a:pt x="559" y="255"/>
                  <a:pt x="559" y="255"/>
                </a:cubicBezTo>
                <a:lnTo>
                  <a:pt x="559" y="255"/>
                </a:lnTo>
                <a:cubicBezTo>
                  <a:pt x="460" y="255"/>
                  <a:pt x="460" y="255"/>
                  <a:pt x="460" y="255"/>
                </a:cubicBezTo>
                <a:lnTo>
                  <a:pt x="460" y="502"/>
                </a:lnTo>
                <a:close/>
                <a:moveTo>
                  <a:pt x="29" y="502"/>
                </a:moveTo>
                <a:lnTo>
                  <a:pt x="29" y="502"/>
                </a:lnTo>
                <a:cubicBezTo>
                  <a:pt x="431" y="502"/>
                  <a:pt x="431" y="502"/>
                  <a:pt x="431" y="502"/>
                </a:cubicBezTo>
                <a:cubicBezTo>
                  <a:pt x="431" y="255"/>
                  <a:pt x="431" y="255"/>
                  <a:pt x="431" y="255"/>
                </a:cubicBezTo>
                <a:cubicBezTo>
                  <a:pt x="29" y="255"/>
                  <a:pt x="29" y="255"/>
                  <a:pt x="29" y="255"/>
                </a:cubicBezTo>
                <a:lnTo>
                  <a:pt x="29" y="502"/>
                </a:lnTo>
                <a:close/>
                <a:moveTo>
                  <a:pt x="57" y="28"/>
                </a:moveTo>
                <a:lnTo>
                  <a:pt x="57" y="28"/>
                </a:lnTo>
                <a:cubicBezTo>
                  <a:pt x="36" y="28"/>
                  <a:pt x="29" y="43"/>
                  <a:pt x="29" y="57"/>
                </a:cubicBezTo>
                <a:cubicBezTo>
                  <a:pt x="29" y="78"/>
                  <a:pt x="36" y="85"/>
                  <a:pt x="57" y="85"/>
                </a:cubicBezTo>
                <a:cubicBezTo>
                  <a:pt x="71" y="85"/>
                  <a:pt x="85" y="78"/>
                  <a:pt x="85" y="57"/>
                </a:cubicBezTo>
                <a:cubicBezTo>
                  <a:pt x="85" y="43"/>
                  <a:pt x="71" y="28"/>
                  <a:pt x="57" y="28"/>
                </a:cubicBezTo>
                <a:close/>
                <a:moveTo>
                  <a:pt x="142" y="28"/>
                </a:moveTo>
                <a:lnTo>
                  <a:pt x="142" y="28"/>
                </a:lnTo>
                <a:cubicBezTo>
                  <a:pt x="120" y="28"/>
                  <a:pt x="113" y="43"/>
                  <a:pt x="113" y="57"/>
                </a:cubicBezTo>
                <a:cubicBezTo>
                  <a:pt x="113" y="78"/>
                  <a:pt x="120" y="85"/>
                  <a:pt x="142" y="85"/>
                </a:cubicBezTo>
                <a:cubicBezTo>
                  <a:pt x="156" y="85"/>
                  <a:pt x="170" y="78"/>
                  <a:pt x="170" y="57"/>
                </a:cubicBezTo>
                <a:cubicBezTo>
                  <a:pt x="170" y="43"/>
                  <a:pt x="156" y="28"/>
                  <a:pt x="142" y="28"/>
                </a:cubicBezTo>
                <a:close/>
                <a:moveTo>
                  <a:pt x="226" y="28"/>
                </a:moveTo>
                <a:lnTo>
                  <a:pt x="226" y="28"/>
                </a:lnTo>
                <a:cubicBezTo>
                  <a:pt x="205" y="28"/>
                  <a:pt x="198" y="43"/>
                  <a:pt x="198" y="57"/>
                </a:cubicBezTo>
                <a:cubicBezTo>
                  <a:pt x="198" y="78"/>
                  <a:pt x="205" y="85"/>
                  <a:pt x="226" y="85"/>
                </a:cubicBezTo>
                <a:cubicBezTo>
                  <a:pt x="240" y="85"/>
                  <a:pt x="255" y="78"/>
                  <a:pt x="255" y="57"/>
                </a:cubicBezTo>
                <a:cubicBezTo>
                  <a:pt x="255" y="43"/>
                  <a:pt x="240" y="28"/>
                  <a:pt x="226" y="28"/>
                </a:cubicBezTo>
                <a:close/>
                <a:moveTo>
                  <a:pt x="544" y="113"/>
                </a:moveTo>
                <a:lnTo>
                  <a:pt x="544" y="113"/>
                </a:lnTo>
                <a:cubicBezTo>
                  <a:pt x="57" y="113"/>
                  <a:pt x="57" y="113"/>
                  <a:pt x="57" y="113"/>
                </a:cubicBezTo>
                <a:cubicBezTo>
                  <a:pt x="29" y="113"/>
                  <a:pt x="29" y="113"/>
                  <a:pt x="29" y="113"/>
                </a:cubicBezTo>
                <a:cubicBezTo>
                  <a:pt x="29" y="226"/>
                  <a:pt x="29" y="226"/>
                  <a:pt x="29" y="226"/>
                </a:cubicBezTo>
                <a:cubicBezTo>
                  <a:pt x="431" y="226"/>
                  <a:pt x="431" y="226"/>
                  <a:pt x="431" y="226"/>
                </a:cubicBezTo>
                <a:cubicBezTo>
                  <a:pt x="460" y="226"/>
                  <a:pt x="460" y="226"/>
                  <a:pt x="460" y="226"/>
                </a:cubicBezTo>
                <a:cubicBezTo>
                  <a:pt x="559" y="226"/>
                  <a:pt x="559" y="226"/>
                  <a:pt x="559" y="226"/>
                </a:cubicBezTo>
                <a:lnTo>
                  <a:pt x="559" y="226"/>
                </a:lnTo>
                <a:cubicBezTo>
                  <a:pt x="573" y="226"/>
                  <a:pt x="573" y="226"/>
                  <a:pt x="573" y="226"/>
                </a:cubicBezTo>
                <a:cubicBezTo>
                  <a:pt x="573" y="113"/>
                  <a:pt x="573" y="113"/>
                  <a:pt x="573" y="113"/>
                </a:cubicBezTo>
                <a:lnTo>
                  <a:pt x="544" y="11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5" name="Freeform 167"/>
          <p:cNvSpPr>
            <a:spLocks noChangeArrowheads="1"/>
          </p:cNvSpPr>
          <p:nvPr userDrawn="1"/>
        </p:nvSpPr>
        <p:spPr bwMode="auto">
          <a:xfrm>
            <a:off x="1243800" y="211311"/>
            <a:ext cx="584048" cy="508000"/>
          </a:xfrm>
          <a:custGeom>
            <a:avLst/>
            <a:gdLst>
              <a:gd name="T0" fmla="*/ 580 w 609"/>
              <a:gd name="T1" fmla="*/ 530 h 531"/>
              <a:gd name="T2" fmla="*/ 580 w 609"/>
              <a:gd name="T3" fmla="*/ 530 h 531"/>
              <a:gd name="T4" fmla="*/ 28 w 609"/>
              <a:gd name="T5" fmla="*/ 530 h 531"/>
              <a:gd name="T6" fmla="*/ 0 w 609"/>
              <a:gd name="T7" fmla="*/ 502 h 531"/>
              <a:gd name="T8" fmla="*/ 0 w 609"/>
              <a:gd name="T9" fmla="*/ 28 h 531"/>
              <a:gd name="T10" fmla="*/ 28 w 609"/>
              <a:gd name="T11" fmla="*/ 0 h 531"/>
              <a:gd name="T12" fmla="*/ 580 w 609"/>
              <a:gd name="T13" fmla="*/ 0 h 531"/>
              <a:gd name="T14" fmla="*/ 608 w 609"/>
              <a:gd name="T15" fmla="*/ 28 h 531"/>
              <a:gd name="T16" fmla="*/ 608 w 609"/>
              <a:gd name="T17" fmla="*/ 502 h 531"/>
              <a:gd name="T18" fmla="*/ 580 w 609"/>
              <a:gd name="T19" fmla="*/ 530 h 531"/>
              <a:gd name="T20" fmla="*/ 170 w 609"/>
              <a:gd name="T21" fmla="*/ 502 h 531"/>
              <a:gd name="T22" fmla="*/ 170 w 609"/>
              <a:gd name="T23" fmla="*/ 502 h 531"/>
              <a:gd name="T24" fmla="*/ 580 w 609"/>
              <a:gd name="T25" fmla="*/ 502 h 531"/>
              <a:gd name="T26" fmla="*/ 580 w 609"/>
              <a:gd name="T27" fmla="*/ 255 h 531"/>
              <a:gd name="T28" fmla="*/ 573 w 609"/>
              <a:gd name="T29" fmla="*/ 255 h 531"/>
              <a:gd name="T30" fmla="*/ 573 w 609"/>
              <a:gd name="T31" fmla="*/ 255 h 531"/>
              <a:gd name="T32" fmla="*/ 170 w 609"/>
              <a:gd name="T33" fmla="*/ 255 h 531"/>
              <a:gd name="T34" fmla="*/ 170 w 609"/>
              <a:gd name="T35" fmla="*/ 502 h 531"/>
              <a:gd name="T36" fmla="*/ 28 w 609"/>
              <a:gd name="T37" fmla="*/ 502 h 531"/>
              <a:gd name="T38" fmla="*/ 28 w 609"/>
              <a:gd name="T39" fmla="*/ 502 h 531"/>
              <a:gd name="T40" fmla="*/ 141 w 609"/>
              <a:gd name="T41" fmla="*/ 502 h 531"/>
              <a:gd name="T42" fmla="*/ 141 w 609"/>
              <a:gd name="T43" fmla="*/ 255 h 531"/>
              <a:gd name="T44" fmla="*/ 28 w 609"/>
              <a:gd name="T45" fmla="*/ 255 h 531"/>
              <a:gd name="T46" fmla="*/ 28 w 609"/>
              <a:gd name="T47" fmla="*/ 502 h 531"/>
              <a:gd name="T48" fmla="*/ 57 w 609"/>
              <a:gd name="T49" fmla="*/ 28 h 531"/>
              <a:gd name="T50" fmla="*/ 57 w 609"/>
              <a:gd name="T51" fmla="*/ 28 h 531"/>
              <a:gd name="T52" fmla="*/ 28 w 609"/>
              <a:gd name="T53" fmla="*/ 57 h 531"/>
              <a:gd name="T54" fmla="*/ 57 w 609"/>
              <a:gd name="T55" fmla="*/ 85 h 531"/>
              <a:gd name="T56" fmla="*/ 85 w 609"/>
              <a:gd name="T57" fmla="*/ 57 h 531"/>
              <a:gd name="T58" fmla="*/ 57 w 609"/>
              <a:gd name="T59" fmla="*/ 28 h 531"/>
              <a:gd name="T60" fmla="*/ 141 w 609"/>
              <a:gd name="T61" fmla="*/ 28 h 531"/>
              <a:gd name="T62" fmla="*/ 141 w 609"/>
              <a:gd name="T63" fmla="*/ 28 h 531"/>
              <a:gd name="T64" fmla="*/ 113 w 609"/>
              <a:gd name="T65" fmla="*/ 57 h 531"/>
              <a:gd name="T66" fmla="*/ 141 w 609"/>
              <a:gd name="T67" fmla="*/ 85 h 531"/>
              <a:gd name="T68" fmla="*/ 170 w 609"/>
              <a:gd name="T69" fmla="*/ 57 h 531"/>
              <a:gd name="T70" fmla="*/ 141 w 609"/>
              <a:gd name="T71" fmla="*/ 28 h 531"/>
              <a:gd name="T72" fmla="*/ 226 w 609"/>
              <a:gd name="T73" fmla="*/ 28 h 531"/>
              <a:gd name="T74" fmla="*/ 226 w 609"/>
              <a:gd name="T75" fmla="*/ 28 h 531"/>
              <a:gd name="T76" fmla="*/ 198 w 609"/>
              <a:gd name="T77" fmla="*/ 57 h 531"/>
              <a:gd name="T78" fmla="*/ 226 w 609"/>
              <a:gd name="T79" fmla="*/ 85 h 531"/>
              <a:gd name="T80" fmla="*/ 254 w 609"/>
              <a:gd name="T81" fmla="*/ 57 h 531"/>
              <a:gd name="T82" fmla="*/ 226 w 609"/>
              <a:gd name="T83" fmla="*/ 28 h 531"/>
              <a:gd name="T84" fmla="*/ 551 w 609"/>
              <a:gd name="T85" fmla="*/ 113 h 531"/>
              <a:gd name="T86" fmla="*/ 551 w 609"/>
              <a:gd name="T87" fmla="*/ 113 h 531"/>
              <a:gd name="T88" fmla="*/ 57 w 609"/>
              <a:gd name="T89" fmla="*/ 113 h 531"/>
              <a:gd name="T90" fmla="*/ 28 w 609"/>
              <a:gd name="T91" fmla="*/ 113 h 531"/>
              <a:gd name="T92" fmla="*/ 28 w 609"/>
              <a:gd name="T93" fmla="*/ 226 h 531"/>
              <a:gd name="T94" fmla="*/ 141 w 609"/>
              <a:gd name="T95" fmla="*/ 226 h 531"/>
              <a:gd name="T96" fmla="*/ 170 w 609"/>
              <a:gd name="T97" fmla="*/ 226 h 531"/>
              <a:gd name="T98" fmla="*/ 573 w 609"/>
              <a:gd name="T99" fmla="*/ 226 h 531"/>
              <a:gd name="T100" fmla="*/ 573 w 609"/>
              <a:gd name="T101" fmla="*/ 226 h 531"/>
              <a:gd name="T102" fmla="*/ 580 w 609"/>
              <a:gd name="T103" fmla="*/ 226 h 531"/>
              <a:gd name="T104" fmla="*/ 580 w 609"/>
              <a:gd name="T105" fmla="*/ 113 h 531"/>
              <a:gd name="T106" fmla="*/ 551 w 609"/>
              <a:gd name="T107"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531">
                <a:moveTo>
                  <a:pt x="580" y="530"/>
                </a:moveTo>
                <a:lnTo>
                  <a:pt x="580" y="530"/>
                </a:lnTo>
                <a:cubicBezTo>
                  <a:pt x="28" y="530"/>
                  <a:pt x="28" y="530"/>
                  <a:pt x="28" y="530"/>
                </a:cubicBezTo>
                <a:cubicBezTo>
                  <a:pt x="14" y="530"/>
                  <a:pt x="0" y="516"/>
                  <a:pt x="0" y="502"/>
                </a:cubicBezTo>
                <a:cubicBezTo>
                  <a:pt x="0" y="28"/>
                  <a:pt x="0" y="28"/>
                  <a:pt x="0" y="28"/>
                </a:cubicBezTo>
                <a:cubicBezTo>
                  <a:pt x="0" y="14"/>
                  <a:pt x="14" y="0"/>
                  <a:pt x="28"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170" y="502"/>
                </a:moveTo>
                <a:lnTo>
                  <a:pt x="170" y="502"/>
                </a:lnTo>
                <a:cubicBezTo>
                  <a:pt x="580" y="502"/>
                  <a:pt x="580" y="502"/>
                  <a:pt x="580" y="502"/>
                </a:cubicBezTo>
                <a:cubicBezTo>
                  <a:pt x="580" y="255"/>
                  <a:pt x="580" y="255"/>
                  <a:pt x="580" y="255"/>
                </a:cubicBezTo>
                <a:cubicBezTo>
                  <a:pt x="573" y="255"/>
                  <a:pt x="573" y="255"/>
                  <a:pt x="573" y="255"/>
                </a:cubicBezTo>
                <a:lnTo>
                  <a:pt x="573" y="255"/>
                </a:lnTo>
                <a:cubicBezTo>
                  <a:pt x="170" y="255"/>
                  <a:pt x="170" y="255"/>
                  <a:pt x="170" y="255"/>
                </a:cubicBezTo>
                <a:lnTo>
                  <a:pt x="170" y="502"/>
                </a:lnTo>
                <a:close/>
                <a:moveTo>
                  <a:pt x="28" y="502"/>
                </a:moveTo>
                <a:lnTo>
                  <a:pt x="28" y="502"/>
                </a:lnTo>
                <a:cubicBezTo>
                  <a:pt x="141" y="502"/>
                  <a:pt x="141" y="502"/>
                  <a:pt x="141" y="502"/>
                </a:cubicBezTo>
                <a:cubicBezTo>
                  <a:pt x="141" y="255"/>
                  <a:pt x="141" y="255"/>
                  <a:pt x="141" y="255"/>
                </a:cubicBezTo>
                <a:cubicBezTo>
                  <a:pt x="28" y="255"/>
                  <a:pt x="28" y="255"/>
                  <a:pt x="28" y="255"/>
                </a:cubicBezTo>
                <a:lnTo>
                  <a:pt x="28" y="502"/>
                </a:lnTo>
                <a:close/>
                <a:moveTo>
                  <a:pt x="57" y="28"/>
                </a:moveTo>
                <a:lnTo>
                  <a:pt x="57" y="28"/>
                </a:lnTo>
                <a:cubicBezTo>
                  <a:pt x="43" y="28"/>
                  <a:pt x="28" y="43"/>
                  <a:pt x="28" y="57"/>
                </a:cubicBezTo>
                <a:cubicBezTo>
                  <a:pt x="28" y="78"/>
                  <a:pt x="43" y="85"/>
                  <a:pt x="57" y="85"/>
                </a:cubicBezTo>
                <a:cubicBezTo>
                  <a:pt x="78" y="85"/>
                  <a:pt x="85" y="78"/>
                  <a:pt x="85" y="57"/>
                </a:cubicBezTo>
                <a:cubicBezTo>
                  <a:pt x="85" y="43"/>
                  <a:pt x="78" y="28"/>
                  <a:pt x="57" y="28"/>
                </a:cubicBezTo>
                <a:close/>
                <a:moveTo>
                  <a:pt x="141" y="28"/>
                </a:moveTo>
                <a:lnTo>
                  <a:pt x="141" y="28"/>
                </a:lnTo>
                <a:cubicBezTo>
                  <a:pt x="127" y="28"/>
                  <a:pt x="113" y="43"/>
                  <a:pt x="113" y="57"/>
                </a:cubicBezTo>
                <a:cubicBezTo>
                  <a:pt x="113" y="78"/>
                  <a:pt x="127" y="85"/>
                  <a:pt x="141" y="85"/>
                </a:cubicBezTo>
                <a:cubicBezTo>
                  <a:pt x="163" y="85"/>
                  <a:pt x="170" y="78"/>
                  <a:pt x="170" y="57"/>
                </a:cubicBezTo>
                <a:cubicBezTo>
                  <a:pt x="170" y="43"/>
                  <a:pt x="163" y="28"/>
                  <a:pt x="141" y="28"/>
                </a:cubicBezTo>
                <a:close/>
                <a:moveTo>
                  <a:pt x="226" y="28"/>
                </a:moveTo>
                <a:lnTo>
                  <a:pt x="226" y="28"/>
                </a:lnTo>
                <a:cubicBezTo>
                  <a:pt x="212" y="28"/>
                  <a:pt x="198" y="43"/>
                  <a:pt x="198" y="57"/>
                </a:cubicBezTo>
                <a:cubicBezTo>
                  <a:pt x="198" y="78"/>
                  <a:pt x="212" y="85"/>
                  <a:pt x="226" y="85"/>
                </a:cubicBezTo>
                <a:cubicBezTo>
                  <a:pt x="247" y="85"/>
                  <a:pt x="254" y="78"/>
                  <a:pt x="254" y="57"/>
                </a:cubicBezTo>
                <a:cubicBezTo>
                  <a:pt x="254" y="43"/>
                  <a:pt x="247" y="28"/>
                  <a:pt x="226" y="28"/>
                </a:cubicBezTo>
                <a:close/>
                <a:moveTo>
                  <a:pt x="551" y="113"/>
                </a:moveTo>
                <a:lnTo>
                  <a:pt x="551" y="113"/>
                </a:lnTo>
                <a:cubicBezTo>
                  <a:pt x="57" y="113"/>
                  <a:pt x="57" y="113"/>
                  <a:pt x="57" y="113"/>
                </a:cubicBezTo>
                <a:cubicBezTo>
                  <a:pt x="28" y="113"/>
                  <a:pt x="28" y="113"/>
                  <a:pt x="28" y="113"/>
                </a:cubicBezTo>
                <a:cubicBezTo>
                  <a:pt x="28" y="226"/>
                  <a:pt x="28" y="226"/>
                  <a:pt x="28" y="226"/>
                </a:cubicBezTo>
                <a:cubicBezTo>
                  <a:pt x="141" y="226"/>
                  <a:pt x="141" y="226"/>
                  <a:pt x="141" y="226"/>
                </a:cubicBezTo>
                <a:cubicBezTo>
                  <a:pt x="170" y="226"/>
                  <a:pt x="170" y="226"/>
                  <a:pt x="170" y="226"/>
                </a:cubicBezTo>
                <a:cubicBezTo>
                  <a:pt x="573" y="226"/>
                  <a:pt x="573" y="226"/>
                  <a:pt x="573" y="226"/>
                </a:cubicBezTo>
                <a:lnTo>
                  <a:pt x="573" y="226"/>
                </a:lnTo>
                <a:cubicBezTo>
                  <a:pt x="580" y="226"/>
                  <a:pt x="580" y="226"/>
                  <a:pt x="580" y="226"/>
                </a:cubicBezTo>
                <a:cubicBezTo>
                  <a:pt x="580" y="113"/>
                  <a:pt x="580" y="113"/>
                  <a:pt x="580" y="113"/>
                </a:cubicBezTo>
                <a:lnTo>
                  <a:pt x="551" y="11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6" name="Freeform 168"/>
          <p:cNvSpPr>
            <a:spLocks noChangeArrowheads="1"/>
          </p:cNvSpPr>
          <p:nvPr userDrawn="1"/>
        </p:nvSpPr>
        <p:spPr bwMode="auto">
          <a:xfrm>
            <a:off x="232299" y="211311"/>
            <a:ext cx="579814" cy="508000"/>
          </a:xfrm>
          <a:custGeom>
            <a:avLst/>
            <a:gdLst>
              <a:gd name="T0" fmla="*/ 572 w 602"/>
              <a:gd name="T1" fmla="*/ 530 h 531"/>
              <a:gd name="T2" fmla="*/ 572 w 602"/>
              <a:gd name="T3" fmla="*/ 530 h 531"/>
              <a:gd name="T4" fmla="*/ 28 w 602"/>
              <a:gd name="T5" fmla="*/ 530 h 531"/>
              <a:gd name="T6" fmla="*/ 0 w 602"/>
              <a:gd name="T7" fmla="*/ 502 h 531"/>
              <a:gd name="T8" fmla="*/ 0 w 602"/>
              <a:gd name="T9" fmla="*/ 28 h 531"/>
              <a:gd name="T10" fmla="*/ 28 w 602"/>
              <a:gd name="T11" fmla="*/ 0 h 531"/>
              <a:gd name="T12" fmla="*/ 572 w 602"/>
              <a:gd name="T13" fmla="*/ 0 h 531"/>
              <a:gd name="T14" fmla="*/ 601 w 602"/>
              <a:gd name="T15" fmla="*/ 28 h 531"/>
              <a:gd name="T16" fmla="*/ 601 w 602"/>
              <a:gd name="T17" fmla="*/ 502 h 531"/>
              <a:gd name="T18" fmla="*/ 572 w 602"/>
              <a:gd name="T19" fmla="*/ 530 h 531"/>
              <a:gd name="T20" fmla="*/ 57 w 602"/>
              <a:gd name="T21" fmla="*/ 28 h 531"/>
              <a:gd name="T22" fmla="*/ 57 w 602"/>
              <a:gd name="T23" fmla="*/ 28 h 531"/>
              <a:gd name="T24" fmla="*/ 28 w 602"/>
              <a:gd name="T25" fmla="*/ 57 h 531"/>
              <a:gd name="T26" fmla="*/ 57 w 602"/>
              <a:gd name="T27" fmla="*/ 85 h 531"/>
              <a:gd name="T28" fmla="*/ 85 w 602"/>
              <a:gd name="T29" fmla="*/ 57 h 531"/>
              <a:gd name="T30" fmla="*/ 57 w 602"/>
              <a:gd name="T31" fmla="*/ 28 h 531"/>
              <a:gd name="T32" fmla="*/ 141 w 602"/>
              <a:gd name="T33" fmla="*/ 28 h 531"/>
              <a:gd name="T34" fmla="*/ 141 w 602"/>
              <a:gd name="T35" fmla="*/ 28 h 531"/>
              <a:gd name="T36" fmla="*/ 113 w 602"/>
              <a:gd name="T37" fmla="*/ 57 h 531"/>
              <a:gd name="T38" fmla="*/ 141 w 602"/>
              <a:gd name="T39" fmla="*/ 85 h 531"/>
              <a:gd name="T40" fmla="*/ 170 w 602"/>
              <a:gd name="T41" fmla="*/ 57 h 531"/>
              <a:gd name="T42" fmla="*/ 141 w 602"/>
              <a:gd name="T43" fmla="*/ 28 h 531"/>
              <a:gd name="T44" fmla="*/ 226 w 602"/>
              <a:gd name="T45" fmla="*/ 28 h 531"/>
              <a:gd name="T46" fmla="*/ 226 w 602"/>
              <a:gd name="T47" fmla="*/ 28 h 531"/>
              <a:gd name="T48" fmla="*/ 198 w 602"/>
              <a:gd name="T49" fmla="*/ 57 h 531"/>
              <a:gd name="T50" fmla="*/ 226 w 602"/>
              <a:gd name="T51" fmla="*/ 85 h 531"/>
              <a:gd name="T52" fmla="*/ 254 w 602"/>
              <a:gd name="T53" fmla="*/ 57 h 531"/>
              <a:gd name="T54" fmla="*/ 226 w 602"/>
              <a:gd name="T55" fmla="*/ 28 h 531"/>
              <a:gd name="T56" fmla="*/ 572 w 602"/>
              <a:gd name="T57" fmla="*/ 113 h 531"/>
              <a:gd name="T58" fmla="*/ 572 w 602"/>
              <a:gd name="T59" fmla="*/ 113 h 531"/>
              <a:gd name="T60" fmla="*/ 544 w 602"/>
              <a:gd name="T61" fmla="*/ 113 h 531"/>
              <a:gd name="T62" fmla="*/ 57 w 602"/>
              <a:gd name="T63" fmla="*/ 113 h 531"/>
              <a:gd name="T64" fmla="*/ 28 w 602"/>
              <a:gd name="T65" fmla="*/ 113 h 531"/>
              <a:gd name="T66" fmla="*/ 28 w 602"/>
              <a:gd name="T67" fmla="*/ 502 h 531"/>
              <a:gd name="T68" fmla="*/ 572 w 602"/>
              <a:gd name="T69" fmla="*/ 502 h 531"/>
              <a:gd name="T70" fmla="*/ 572 w 602"/>
              <a:gd name="T71" fmla="*/ 113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2" h="531">
                <a:moveTo>
                  <a:pt x="572" y="530"/>
                </a:moveTo>
                <a:lnTo>
                  <a:pt x="572" y="530"/>
                </a:lnTo>
                <a:cubicBezTo>
                  <a:pt x="28" y="530"/>
                  <a:pt x="28" y="530"/>
                  <a:pt x="28" y="530"/>
                </a:cubicBezTo>
                <a:cubicBezTo>
                  <a:pt x="14" y="530"/>
                  <a:pt x="0" y="516"/>
                  <a:pt x="0" y="502"/>
                </a:cubicBezTo>
                <a:cubicBezTo>
                  <a:pt x="0" y="28"/>
                  <a:pt x="0" y="28"/>
                  <a:pt x="0" y="28"/>
                </a:cubicBezTo>
                <a:cubicBezTo>
                  <a:pt x="0" y="14"/>
                  <a:pt x="14" y="0"/>
                  <a:pt x="28" y="0"/>
                </a:cubicBezTo>
                <a:cubicBezTo>
                  <a:pt x="572" y="0"/>
                  <a:pt x="572" y="0"/>
                  <a:pt x="572" y="0"/>
                </a:cubicBezTo>
                <a:cubicBezTo>
                  <a:pt x="594" y="0"/>
                  <a:pt x="601" y="14"/>
                  <a:pt x="601" y="28"/>
                </a:cubicBezTo>
                <a:cubicBezTo>
                  <a:pt x="601" y="502"/>
                  <a:pt x="601" y="502"/>
                  <a:pt x="601" y="502"/>
                </a:cubicBezTo>
                <a:cubicBezTo>
                  <a:pt x="601" y="516"/>
                  <a:pt x="594" y="530"/>
                  <a:pt x="572" y="530"/>
                </a:cubicBezTo>
                <a:close/>
                <a:moveTo>
                  <a:pt x="57" y="28"/>
                </a:moveTo>
                <a:lnTo>
                  <a:pt x="57" y="28"/>
                </a:lnTo>
                <a:cubicBezTo>
                  <a:pt x="42" y="28"/>
                  <a:pt x="28" y="43"/>
                  <a:pt x="28" y="57"/>
                </a:cubicBezTo>
                <a:cubicBezTo>
                  <a:pt x="28" y="78"/>
                  <a:pt x="42" y="85"/>
                  <a:pt x="57" y="85"/>
                </a:cubicBezTo>
                <a:cubicBezTo>
                  <a:pt x="71" y="85"/>
                  <a:pt x="85" y="78"/>
                  <a:pt x="85" y="57"/>
                </a:cubicBezTo>
                <a:cubicBezTo>
                  <a:pt x="85" y="43"/>
                  <a:pt x="71" y="28"/>
                  <a:pt x="57" y="28"/>
                </a:cubicBezTo>
                <a:close/>
                <a:moveTo>
                  <a:pt x="141" y="28"/>
                </a:moveTo>
                <a:lnTo>
                  <a:pt x="141" y="28"/>
                </a:lnTo>
                <a:cubicBezTo>
                  <a:pt x="127" y="28"/>
                  <a:pt x="113" y="43"/>
                  <a:pt x="113" y="57"/>
                </a:cubicBezTo>
                <a:cubicBezTo>
                  <a:pt x="113" y="78"/>
                  <a:pt x="127" y="85"/>
                  <a:pt x="141" y="85"/>
                </a:cubicBezTo>
                <a:cubicBezTo>
                  <a:pt x="156" y="85"/>
                  <a:pt x="170" y="78"/>
                  <a:pt x="170" y="57"/>
                </a:cubicBezTo>
                <a:cubicBezTo>
                  <a:pt x="170" y="43"/>
                  <a:pt x="156" y="28"/>
                  <a:pt x="141" y="28"/>
                </a:cubicBezTo>
                <a:close/>
                <a:moveTo>
                  <a:pt x="226" y="28"/>
                </a:moveTo>
                <a:lnTo>
                  <a:pt x="226" y="28"/>
                </a:lnTo>
                <a:cubicBezTo>
                  <a:pt x="212" y="28"/>
                  <a:pt x="198" y="43"/>
                  <a:pt x="198" y="57"/>
                </a:cubicBezTo>
                <a:cubicBezTo>
                  <a:pt x="198" y="78"/>
                  <a:pt x="212" y="85"/>
                  <a:pt x="226" y="85"/>
                </a:cubicBezTo>
                <a:cubicBezTo>
                  <a:pt x="240" y="85"/>
                  <a:pt x="254" y="78"/>
                  <a:pt x="254" y="57"/>
                </a:cubicBezTo>
                <a:cubicBezTo>
                  <a:pt x="254" y="43"/>
                  <a:pt x="240" y="28"/>
                  <a:pt x="226" y="28"/>
                </a:cubicBezTo>
                <a:close/>
                <a:moveTo>
                  <a:pt x="572" y="113"/>
                </a:moveTo>
                <a:lnTo>
                  <a:pt x="572" y="113"/>
                </a:lnTo>
                <a:cubicBezTo>
                  <a:pt x="544" y="113"/>
                  <a:pt x="544" y="113"/>
                  <a:pt x="544" y="113"/>
                </a:cubicBezTo>
                <a:cubicBezTo>
                  <a:pt x="57" y="113"/>
                  <a:pt x="57" y="113"/>
                  <a:pt x="57" y="113"/>
                </a:cubicBezTo>
                <a:cubicBezTo>
                  <a:pt x="28" y="113"/>
                  <a:pt x="28" y="113"/>
                  <a:pt x="28" y="113"/>
                </a:cubicBezTo>
                <a:cubicBezTo>
                  <a:pt x="28" y="502"/>
                  <a:pt x="28" y="502"/>
                  <a:pt x="28" y="502"/>
                </a:cubicBezTo>
                <a:cubicBezTo>
                  <a:pt x="572" y="502"/>
                  <a:pt x="572" y="502"/>
                  <a:pt x="572" y="502"/>
                </a:cubicBezTo>
                <a:lnTo>
                  <a:pt x="572" y="11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19" name="Freeform 1"/>
          <p:cNvSpPr>
            <a:spLocks noChangeArrowheads="1"/>
          </p:cNvSpPr>
          <p:nvPr userDrawn="1"/>
        </p:nvSpPr>
        <p:spPr bwMode="auto">
          <a:xfrm>
            <a:off x="17584446" y="5236277"/>
            <a:ext cx="584048" cy="584200"/>
          </a:xfrm>
          <a:custGeom>
            <a:avLst/>
            <a:gdLst>
              <a:gd name="T0" fmla="*/ 594 w 609"/>
              <a:gd name="T1" fmla="*/ 290 h 609"/>
              <a:gd name="T2" fmla="*/ 318 w 609"/>
              <a:gd name="T3" fmla="*/ 466 h 609"/>
              <a:gd name="T4" fmla="*/ 283 w 609"/>
              <a:gd name="T5" fmla="*/ 608 h 609"/>
              <a:gd name="T6" fmla="*/ 120 w 609"/>
              <a:gd name="T7" fmla="*/ 608 h 609"/>
              <a:gd name="T8" fmla="*/ 85 w 609"/>
              <a:gd name="T9" fmla="*/ 551 h 609"/>
              <a:gd name="T10" fmla="*/ 50 w 609"/>
              <a:gd name="T11" fmla="*/ 509 h 609"/>
              <a:gd name="T12" fmla="*/ 7 w 609"/>
              <a:gd name="T13" fmla="*/ 459 h 609"/>
              <a:gd name="T14" fmla="*/ 113 w 609"/>
              <a:gd name="T15" fmla="*/ 0 h 609"/>
              <a:gd name="T16" fmla="*/ 368 w 609"/>
              <a:gd name="T17" fmla="*/ 0 h 609"/>
              <a:gd name="T18" fmla="*/ 523 w 609"/>
              <a:gd name="T19" fmla="*/ 120 h 609"/>
              <a:gd name="T20" fmla="*/ 594 w 609"/>
              <a:gd name="T21" fmla="*/ 290 h 609"/>
              <a:gd name="T22" fmla="*/ 488 w 609"/>
              <a:gd name="T23" fmla="*/ 148 h 609"/>
              <a:gd name="T24" fmla="*/ 368 w 609"/>
              <a:gd name="T25" fmla="*/ 42 h 609"/>
              <a:gd name="T26" fmla="*/ 50 w 609"/>
              <a:gd name="T27" fmla="*/ 466 h 609"/>
              <a:gd name="T28" fmla="*/ 148 w 609"/>
              <a:gd name="T29" fmla="*/ 466 h 609"/>
              <a:gd name="T30" fmla="*/ 212 w 609"/>
              <a:gd name="T31" fmla="*/ 325 h 609"/>
              <a:gd name="T32" fmla="*/ 304 w 609"/>
              <a:gd name="T33" fmla="*/ 325 h 609"/>
              <a:gd name="T34" fmla="*/ 481 w 609"/>
              <a:gd name="T35" fmla="*/ 191 h 609"/>
              <a:gd name="T36" fmla="*/ 530 w 609"/>
              <a:gd name="T37" fmla="*/ 169 h 609"/>
              <a:gd name="T38" fmla="*/ 523 w 609"/>
              <a:gd name="T39" fmla="*/ 198 h 609"/>
              <a:gd name="T40" fmla="*/ 240 w 609"/>
              <a:gd name="T41" fmla="*/ 367 h 609"/>
              <a:gd name="T42" fmla="*/ 212 w 609"/>
              <a:gd name="T43" fmla="*/ 509 h 609"/>
              <a:gd name="T44" fmla="*/ 134 w 609"/>
              <a:gd name="T45" fmla="*/ 509 h 609"/>
              <a:gd name="T46" fmla="*/ 255 w 609"/>
              <a:gd name="T47" fmla="*/ 565 h 609"/>
              <a:gd name="T48" fmla="*/ 375 w 609"/>
              <a:gd name="T49" fmla="*/ 424 h 609"/>
              <a:gd name="T50" fmla="*/ 530 w 609"/>
              <a:gd name="T51" fmla="*/ 169 h 609"/>
              <a:gd name="T52" fmla="*/ 339 w 609"/>
              <a:gd name="T53" fmla="*/ 226 h 609"/>
              <a:gd name="T54" fmla="*/ 290 w 609"/>
              <a:gd name="T55" fmla="*/ 247 h 609"/>
              <a:gd name="T56" fmla="*/ 255 w 609"/>
              <a:gd name="T57" fmla="*/ 141 h 609"/>
              <a:gd name="T58" fmla="*/ 318 w 609"/>
              <a:gd name="T59" fmla="*/ 127 h 609"/>
              <a:gd name="T60" fmla="*/ 361 w 609"/>
              <a:gd name="T61" fmla="*/ 191 h 609"/>
              <a:gd name="T62" fmla="*/ 318 w 609"/>
              <a:gd name="T63" fmla="*/ 169 h 609"/>
              <a:gd name="T64" fmla="*/ 318 w 609"/>
              <a:gd name="T65" fmla="*/ 169 h 609"/>
              <a:gd name="T66" fmla="*/ 283 w 609"/>
              <a:gd name="T67" fmla="*/ 205 h 609"/>
              <a:gd name="T68" fmla="*/ 318 w 609"/>
              <a:gd name="T69" fmla="*/ 177 h 609"/>
              <a:gd name="T70" fmla="*/ 318 w 609"/>
              <a:gd name="T71" fmla="*/ 17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9" h="609">
                <a:moveTo>
                  <a:pt x="594" y="290"/>
                </a:moveTo>
                <a:lnTo>
                  <a:pt x="594" y="290"/>
                </a:lnTo>
                <a:cubicBezTo>
                  <a:pt x="573" y="396"/>
                  <a:pt x="488" y="466"/>
                  <a:pt x="375" y="466"/>
                </a:cubicBezTo>
                <a:cubicBezTo>
                  <a:pt x="318" y="466"/>
                  <a:pt x="318" y="466"/>
                  <a:pt x="318" y="466"/>
                </a:cubicBezTo>
                <a:cubicBezTo>
                  <a:pt x="290" y="572"/>
                  <a:pt x="290" y="572"/>
                  <a:pt x="290" y="572"/>
                </a:cubicBezTo>
                <a:cubicBezTo>
                  <a:pt x="283" y="608"/>
                  <a:pt x="283" y="608"/>
                  <a:pt x="283" y="608"/>
                </a:cubicBezTo>
                <a:cubicBezTo>
                  <a:pt x="255" y="608"/>
                  <a:pt x="255" y="608"/>
                  <a:pt x="255" y="608"/>
                </a:cubicBezTo>
                <a:cubicBezTo>
                  <a:pt x="120" y="608"/>
                  <a:pt x="120" y="608"/>
                  <a:pt x="120" y="608"/>
                </a:cubicBezTo>
                <a:cubicBezTo>
                  <a:pt x="71" y="608"/>
                  <a:pt x="71" y="608"/>
                  <a:pt x="71" y="608"/>
                </a:cubicBezTo>
                <a:cubicBezTo>
                  <a:pt x="85" y="551"/>
                  <a:pt x="85" y="551"/>
                  <a:pt x="85" y="551"/>
                </a:cubicBezTo>
                <a:cubicBezTo>
                  <a:pt x="92" y="509"/>
                  <a:pt x="92" y="509"/>
                  <a:pt x="92" y="509"/>
                </a:cubicBezTo>
                <a:cubicBezTo>
                  <a:pt x="50" y="509"/>
                  <a:pt x="50" y="509"/>
                  <a:pt x="50" y="509"/>
                </a:cubicBezTo>
                <a:cubicBezTo>
                  <a:pt x="0" y="509"/>
                  <a:pt x="0" y="509"/>
                  <a:pt x="0" y="509"/>
                </a:cubicBezTo>
                <a:cubicBezTo>
                  <a:pt x="7" y="459"/>
                  <a:pt x="7" y="459"/>
                  <a:pt x="7" y="459"/>
                </a:cubicBezTo>
                <a:cubicBezTo>
                  <a:pt x="106" y="35"/>
                  <a:pt x="106" y="35"/>
                  <a:pt x="106" y="35"/>
                </a:cubicBezTo>
                <a:cubicBezTo>
                  <a:pt x="113" y="0"/>
                  <a:pt x="113" y="0"/>
                  <a:pt x="113" y="0"/>
                </a:cubicBezTo>
                <a:cubicBezTo>
                  <a:pt x="148" y="0"/>
                  <a:pt x="148" y="0"/>
                  <a:pt x="148" y="0"/>
                </a:cubicBezTo>
                <a:cubicBezTo>
                  <a:pt x="368" y="0"/>
                  <a:pt x="368" y="0"/>
                  <a:pt x="368" y="0"/>
                </a:cubicBezTo>
                <a:cubicBezTo>
                  <a:pt x="417" y="0"/>
                  <a:pt x="466" y="21"/>
                  <a:pt x="495" y="64"/>
                </a:cubicBezTo>
                <a:cubicBezTo>
                  <a:pt x="509" y="78"/>
                  <a:pt x="516" y="92"/>
                  <a:pt x="523" y="120"/>
                </a:cubicBezTo>
                <a:cubicBezTo>
                  <a:pt x="544" y="127"/>
                  <a:pt x="558" y="141"/>
                  <a:pt x="565" y="155"/>
                </a:cubicBezTo>
                <a:cubicBezTo>
                  <a:pt x="587" y="184"/>
                  <a:pt x="608" y="226"/>
                  <a:pt x="594" y="290"/>
                </a:cubicBezTo>
                <a:close/>
                <a:moveTo>
                  <a:pt x="488" y="148"/>
                </a:moveTo>
                <a:lnTo>
                  <a:pt x="488" y="148"/>
                </a:lnTo>
                <a:cubicBezTo>
                  <a:pt x="481" y="127"/>
                  <a:pt x="481" y="113"/>
                  <a:pt x="474" y="99"/>
                </a:cubicBezTo>
                <a:cubicBezTo>
                  <a:pt x="452" y="64"/>
                  <a:pt x="403" y="42"/>
                  <a:pt x="368" y="42"/>
                </a:cubicBezTo>
                <a:cubicBezTo>
                  <a:pt x="148" y="42"/>
                  <a:pt x="148" y="42"/>
                  <a:pt x="148" y="42"/>
                </a:cubicBezTo>
                <a:cubicBezTo>
                  <a:pt x="50" y="466"/>
                  <a:pt x="50" y="466"/>
                  <a:pt x="50" y="466"/>
                </a:cubicBezTo>
                <a:cubicBezTo>
                  <a:pt x="99" y="466"/>
                  <a:pt x="99" y="466"/>
                  <a:pt x="99" y="466"/>
                </a:cubicBezTo>
                <a:cubicBezTo>
                  <a:pt x="148" y="466"/>
                  <a:pt x="148" y="466"/>
                  <a:pt x="148" y="466"/>
                </a:cubicBezTo>
                <a:cubicBezTo>
                  <a:pt x="177" y="466"/>
                  <a:pt x="177" y="466"/>
                  <a:pt x="177" y="466"/>
                </a:cubicBezTo>
                <a:cubicBezTo>
                  <a:pt x="212" y="325"/>
                  <a:pt x="212" y="325"/>
                  <a:pt x="212" y="325"/>
                </a:cubicBezTo>
                <a:cubicBezTo>
                  <a:pt x="304" y="325"/>
                  <a:pt x="304" y="325"/>
                  <a:pt x="304" y="325"/>
                </a:cubicBezTo>
                <a:lnTo>
                  <a:pt x="304" y="325"/>
                </a:lnTo>
                <a:cubicBezTo>
                  <a:pt x="353" y="325"/>
                  <a:pt x="403" y="311"/>
                  <a:pt x="438" y="276"/>
                </a:cubicBezTo>
                <a:cubicBezTo>
                  <a:pt x="459" y="254"/>
                  <a:pt x="474" y="226"/>
                  <a:pt x="481" y="191"/>
                </a:cubicBezTo>
                <a:cubicBezTo>
                  <a:pt x="488" y="177"/>
                  <a:pt x="488" y="162"/>
                  <a:pt x="488" y="148"/>
                </a:cubicBezTo>
                <a:close/>
                <a:moveTo>
                  <a:pt x="530" y="169"/>
                </a:moveTo>
                <a:lnTo>
                  <a:pt x="530" y="169"/>
                </a:lnTo>
                <a:cubicBezTo>
                  <a:pt x="523" y="184"/>
                  <a:pt x="523" y="191"/>
                  <a:pt x="523" y="198"/>
                </a:cubicBezTo>
                <a:cubicBezTo>
                  <a:pt x="502" y="304"/>
                  <a:pt x="410" y="367"/>
                  <a:pt x="304" y="367"/>
                </a:cubicBezTo>
                <a:cubicBezTo>
                  <a:pt x="240" y="367"/>
                  <a:pt x="240" y="367"/>
                  <a:pt x="240" y="367"/>
                </a:cubicBezTo>
                <a:cubicBezTo>
                  <a:pt x="219" y="480"/>
                  <a:pt x="219" y="480"/>
                  <a:pt x="219" y="480"/>
                </a:cubicBezTo>
                <a:cubicBezTo>
                  <a:pt x="212" y="509"/>
                  <a:pt x="212" y="509"/>
                  <a:pt x="212" y="509"/>
                </a:cubicBezTo>
                <a:cubicBezTo>
                  <a:pt x="177" y="509"/>
                  <a:pt x="177" y="509"/>
                  <a:pt x="177" y="509"/>
                </a:cubicBezTo>
                <a:cubicBezTo>
                  <a:pt x="134" y="509"/>
                  <a:pt x="134" y="509"/>
                  <a:pt x="134" y="509"/>
                </a:cubicBezTo>
                <a:cubicBezTo>
                  <a:pt x="120" y="565"/>
                  <a:pt x="120" y="565"/>
                  <a:pt x="120" y="565"/>
                </a:cubicBezTo>
                <a:cubicBezTo>
                  <a:pt x="255" y="565"/>
                  <a:pt x="255" y="565"/>
                  <a:pt x="255" y="565"/>
                </a:cubicBezTo>
                <a:cubicBezTo>
                  <a:pt x="283" y="424"/>
                  <a:pt x="283" y="424"/>
                  <a:pt x="283" y="424"/>
                </a:cubicBezTo>
                <a:cubicBezTo>
                  <a:pt x="375" y="424"/>
                  <a:pt x="375" y="424"/>
                  <a:pt x="375" y="424"/>
                </a:cubicBezTo>
                <a:cubicBezTo>
                  <a:pt x="459" y="424"/>
                  <a:pt x="537" y="375"/>
                  <a:pt x="551" y="283"/>
                </a:cubicBezTo>
                <a:cubicBezTo>
                  <a:pt x="565" y="233"/>
                  <a:pt x="551" y="198"/>
                  <a:pt x="530" y="169"/>
                </a:cubicBezTo>
                <a:close/>
                <a:moveTo>
                  <a:pt x="339" y="226"/>
                </a:moveTo>
                <a:lnTo>
                  <a:pt x="339" y="226"/>
                </a:lnTo>
                <a:cubicBezTo>
                  <a:pt x="332" y="226"/>
                  <a:pt x="332" y="233"/>
                  <a:pt x="325" y="233"/>
                </a:cubicBezTo>
                <a:cubicBezTo>
                  <a:pt x="318" y="240"/>
                  <a:pt x="304" y="247"/>
                  <a:pt x="290" y="247"/>
                </a:cubicBezTo>
                <a:cubicBezTo>
                  <a:pt x="226" y="247"/>
                  <a:pt x="226" y="247"/>
                  <a:pt x="226" y="247"/>
                </a:cubicBezTo>
                <a:cubicBezTo>
                  <a:pt x="255" y="141"/>
                  <a:pt x="255" y="141"/>
                  <a:pt x="255" y="141"/>
                </a:cubicBezTo>
                <a:cubicBezTo>
                  <a:pt x="255" y="127"/>
                  <a:pt x="255" y="127"/>
                  <a:pt x="255" y="127"/>
                </a:cubicBezTo>
                <a:cubicBezTo>
                  <a:pt x="318" y="127"/>
                  <a:pt x="318" y="127"/>
                  <a:pt x="318" y="127"/>
                </a:cubicBezTo>
                <a:cubicBezTo>
                  <a:pt x="332" y="127"/>
                  <a:pt x="339" y="134"/>
                  <a:pt x="346" y="141"/>
                </a:cubicBezTo>
                <a:cubicBezTo>
                  <a:pt x="361" y="148"/>
                  <a:pt x="368" y="169"/>
                  <a:pt x="361" y="191"/>
                </a:cubicBezTo>
                <a:cubicBezTo>
                  <a:pt x="361" y="205"/>
                  <a:pt x="346" y="219"/>
                  <a:pt x="339" y="226"/>
                </a:cubicBezTo>
                <a:close/>
                <a:moveTo>
                  <a:pt x="318" y="169"/>
                </a:moveTo>
                <a:lnTo>
                  <a:pt x="318" y="169"/>
                </a:lnTo>
                <a:lnTo>
                  <a:pt x="318" y="169"/>
                </a:lnTo>
                <a:cubicBezTo>
                  <a:pt x="290" y="169"/>
                  <a:pt x="290" y="169"/>
                  <a:pt x="290" y="169"/>
                </a:cubicBezTo>
                <a:cubicBezTo>
                  <a:pt x="283" y="205"/>
                  <a:pt x="283" y="205"/>
                  <a:pt x="283" y="205"/>
                </a:cubicBezTo>
                <a:cubicBezTo>
                  <a:pt x="290" y="205"/>
                  <a:pt x="290" y="205"/>
                  <a:pt x="290" y="205"/>
                </a:cubicBezTo>
                <a:cubicBezTo>
                  <a:pt x="304" y="205"/>
                  <a:pt x="318" y="191"/>
                  <a:pt x="318" y="177"/>
                </a:cubicBezTo>
                <a:lnTo>
                  <a:pt x="318" y="177"/>
                </a:lnTo>
                <a:lnTo>
                  <a:pt x="318" y="177"/>
                </a:lnTo>
                <a:cubicBezTo>
                  <a:pt x="318" y="177"/>
                  <a:pt x="318" y="177"/>
                  <a:pt x="318" y="16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20" name="Freeform 2"/>
          <p:cNvSpPr>
            <a:spLocks noChangeArrowheads="1"/>
          </p:cNvSpPr>
          <p:nvPr userDrawn="1"/>
        </p:nvSpPr>
        <p:spPr bwMode="auto">
          <a:xfrm>
            <a:off x="16564478" y="5253210"/>
            <a:ext cx="584048" cy="550333"/>
          </a:xfrm>
          <a:custGeom>
            <a:avLst/>
            <a:gdLst>
              <a:gd name="T0" fmla="*/ 473 w 609"/>
              <a:gd name="T1" fmla="*/ 573 h 574"/>
              <a:gd name="T2" fmla="*/ 473 w 609"/>
              <a:gd name="T3" fmla="*/ 573 h 574"/>
              <a:gd name="T4" fmla="*/ 473 w 609"/>
              <a:gd name="T5" fmla="*/ 368 h 574"/>
              <a:gd name="T6" fmla="*/ 410 w 609"/>
              <a:gd name="T7" fmla="*/ 283 h 574"/>
              <a:gd name="T8" fmla="*/ 339 w 609"/>
              <a:gd name="T9" fmla="*/ 368 h 574"/>
              <a:gd name="T10" fmla="*/ 339 w 609"/>
              <a:gd name="T11" fmla="*/ 573 h 574"/>
              <a:gd name="T12" fmla="*/ 205 w 609"/>
              <a:gd name="T13" fmla="*/ 573 h 574"/>
              <a:gd name="T14" fmla="*/ 205 w 609"/>
              <a:gd name="T15" fmla="*/ 191 h 574"/>
              <a:gd name="T16" fmla="*/ 339 w 609"/>
              <a:gd name="T17" fmla="*/ 191 h 574"/>
              <a:gd name="T18" fmla="*/ 339 w 609"/>
              <a:gd name="T19" fmla="*/ 240 h 574"/>
              <a:gd name="T20" fmla="*/ 459 w 609"/>
              <a:gd name="T21" fmla="*/ 177 h 574"/>
              <a:gd name="T22" fmla="*/ 608 w 609"/>
              <a:gd name="T23" fmla="*/ 361 h 574"/>
              <a:gd name="T24" fmla="*/ 608 w 609"/>
              <a:gd name="T25" fmla="*/ 573 h 574"/>
              <a:gd name="T26" fmla="*/ 473 w 609"/>
              <a:gd name="T27" fmla="*/ 573 h 574"/>
              <a:gd name="T28" fmla="*/ 78 w 609"/>
              <a:gd name="T29" fmla="*/ 134 h 574"/>
              <a:gd name="T30" fmla="*/ 78 w 609"/>
              <a:gd name="T31" fmla="*/ 134 h 574"/>
              <a:gd name="T32" fmla="*/ 0 w 609"/>
              <a:gd name="T33" fmla="*/ 71 h 574"/>
              <a:gd name="T34" fmla="*/ 78 w 609"/>
              <a:gd name="T35" fmla="*/ 0 h 574"/>
              <a:gd name="T36" fmla="*/ 155 w 609"/>
              <a:gd name="T37" fmla="*/ 71 h 574"/>
              <a:gd name="T38" fmla="*/ 78 w 609"/>
              <a:gd name="T39" fmla="*/ 134 h 574"/>
              <a:gd name="T40" fmla="*/ 141 w 609"/>
              <a:gd name="T41" fmla="*/ 573 h 574"/>
              <a:gd name="T42" fmla="*/ 141 w 609"/>
              <a:gd name="T43" fmla="*/ 573 h 574"/>
              <a:gd name="T44" fmla="*/ 7 w 609"/>
              <a:gd name="T45" fmla="*/ 573 h 574"/>
              <a:gd name="T46" fmla="*/ 7 w 609"/>
              <a:gd name="T47" fmla="*/ 191 h 574"/>
              <a:gd name="T48" fmla="*/ 141 w 609"/>
              <a:gd name="T49" fmla="*/ 191 h 574"/>
              <a:gd name="T50" fmla="*/ 141 w 609"/>
              <a:gd name="T51" fmla="*/ 57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9" h="574">
                <a:moveTo>
                  <a:pt x="473" y="573"/>
                </a:moveTo>
                <a:lnTo>
                  <a:pt x="473" y="573"/>
                </a:lnTo>
                <a:cubicBezTo>
                  <a:pt x="473" y="368"/>
                  <a:pt x="473" y="368"/>
                  <a:pt x="473" y="368"/>
                </a:cubicBezTo>
                <a:cubicBezTo>
                  <a:pt x="473" y="325"/>
                  <a:pt x="459" y="283"/>
                  <a:pt x="410" y="283"/>
                </a:cubicBezTo>
                <a:cubicBezTo>
                  <a:pt x="360" y="283"/>
                  <a:pt x="339" y="325"/>
                  <a:pt x="339" y="368"/>
                </a:cubicBezTo>
                <a:cubicBezTo>
                  <a:pt x="339" y="573"/>
                  <a:pt x="339" y="573"/>
                  <a:pt x="339" y="573"/>
                </a:cubicBezTo>
                <a:cubicBezTo>
                  <a:pt x="205" y="573"/>
                  <a:pt x="205" y="573"/>
                  <a:pt x="205" y="573"/>
                </a:cubicBezTo>
                <a:cubicBezTo>
                  <a:pt x="205" y="191"/>
                  <a:pt x="205" y="191"/>
                  <a:pt x="205" y="191"/>
                </a:cubicBezTo>
                <a:cubicBezTo>
                  <a:pt x="339" y="191"/>
                  <a:pt x="339" y="191"/>
                  <a:pt x="339" y="191"/>
                </a:cubicBezTo>
                <a:cubicBezTo>
                  <a:pt x="339" y="240"/>
                  <a:pt x="339" y="240"/>
                  <a:pt x="339" y="240"/>
                </a:cubicBezTo>
                <a:cubicBezTo>
                  <a:pt x="375" y="198"/>
                  <a:pt x="403" y="177"/>
                  <a:pt x="459" y="177"/>
                </a:cubicBezTo>
                <a:cubicBezTo>
                  <a:pt x="516" y="177"/>
                  <a:pt x="608" y="205"/>
                  <a:pt x="608" y="361"/>
                </a:cubicBezTo>
                <a:cubicBezTo>
                  <a:pt x="608" y="573"/>
                  <a:pt x="608" y="573"/>
                  <a:pt x="608" y="573"/>
                </a:cubicBezTo>
                <a:lnTo>
                  <a:pt x="473" y="573"/>
                </a:lnTo>
                <a:close/>
                <a:moveTo>
                  <a:pt x="78" y="134"/>
                </a:moveTo>
                <a:lnTo>
                  <a:pt x="78" y="134"/>
                </a:lnTo>
                <a:cubicBezTo>
                  <a:pt x="35" y="134"/>
                  <a:pt x="0" y="106"/>
                  <a:pt x="0" y="71"/>
                </a:cubicBezTo>
                <a:cubicBezTo>
                  <a:pt x="0" y="28"/>
                  <a:pt x="35" y="0"/>
                  <a:pt x="78" y="0"/>
                </a:cubicBezTo>
                <a:cubicBezTo>
                  <a:pt x="120" y="0"/>
                  <a:pt x="155" y="28"/>
                  <a:pt x="155" y="71"/>
                </a:cubicBezTo>
                <a:cubicBezTo>
                  <a:pt x="155" y="106"/>
                  <a:pt x="120" y="134"/>
                  <a:pt x="78" y="134"/>
                </a:cubicBezTo>
                <a:close/>
                <a:moveTo>
                  <a:pt x="141" y="573"/>
                </a:moveTo>
                <a:lnTo>
                  <a:pt x="141" y="573"/>
                </a:lnTo>
                <a:cubicBezTo>
                  <a:pt x="7" y="573"/>
                  <a:pt x="7" y="573"/>
                  <a:pt x="7" y="573"/>
                </a:cubicBezTo>
                <a:cubicBezTo>
                  <a:pt x="7" y="191"/>
                  <a:pt x="7" y="191"/>
                  <a:pt x="7" y="191"/>
                </a:cubicBezTo>
                <a:cubicBezTo>
                  <a:pt x="141" y="191"/>
                  <a:pt x="141" y="191"/>
                  <a:pt x="141" y="191"/>
                </a:cubicBezTo>
                <a:lnTo>
                  <a:pt x="141" y="57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21" name="Freeform 3"/>
          <p:cNvSpPr>
            <a:spLocks noChangeArrowheads="1"/>
          </p:cNvSpPr>
          <p:nvPr userDrawn="1"/>
        </p:nvSpPr>
        <p:spPr bwMode="auto">
          <a:xfrm>
            <a:off x="15557208" y="5236277"/>
            <a:ext cx="579817" cy="584200"/>
          </a:xfrm>
          <a:custGeom>
            <a:avLst/>
            <a:gdLst>
              <a:gd name="T0" fmla="*/ 466 w 602"/>
              <a:gd name="T1" fmla="*/ 558 h 609"/>
              <a:gd name="T2" fmla="*/ 466 w 602"/>
              <a:gd name="T3" fmla="*/ 558 h 609"/>
              <a:gd name="T4" fmla="*/ 254 w 602"/>
              <a:gd name="T5" fmla="*/ 438 h 609"/>
              <a:gd name="T6" fmla="*/ 78 w 602"/>
              <a:gd name="T7" fmla="*/ 509 h 609"/>
              <a:gd name="T8" fmla="*/ 0 w 602"/>
              <a:gd name="T9" fmla="*/ 304 h 609"/>
              <a:gd name="T10" fmla="*/ 304 w 602"/>
              <a:gd name="T11" fmla="*/ 0 h 609"/>
              <a:gd name="T12" fmla="*/ 601 w 602"/>
              <a:gd name="T13" fmla="*/ 304 h 609"/>
              <a:gd name="T14" fmla="*/ 466 w 602"/>
              <a:gd name="T15" fmla="*/ 558 h 609"/>
              <a:gd name="T16" fmla="*/ 155 w 602"/>
              <a:gd name="T17" fmla="*/ 389 h 609"/>
              <a:gd name="T18" fmla="*/ 155 w 602"/>
              <a:gd name="T19" fmla="*/ 389 h 609"/>
              <a:gd name="T20" fmla="*/ 155 w 602"/>
              <a:gd name="T21" fmla="*/ 389 h 609"/>
              <a:gd name="T22" fmla="*/ 417 w 602"/>
              <a:gd name="T23" fmla="*/ 424 h 609"/>
              <a:gd name="T24" fmla="*/ 438 w 602"/>
              <a:gd name="T25" fmla="*/ 424 h 609"/>
              <a:gd name="T26" fmla="*/ 445 w 602"/>
              <a:gd name="T27" fmla="*/ 403 h 609"/>
              <a:gd name="T28" fmla="*/ 438 w 602"/>
              <a:gd name="T29" fmla="*/ 389 h 609"/>
              <a:gd name="T30" fmla="*/ 148 w 602"/>
              <a:gd name="T31" fmla="*/ 346 h 609"/>
              <a:gd name="T32" fmla="*/ 134 w 602"/>
              <a:gd name="T33" fmla="*/ 367 h 609"/>
              <a:gd name="T34" fmla="*/ 155 w 602"/>
              <a:gd name="T35" fmla="*/ 389 h 609"/>
              <a:gd name="T36" fmla="*/ 141 w 602"/>
              <a:gd name="T37" fmla="*/ 304 h 609"/>
              <a:gd name="T38" fmla="*/ 141 w 602"/>
              <a:gd name="T39" fmla="*/ 304 h 609"/>
              <a:gd name="T40" fmla="*/ 148 w 602"/>
              <a:gd name="T41" fmla="*/ 297 h 609"/>
              <a:gd name="T42" fmla="*/ 452 w 602"/>
              <a:gd name="T43" fmla="*/ 332 h 609"/>
              <a:gd name="T44" fmla="*/ 452 w 602"/>
              <a:gd name="T45" fmla="*/ 332 h 609"/>
              <a:gd name="T46" fmla="*/ 466 w 602"/>
              <a:gd name="T47" fmla="*/ 339 h 609"/>
              <a:gd name="T48" fmla="*/ 487 w 602"/>
              <a:gd name="T49" fmla="*/ 311 h 609"/>
              <a:gd name="T50" fmla="*/ 473 w 602"/>
              <a:gd name="T51" fmla="*/ 290 h 609"/>
              <a:gd name="T52" fmla="*/ 473 w 602"/>
              <a:gd name="T53" fmla="*/ 290 h 609"/>
              <a:gd name="T54" fmla="*/ 134 w 602"/>
              <a:gd name="T55" fmla="*/ 254 h 609"/>
              <a:gd name="T56" fmla="*/ 120 w 602"/>
              <a:gd name="T57" fmla="*/ 276 h 609"/>
              <a:gd name="T58" fmla="*/ 141 w 602"/>
              <a:gd name="T59" fmla="*/ 304 h 609"/>
              <a:gd name="T60" fmla="*/ 516 w 602"/>
              <a:gd name="T61" fmla="*/ 198 h 609"/>
              <a:gd name="T62" fmla="*/ 516 w 602"/>
              <a:gd name="T63" fmla="*/ 198 h 609"/>
              <a:gd name="T64" fmla="*/ 120 w 602"/>
              <a:gd name="T65" fmla="*/ 148 h 609"/>
              <a:gd name="T66" fmla="*/ 99 w 602"/>
              <a:gd name="T67" fmla="*/ 177 h 609"/>
              <a:gd name="T68" fmla="*/ 127 w 602"/>
              <a:gd name="T69" fmla="*/ 205 h 609"/>
              <a:gd name="T70" fmla="*/ 134 w 602"/>
              <a:gd name="T71" fmla="*/ 205 h 609"/>
              <a:gd name="T72" fmla="*/ 134 w 602"/>
              <a:gd name="T73" fmla="*/ 205 h 609"/>
              <a:gd name="T74" fmla="*/ 487 w 602"/>
              <a:gd name="T75" fmla="*/ 240 h 609"/>
              <a:gd name="T76" fmla="*/ 502 w 602"/>
              <a:gd name="T77" fmla="*/ 247 h 609"/>
              <a:gd name="T78" fmla="*/ 530 w 602"/>
              <a:gd name="T79" fmla="*/ 219 h 609"/>
              <a:gd name="T80" fmla="*/ 516 w 602"/>
              <a:gd name="T81" fmla="*/ 198 h 609"/>
              <a:gd name="T82" fmla="*/ 367 w 602"/>
              <a:gd name="T83" fmla="*/ 594 h 609"/>
              <a:gd name="T84" fmla="*/ 367 w 602"/>
              <a:gd name="T85" fmla="*/ 594 h 609"/>
              <a:gd name="T86" fmla="*/ 304 w 602"/>
              <a:gd name="T87" fmla="*/ 608 h 609"/>
              <a:gd name="T88" fmla="*/ 155 w 602"/>
              <a:gd name="T89" fmla="*/ 565 h 609"/>
              <a:gd name="T90" fmla="*/ 254 w 602"/>
              <a:gd name="T91" fmla="*/ 530 h 609"/>
              <a:gd name="T92" fmla="*/ 367 w 602"/>
              <a:gd name="T93" fmla="*/ 59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609">
                <a:moveTo>
                  <a:pt x="466" y="558"/>
                </a:moveTo>
                <a:lnTo>
                  <a:pt x="466" y="558"/>
                </a:lnTo>
                <a:cubicBezTo>
                  <a:pt x="424" y="488"/>
                  <a:pt x="346" y="438"/>
                  <a:pt x="254" y="438"/>
                </a:cubicBezTo>
                <a:cubicBezTo>
                  <a:pt x="184" y="438"/>
                  <a:pt x="120" y="466"/>
                  <a:pt x="78" y="509"/>
                </a:cubicBezTo>
                <a:cubicBezTo>
                  <a:pt x="28" y="452"/>
                  <a:pt x="0" y="382"/>
                  <a:pt x="0" y="304"/>
                </a:cubicBezTo>
                <a:cubicBezTo>
                  <a:pt x="0" y="134"/>
                  <a:pt x="134" y="0"/>
                  <a:pt x="304" y="0"/>
                </a:cubicBezTo>
                <a:cubicBezTo>
                  <a:pt x="466" y="0"/>
                  <a:pt x="601" y="134"/>
                  <a:pt x="601" y="304"/>
                </a:cubicBezTo>
                <a:cubicBezTo>
                  <a:pt x="601" y="410"/>
                  <a:pt x="551" y="502"/>
                  <a:pt x="466" y="558"/>
                </a:cubicBezTo>
                <a:close/>
                <a:moveTo>
                  <a:pt x="155" y="389"/>
                </a:moveTo>
                <a:lnTo>
                  <a:pt x="155" y="389"/>
                </a:lnTo>
                <a:lnTo>
                  <a:pt x="155" y="389"/>
                </a:lnTo>
                <a:cubicBezTo>
                  <a:pt x="155" y="389"/>
                  <a:pt x="318" y="346"/>
                  <a:pt x="417" y="424"/>
                </a:cubicBezTo>
                <a:cubicBezTo>
                  <a:pt x="417" y="424"/>
                  <a:pt x="431" y="431"/>
                  <a:pt x="438" y="424"/>
                </a:cubicBezTo>
                <a:cubicBezTo>
                  <a:pt x="445" y="417"/>
                  <a:pt x="445" y="417"/>
                  <a:pt x="445" y="403"/>
                </a:cubicBezTo>
                <a:cubicBezTo>
                  <a:pt x="445" y="403"/>
                  <a:pt x="445" y="396"/>
                  <a:pt x="438" y="389"/>
                </a:cubicBezTo>
                <a:cubicBezTo>
                  <a:pt x="325" y="311"/>
                  <a:pt x="155" y="346"/>
                  <a:pt x="148" y="346"/>
                </a:cubicBezTo>
                <a:cubicBezTo>
                  <a:pt x="134" y="353"/>
                  <a:pt x="134" y="367"/>
                  <a:pt x="134" y="367"/>
                </a:cubicBezTo>
                <a:cubicBezTo>
                  <a:pt x="134" y="375"/>
                  <a:pt x="141" y="389"/>
                  <a:pt x="155" y="389"/>
                </a:cubicBezTo>
                <a:close/>
                <a:moveTo>
                  <a:pt x="141" y="304"/>
                </a:moveTo>
                <a:lnTo>
                  <a:pt x="141" y="304"/>
                </a:lnTo>
                <a:cubicBezTo>
                  <a:pt x="148" y="297"/>
                  <a:pt x="148" y="297"/>
                  <a:pt x="148" y="297"/>
                </a:cubicBezTo>
                <a:cubicBezTo>
                  <a:pt x="169" y="297"/>
                  <a:pt x="325" y="254"/>
                  <a:pt x="452" y="332"/>
                </a:cubicBezTo>
                <a:lnTo>
                  <a:pt x="452" y="332"/>
                </a:lnTo>
                <a:cubicBezTo>
                  <a:pt x="459" y="339"/>
                  <a:pt x="459" y="339"/>
                  <a:pt x="466" y="339"/>
                </a:cubicBezTo>
                <a:cubicBezTo>
                  <a:pt x="480" y="339"/>
                  <a:pt x="487" y="325"/>
                  <a:pt x="487" y="311"/>
                </a:cubicBezTo>
                <a:cubicBezTo>
                  <a:pt x="487" y="304"/>
                  <a:pt x="480" y="290"/>
                  <a:pt x="473" y="290"/>
                </a:cubicBezTo>
                <a:lnTo>
                  <a:pt x="473" y="290"/>
                </a:lnTo>
                <a:cubicBezTo>
                  <a:pt x="318" y="198"/>
                  <a:pt x="148" y="254"/>
                  <a:pt x="134" y="254"/>
                </a:cubicBezTo>
                <a:cubicBezTo>
                  <a:pt x="127" y="254"/>
                  <a:pt x="120" y="269"/>
                  <a:pt x="120" y="276"/>
                </a:cubicBezTo>
                <a:cubicBezTo>
                  <a:pt x="120" y="290"/>
                  <a:pt x="127" y="304"/>
                  <a:pt x="141" y="304"/>
                </a:cubicBezTo>
                <a:close/>
                <a:moveTo>
                  <a:pt x="516" y="198"/>
                </a:moveTo>
                <a:lnTo>
                  <a:pt x="516" y="198"/>
                </a:lnTo>
                <a:cubicBezTo>
                  <a:pt x="353" y="92"/>
                  <a:pt x="134" y="148"/>
                  <a:pt x="120" y="148"/>
                </a:cubicBezTo>
                <a:cubicBezTo>
                  <a:pt x="106" y="148"/>
                  <a:pt x="99" y="162"/>
                  <a:pt x="99" y="177"/>
                </a:cubicBezTo>
                <a:cubicBezTo>
                  <a:pt x="99" y="191"/>
                  <a:pt x="113" y="205"/>
                  <a:pt x="127" y="205"/>
                </a:cubicBezTo>
                <a:lnTo>
                  <a:pt x="134" y="205"/>
                </a:lnTo>
                <a:lnTo>
                  <a:pt x="134" y="205"/>
                </a:lnTo>
                <a:cubicBezTo>
                  <a:pt x="134" y="205"/>
                  <a:pt x="339" y="148"/>
                  <a:pt x="487" y="240"/>
                </a:cubicBezTo>
                <a:cubicBezTo>
                  <a:pt x="495" y="247"/>
                  <a:pt x="502" y="247"/>
                  <a:pt x="502" y="247"/>
                </a:cubicBezTo>
                <a:cubicBezTo>
                  <a:pt x="523" y="247"/>
                  <a:pt x="530" y="233"/>
                  <a:pt x="530" y="219"/>
                </a:cubicBezTo>
                <a:cubicBezTo>
                  <a:pt x="530" y="212"/>
                  <a:pt x="530" y="198"/>
                  <a:pt x="516" y="198"/>
                </a:cubicBezTo>
                <a:close/>
                <a:moveTo>
                  <a:pt x="367" y="594"/>
                </a:moveTo>
                <a:lnTo>
                  <a:pt x="367" y="594"/>
                </a:lnTo>
                <a:cubicBezTo>
                  <a:pt x="346" y="601"/>
                  <a:pt x="332" y="608"/>
                  <a:pt x="304" y="608"/>
                </a:cubicBezTo>
                <a:cubicBezTo>
                  <a:pt x="247" y="608"/>
                  <a:pt x="198" y="594"/>
                  <a:pt x="155" y="565"/>
                </a:cubicBezTo>
                <a:cubicBezTo>
                  <a:pt x="184" y="537"/>
                  <a:pt x="212" y="530"/>
                  <a:pt x="254" y="530"/>
                </a:cubicBezTo>
                <a:cubicBezTo>
                  <a:pt x="304" y="530"/>
                  <a:pt x="346" y="551"/>
                  <a:pt x="367" y="59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22" name="Freeform 4"/>
          <p:cNvSpPr>
            <a:spLocks noChangeArrowheads="1"/>
          </p:cNvSpPr>
          <p:nvPr userDrawn="1"/>
        </p:nvSpPr>
        <p:spPr bwMode="auto">
          <a:xfrm>
            <a:off x="14545704" y="5329410"/>
            <a:ext cx="575583" cy="393701"/>
          </a:xfrm>
          <a:custGeom>
            <a:avLst/>
            <a:gdLst>
              <a:gd name="T0" fmla="*/ 509 w 601"/>
              <a:gd name="T1" fmla="*/ 0 h 411"/>
              <a:gd name="T2" fmla="*/ 509 w 601"/>
              <a:gd name="T3" fmla="*/ 0 h 411"/>
              <a:gd name="T4" fmla="*/ 311 w 601"/>
              <a:gd name="T5" fmla="*/ 0 h 411"/>
              <a:gd name="T6" fmla="*/ 106 w 601"/>
              <a:gd name="T7" fmla="*/ 0 h 411"/>
              <a:gd name="T8" fmla="*/ 0 w 601"/>
              <a:gd name="T9" fmla="*/ 85 h 411"/>
              <a:gd name="T10" fmla="*/ 0 w 601"/>
              <a:gd name="T11" fmla="*/ 332 h 411"/>
              <a:gd name="T12" fmla="*/ 106 w 601"/>
              <a:gd name="T13" fmla="*/ 410 h 411"/>
              <a:gd name="T14" fmla="*/ 318 w 601"/>
              <a:gd name="T15" fmla="*/ 410 h 411"/>
              <a:gd name="T16" fmla="*/ 509 w 601"/>
              <a:gd name="T17" fmla="*/ 410 h 411"/>
              <a:gd name="T18" fmla="*/ 600 w 601"/>
              <a:gd name="T19" fmla="*/ 332 h 411"/>
              <a:gd name="T20" fmla="*/ 600 w 601"/>
              <a:gd name="T21" fmla="*/ 85 h 411"/>
              <a:gd name="T22" fmla="*/ 509 w 601"/>
              <a:gd name="T23" fmla="*/ 0 h 411"/>
              <a:gd name="T24" fmla="*/ 261 w 601"/>
              <a:gd name="T25" fmla="*/ 304 h 411"/>
              <a:gd name="T26" fmla="*/ 261 w 601"/>
              <a:gd name="T27" fmla="*/ 304 h 411"/>
              <a:gd name="T28" fmla="*/ 261 w 601"/>
              <a:gd name="T29" fmla="*/ 113 h 411"/>
              <a:gd name="T30" fmla="*/ 389 w 601"/>
              <a:gd name="T31" fmla="*/ 205 h 411"/>
              <a:gd name="T32" fmla="*/ 261 w 601"/>
              <a:gd name="T33" fmla="*/ 30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411">
                <a:moveTo>
                  <a:pt x="509" y="0"/>
                </a:moveTo>
                <a:lnTo>
                  <a:pt x="509" y="0"/>
                </a:lnTo>
                <a:cubicBezTo>
                  <a:pt x="311" y="0"/>
                  <a:pt x="311" y="0"/>
                  <a:pt x="311" y="0"/>
                </a:cubicBezTo>
                <a:cubicBezTo>
                  <a:pt x="106" y="0"/>
                  <a:pt x="106" y="0"/>
                  <a:pt x="106" y="0"/>
                </a:cubicBezTo>
                <a:cubicBezTo>
                  <a:pt x="56" y="0"/>
                  <a:pt x="0" y="35"/>
                  <a:pt x="0" y="85"/>
                </a:cubicBezTo>
                <a:cubicBezTo>
                  <a:pt x="0" y="332"/>
                  <a:pt x="0" y="332"/>
                  <a:pt x="0" y="332"/>
                </a:cubicBezTo>
                <a:cubicBezTo>
                  <a:pt x="0" y="381"/>
                  <a:pt x="56" y="410"/>
                  <a:pt x="106" y="410"/>
                </a:cubicBezTo>
                <a:cubicBezTo>
                  <a:pt x="318" y="410"/>
                  <a:pt x="318" y="410"/>
                  <a:pt x="318" y="410"/>
                </a:cubicBezTo>
                <a:cubicBezTo>
                  <a:pt x="509" y="410"/>
                  <a:pt x="509" y="410"/>
                  <a:pt x="509" y="410"/>
                </a:cubicBezTo>
                <a:cubicBezTo>
                  <a:pt x="558" y="410"/>
                  <a:pt x="600" y="381"/>
                  <a:pt x="600" y="332"/>
                </a:cubicBezTo>
                <a:cubicBezTo>
                  <a:pt x="600" y="85"/>
                  <a:pt x="600" y="85"/>
                  <a:pt x="600" y="85"/>
                </a:cubicBezTo>
                <a:cubicBezTo>
                  <a:pt x="600" y="35"/>
                  <a:pt x="558" y="0"/>
                  <a:pt x="509" y="0"/>
                </a:cubicBezTo>
                <a:close/>
                <a:moveTo>
                  <a:pt x="261" y="304"/>
                </a:moveTo>
                <a:lnTo>
                  <a:pt x="261" y="304"/>
                </a:lnTo>
                <a:cubicBezTo>
                  <a:pt x="261" y="113"/>
                  <a:pt x="261" y="113"/>
                  <a:pt x="261" y="113"/>
                </a:cubicBezTo>
                <a:cubicBezTo>
                  <a:pt x="389" y="205"/>
                  <a:pt x="389" y="205"/>
                  <a:pt x="389" y="205"/>
                </a:cubicBezTo>
                <a:lnTo>
                  <a:pt x="261" y="30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23" name="Freeform 5"/>
          <p:cNvSpPr>
            <a:spLocks noChangeArrowheads="1"/>
          </p:cNvSpPr>
          <p:nvPr userDrawn="1"/>
        </p:nvSpPr>
        <p:spPr bwMode="auto">
          <a:xfrm>
            <a:off x="13508808" y="5202410"/>
            <a:ext cx="609442" cy="584200"/>
          </a:xfrm>
          <a:custGeom>
            <a:avLst/>
            <a:gdLst>
              <a:gd name="T0" fmla="*/ 544 w 636"/>
              <a:gd name="T1" fmla="*/ 388 h 608"/>
              <a:gd name="T2" fmla="*/ 544 w 636"/>
              <a:gd name="T3" fmla="*/ 388 h 608"/>
              <a:gd name="T4" fmla="*/ 416 w 636"/>
              <a:gd name="T5" fmla="*/ 537 h 608"/>
              <a:gd name="T6" fmla="*/ 282 w 636"/>
              <a:gd name="T7" fmla="*/ 600 h 608"/>
              <a:gd name="T8" fmla="*/ 105 w 636"/>
              <a:gd name="T9" fmla="*/ 226 h 608"/>
              <a:gd name="T10" fmla="*/ 35 w 636"/>
              <a:gd name="T11" fmla="*/ 240 h 608"/>
              <a:gd name="T12" fmla="*/ 91 w 636"/>
              <a:gd name="T13" fmla="*/ 141 h 608"/>
              <a:gd name="T14" fmla="*/ 233 w 636"/>
              <a:gd name="T15" fmla="*/ 84 h 608"/>
              <a:gd name="T16" fmla="*/ 353 w 636"/>
              <a:gd name="T17" fmla="*/ 410 h 608"/>
              <a:gd name="T18" fmla="*/ 445 w 636"/>
              <a:gd name="T19" fmla="*/ 226 h 608"/>
              <a:gd name="T20" fmla="*/ 367 w 636"/>
              <a:gd name="T21" fmla="*/ 212 h 608"/>
              <a:gd name="T22" fmla="*/ 628 w 636"/>
              <a:gd name="T23" fmla="*/ 162 h 608"/>
              <a:gd name="T24" fmla="*/ 544 w 636"/>
              <a:gd name="T25" fmla="*/ 38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 h="608">
                <a:moveTo>
                  <a:pt x="544" y="388"/>
                </a:moveTo>
                <a:lnTo>
                  <a:pt x="544" y="388"/>
                </a:lnTo>
                <a:cubicBezTo>
                  <a:pt x="508" y="438"/>
                  <a:pt x="459" y="501"/>
                  <a:pt x="416" y="537"/>
                </a:cubicBezTo>
                <a:cubicBezTo>
                  <a:pt x="381" y="565"/>
                  <a:pt x="325" y="607"/>
                  <a:pt x="282" y="600"/>
                </a:cubicBezTo>
                <a:cubicBezTo>
                  <a:pt x="162" y="579"/>
                  <a:pt x="183" y="289"/>
                  <a:pt x="105" y="226"/>
                </a:cubicBezTo>
                <a:cubicBezTo>
                  <a:pt x="70" y="219"/>
                  <a:pt x="49" y="268"/>
                  <a:pt x="35" y="240"/>
                </a:cubicBezTo>
                <a:cubicBezTo>
                  <a:pt x="0" y="212"/>
                  <a:pt x="63" y="169"/>
                  <a:pt x="91" y="141"/>
                </a:cubicBezTo>
                <a:cubicBezTo>
                  <a:pt x="134" y="106"/>
                  <a:pt x="176" y="63"/>
                  <a:pt x="233" y="84"/>
                </a:cubicBezTo>
                <a:cubicBezTo>
                  <a:pt x="332" y="120"/>
                  <a:pt x="261" y="360"/>
                  <a:pt x="353" y="410"/>
                </a:cubicBezTo>
                <a:cubicBezTo>
                  <a:pt x="402" y="374"/>
                  <a:pt x="459" y="304"/>
                  <a:pt x="445" y="226"/>
                </a:cubicBezTo>
                <a:cubicBezTo>
                  <a:pt x="438" y="197"/>
                  <a:pt x="388" y="204"/>
                  <a:pt x="367" y="212"/>
                </a:cubicBezTo>
                <a:cubicBezTo>
                  <a:pt x="367" y="91"/>
                  <a:pt x="607" y="0"/>
                  <a:pt x="628" y="162"/>
                </a:cubicBezTo>
                <a:cubicBezTo>
                  <a:pt x="635" y="268"/>
                  <a:pt x="544" y="388"/>
                  <a:pt x="544" y="38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24" name="Freeform 6"/>
          <p:cNvSpPr>
            <a:spLocks noChangeArrowheads="1"/>
          </p:cNvSpPr>
          <p:nvPr userDrawn="1"/>
        </p:nvSpPr>
        <p:spPr bwMode="auto">
          <a:xfrm>
            <a:off x="12518465" y="5282845"/>
            <a:ext cx="575583" cy="495299"/>
          </a:xfrm>
          <a:custGeom>
            <a:avLst/>
            <a:gdLst>
              <a:gd name="T0" fmla="*/ 508 w 601"/>
              <a:gd name="T1" fmla="*/ 128 h 517"/>
              <a:gd name="T2" fmla="*/ 508 w 601"/>
              <a:gd name="T3" fmla="*/ 128 h 517"/>
              <a:gd name="T4" fmla="*/ 508 w 601"/>
              <a:gd name="T5" fmla="*/ 220 h 517"/>
              <a:gd name="T6" fmla="*/ 473 w 601"/>
              <a:gd name="T7" fmla="*/ 220 h 517"/>
              <a:gd name="T8" fmla="*/ 473 w 601"/>
              <a:gd name="T9" fmla="*/ 128 h 517"/>
              <a:gd name="T10" fmla="*/ 374 w 601"/>
              <a:gd name="T11" fmla="*/ 128 h 517"/>
              <a:gd name="T12" fmla="*/ 374 w 601"/>
              <a:gd name="T13" fmla="*/ 92 h 517"/>
              <a:gd name="T14" fmla="*/ 473 w 601"/>
              <a:gd name="T15" fmla="*/ 92 h 517"/>
              <a:gd name="T16" fmla="*/ 473 w 601"/>
              <a:gd name="T17" fmla="*/ 0 h 517"/>
              <a:gd name="T18" fmla="*/ 508 w 601"/>
              <a:gd name="T19" fmla="*/ 0 h 517"/>
              <a:gd name="T20" fmla="*/ 508 w 601"/>
              <a:gd name="T21" fmla="*/ 92 h 517"/>
              <a:gd name="T22" fmla="*/ 600 w 601"/>
              <a:gd name="T23" fmla="*/ 92 h 517"/>
              <a:gd name="T24" fmla="*/ 600 w 601"/>
              <a:gd name="T25" fmla="*/ 128 h 517"/>
              <a:gd name="T26" fmla="*/ 508 w 601"/>
              <a:gd name="T27" fmla="*/ 128 h 517"/>
              <a:gd name="T28" fmla="*/ 247 w 601"/>
              <a:gd name="T29" fmla="*/ 36 h 517"/>
              <a:gd name="T30" fmla="*/ 247 w 601"/>
              <a:gd name="T31" fmla="*/ 36 h 517"/>
              <a:gd name="T32" fmla="*/ 304 w 601"/>
              <a:gd name="T33" fmla="*/ 128 h 517"/>
              <a:gd name="T34" fmla="*/ 254 w 601"/>
              <a:gd name="T35" fmla="*/ 205 h 517"/>
              <a:gd name="T36" fmla="*/ 226 w 601"/>
              <a:gd name="T37" fmla="*/ 248 h 517"/>
              <a:gd name="T38" fmla="*/ 268 w 601"/>
              <a:gd name="T39" fmla="*/ 297 h 517"/>
              <a:gd name="T40" fmla="*/ 318 w 601"/>
              <a:gd name="T41" fmla="*/ 396 h 517"/>
              <a:gd name="T42" fmla="*/ 162 w 601"/>
              <a:gd name="T43" fmla="*/ 516 h 517"/>
              <a:gd name="T44" fmla="*/ 0 w 601"/>
              <a:gd name="T45" fmla="*/ 417 h 517"/>
              <a:gd name="T46" fmla="*/ 155 w 601"/>
              <a:gd name="T47" fmla="*/ 304 h 517"/>
              <a:gd name="T48" fmla="*/ 183 w 601"/>
              <a:gd name="T49" fmla="*/ 304 h 517"/>
              <a:gd name="T50" fmla="*/ 162 w 601"/>
              <a:gd name="T51" fmla="*/ 262 h 517"/>
              <a:gd name="T52" fmla="*/ 169 w 601"/>
              <a:gd name="T53" fmla="*/ 234 h 517"/>
              <a:gd name="T54" fmla="*/ 155 w 601"/>
              <a:gd name="T55" fmla="*/ 234 h 517"/>
              <a:gd name="T56" fmla="*/ 35 w 601"/>
              <a:gd name="T57" fmla="*/ 120 h 517"/>
              <a:gd name="T58" fmla="*/ 176 w 601"/>
              <a:gd name="T59" fmla="*/ 0 h 517"/>
              <a:gd name="T60" fmla="*/ 332 w 601"/>
              <a:gd name="T61" fmla="*/ 0 h 517"/>
              <a:gd name="T62" fmla="*/ 297 w 601"/>
              <a:gd name="T63" fmla="*/ 36 h 517"/>
              <a:gd name="T64" fmla="*/ 247 w 601"/>
              <a:gd name="T65" fmla="*/ 36 h 517"/>
              <a:gd name="T66" fmla="*/ 176 w 601"/>
              <a:gd name="T67" fmla="*/ 326 h 517"/>
              <a:gd name="T68" fmla="*/ 176 w 601"/>
              <a:gd name="T69" fmla="*/ 326 h 517"/>
              <a:gd name="T70" fmla="*/ 56 w 601"/>
              <a:gd name="T71" fmla="*/ 403 h 517"/>
              <a:gd name="T72" fmla="*/ 162 w 601"/>
              <a:gd name="T73" fmla="*/ 481 h 517"/>
              <a:gd name="T74" fmla="*/ 282 w 601"/>
              <a:gd name="T75" fmla="*/ 403 h 517"/>
              <a:gd name="T76" fmla="*/ 275 w 601"/>
              <a:gd name="T77" fmla="*/ 389 h 517"/>
              <a:gd name="T78" fmla="*/ 212 w 601"/>
              <a:gd name="T79" fmla="*/ 326 h 517"/>
              <a:gd name="T80" fmla="*/ 176 w 601"/>
              <a:gd name="T81" fmla="*/ 326 h 517"/>
              <a:gd name="T82" fmla="*/ 247 w 601"/>
              <a:gd name="T83" fmla="*/ 128 h 517"/>
              <a:gd name="T84" fmla="*/ 247 w 601"/>
              <a:gd name="T85" fmla="*/ 128 h 517"/>
              <a:gd name="T86" fmla="*/ 155 w 601"/>
              <a:gd name="T87" fmla="*/ 29 h 517"/>
              <a:gd name="T88" fmla="*/ 91 w 601"/>
              <a:gd name="T89" fmla="*/ 120 h 517"/>
              <a:gd name="T90" fmla="*/ 183 w 601"/>
              <a:gd name="T91" fmla="*/ 220 h 517"/>
              <a:gd name="T92" fmla="*/ 247 w 601"/>
              <a:gd name="T93" fmla="*/ 12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517">
                <a:moveTo>
                  <a:pt x="508" y="128"/>
                </a:moveTo>
                <a:lnTo>
                  <a:pt x="508" y="128"/>
                </a:lnTo>
                <a:cubicBezTo>
                  <a:pt x="508" y="220"/>
                  <a:pt x="508" y="220"/>
                  <a:pt x="508" y="220"/>
                </a:cubicBezTo>
                <a:cubicBezTo>
                  <a:pt x="473" y="220"/>
                  <a:pt x="473" y="220"/>
                  <a:pt x="473" y="220"/>
                </a:cubicBezTo>
                <a:cubicBezTo>
                  <a:pt x="473" y="128"/>
                  <a:pt x="473" y="128"/>
                  <a:pt x="473" y="128"/>
                </a:cubicBezTo>
                <a:cubicBezTo>
                  <a:pt x="374" y="128"/>
                  <a:pt x="374" y="128"/>
                  <a:pt x="374" y="128"/>
                </a:cubicBezTo>
                <a:cubicBezTo>
                  <a:pt x="374" y="92"/>
                  <a:pt x="374" y="92"/>
                  <a:pt x="374" y="92"/>
                </a:cubicBezTo>
                <a:cubicBezTo>
                  <a:pt x="473" y="92"/>
                  <a:pt x="473" y="92"/>
                  <a:pt x="473" y="92"/>
                </a:cubicBezTo>
                <a:cubicBezTo>
                  <a:pt x="473" y="0"/>
                  <a:pt x="473" y="0"/>
                  <a:pt x="473" y="0"/>
                </a:cubicBezTo>
                <a:cubicBezTo>
                  <a:pt x="508" y="0"/>
                  <a:pt x="508" y="0"/>
                  <a:pt x="508" y="0"/>
                </a:cubicBezTo>
                <a:cubicBezTo>
                  <a:pt x="508" y="92"/>
                  <a:pt x="508" y="92"/>
                  <a:pt x="508" y="92"/>
                </a:cubicBezTo>
                <a:cubicBezTo>
                  <a:pt x="600" y="92"/>
                  <a:pt x="600" y="92"/>
                  <a:pt x="600" y="92"/>
                </a:cubicBezTo>
                <a:cubicBezTo>
                  <a:pt x="600" y="128"/>
                  <a:pt x="600" y="128"/>
                  <a:pt x="600" y="128"/>
                </a:cubicBezTo>
                <a:lnTo>
                  <a:pt x="508" y="128"/>
                </a:lnTo>
                <a:close/>
                <a:moveTo>
                  <a:pt x="247" y="36"/>
                </a:moveTo>
                <a:lnTo>
                  <a:pt x="247" y="36"/>
                </a:lnTo>
                <a:cubicBezTo>
                  <a:pt x="282" y="57"/>
                  <a:pt x="304" y="85"/>
                  <a:pt x="304" y="128"/>
                </a:cubicBezTo>
                <a:cubicBezTo>
                  <a:pt x="304" y="156"/>
                  <a:pt x="282" y="184"/>
                  <a:pt x="254" y="205"/>
                </a:cubicBezTo>
                <a:cubicBezTo>
                  <a:pt x="226" y="227"/>
                  <a:pt x="226" y="234"/>
                  <a:pt x="226" y="248"/>
                </a:cubicBezTo>
                <a:cubicBezTo>
                  <a:pt x="226" y="262"/>
                  <a:pt x="254" y="290"/>
                  <a:pt x="268" y="297"/>
                </a:cubicBezTo>
                <a:cubicBezTo>
                  <a:pt x="311" y="326"/>
                  <a:pt x="318" y="354"/>
                  <a:pt x="318" y="396"/>
                </a:cubicBezTo>
                <a:cubicBezTo>
                  <a:pt x="318" y="453"/>
                  <a:pt x="268" y="516"/>
                  <a:pt x="162" y="516"/>
                </a:cubicBezTo>
                <a:cubicBezTo>
                  <a:pt x="77" y="516"/>
                  <a:pt x="0" y="474"/>
                  <a:pt x="0" y="417"/>
                </a:cubicBezTo>
                <a:cubicBezTo>
                  <a:pt x="0" y="361"/>
                  <a:pt x="70" y="304"/>
                  <a:pt x="155" y="304"/>
                </a:cubicBezTo>
                <a:cubicBezTo>
                  <a:pt x="169" y="304"/>
                  <a:pt x="176" y="304"/>
                  <a:pt x="183" y="304"/>
                </a:cubicBezTo>
                <a:cubicBezTo>
                  <a:pt x="176" y="297"/>
                  <a:pt x="162" y="283"/>
                  <a:pt x="162" y="262"/>
                </a:cubicBezTo>
                <a:cubicBezTo>
                  <a:pt x="162" y="255"/>
                  <a:pt x="169" y="241"/>
                  <a:pt x="169" y="234"/>
                </a:cubicBezTo>
                <a:cubicBezTo>
                  <a:pt x="169" y="234"/>
                  <a:pt x="162" y="234"/>
                  <a:pt x="155" y="234"/>
                </a:cubicBezTo>
                <a:cubicBezTo>
                  <a:pt x="84" y="234"/>
                  <a:pt x="35" y="184"/>
                  <a:pt x="35" y="120"/>
                </a:cubicBezTo>
                <a:cubicBezTo>
                  <a:pt x="35" y="57"/>
                  <a:pt x="106" y="0"/>
                  <a:pt x="176" y="0"/>
                </a:cubicBezTo>
                <a:cubicBezTo>
                  <a:pt x="212" y="0"/>
                  <a:pt x="332" y="0"/>
                  <a:pt x="332" y="0"/>
                </a:cubicBezTo>
                <a:cubicBezTo>
                  <a:pt x="297" y="36"/>
                  <a:pt x="297" y="36"/>
                  <a:pt x="297" y="36"/>
                </a:cubicBezTo>
                <a:lnTo>
                  <a:pt x="247" y="36"/>
                </a:lnTo>
                <a:close/>
                <a:moveTo>
                  <a:pt x="176" y="326"/>
                </a:moveTo>
                <a:lnTo>
                  <a:pt x="176" y="326"/>
                </a:lnTo>
                <a:cubicBezTo>
                  <a:pt x="113" y="318"/>
                  <a:pt x="56" y="361"/>
                  <a:pt x="56" y="403"/>
                </a:cubicBezTo>
                <a:cubicBezTo>
                  <a:pt x="56" y="446"/>
                  <a:pt x="106" y="481"/>
                  <a:pt x="162" y="481"/>
                </a:cubicBezTo>
                <a:cubicBezTo>
                  <a:pt x="247" y="481"/>
                  <a:pt x="282" y="453"/>
                  <a:pt x="282" y="403"/>
                </a:cubicBezTo>
                <a:cubicBezTo>
                  <a:pt x="282" y="403"/>
                  <a:pt x="282" y="396"/>
                  <a:pt x="275" y="389"/>
                </a:cubicBezTo>
                <a:cubicBezTo>
                  <a:pt x="268" y="361"/>
                  <a:pt x="247" y="354"/>
                  <a:pt x="212" y="326"/>
                </a:cubicBezTo>
                <a:cubicBezTo>
                  <a:pt x="204" y="326"/>
                  <a:pt x="190" y="326"/>
                  <a:pt x="176" y="326"/>
                </a:cubicBezTo>
                <a:close/>
                <a:moveTo>
                  <a:pt x="247" y="128"/>
                </a:moveTo>
                <a:lnTo>
                  <a:pt x="247" y="128"/>
                </a:lnTo>
                <a:cubicBezTo>
                  <a:pt x="240" y="71"/>
                  <a:pt x="197" y="29"/>
                  <a:pt x="155" y="29"/>
                </a:cubicBezTo>
                <a:cubicBezTo>
                  <a:pt x="113" y="29"/>
                  <a:pt x="84" y="71"/>
                  <a:pt x="91" y="120"/>
                </a:cubicBezTo>
                <a:cubicBezTo>
                  <a:pt x="99" y="177"/>
                  <a:pt x="141" y="220"/>
                  <a:pt x="183" y="220"/>
                </a:cubicBezTo>
                <a:cubicBezTo>
                  <a:pt x="219" y="220"/>
                  <a:pt x="254" y="177"/>
                  <a:pt x="247" y="12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Tree>
    <p:extLst>
      <p:ext uri="{BB962C8B-B14F-4D97-AF65-F5344CB8AC3E}">
        <p14:creationId xmlns:p14="http://schemas.microsoft.com/office/powerpoint/2010/main" val="1937357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5">
    <p:spTree>
      <p:nvGrpSpPr>
        <p:cNvPr id="1" name=""/>
        <p:cNvGrpSpPr/>
        <p:nvPr/>
      </p:nvGrpSpPr>
      <p:grpSpPr>
        <a:xfrm>
          <a:off x="0" y="0"/>
          <a:ext cx="0" cy="0"/>
          <a:chOff x="0" y="0"/>
          <a:chExt cx="0" cy="0"/>
        </a:xfrm>
      </p:grpSpPr>
      <p:pic>
        <p:nvPicPr>
          <p:cNvPr id="6" name="Picture 5" descr="background2-radiolog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49"/>
          </a:xfrm>
          <a:prstGeom prst="rect">
            <a:avLst/>
          </a:prstGeom>
        </p:spPr>
      </p:pic>
      <p:sp>
        <p:nvSpPr>
          <p:cNvPr id="7" name="Freeform 109"/>
          <p:cNvSpPr>
            <a:spLocks noChangeArrowheads="1"/>
          </p:cNvSpPr>
          <p:nvPr userDrawn="1"/>
        </p:nvSpPr>
        <p:spPr bwMode="auto">
          <a:xfrm>
            <a:off x="2200766" y="4259812"/>
            <a:ext cx="579817" cy="491067"/>
          </a:xfrm>
          <a:custGeom>
            <a:avLst/>
            <a:gdLst>
              <a:gd name="T0" fmla="*/ 481 w 602"/>
              <a:gd name="T1" fmla="*/ 318 h 510"/>
              <a:gd name="T2" fmla="*/ 481 w 602"/>
              <a:gd name="T3" fmla="*/ 78 h 510"/>
              <a:gd name="T4" fmla="*/ 481 w 602"/>
              <a:gd name="T5" fmla="*/ 318 h 510"/>
              <a:gd name="T6" fmla="*/ 537 w 602"/>
              <a:gd name="T7" fmla="*/ 219 h 510"/>
              <a:gd name="T8" fmla="*/ 537 w 602"/>
              <a:gd name="T9" fmla="*/ 177 h 510"/>
              <a:gd name="T10" fmla="*/ 544 w 602"/>
              <a:gd name="T11" fmla="*/ 163 h 510"/>
              <a:gd name="T12" fmla="*/ 495 w 602"/>
              <a:gd name="T13" fmla="*/ 141 h 510"/>
              <a:gd name="T14" fmla="*/ 481 w 602"/>
              <a:gd name="T15" fmla="*/ 156 h 510"/>
              <a:gd name="T16" fmla="*/ 459 w 602"/>
              <a:gd name="T17" fmla="*/ 141 h 510"/>
              <a:gd name="T18" fmla="*/ 410 w 602"/>
              <a:gd name="T19" fmla="*/ 163 h 510"/>
              <a:gd name="T20" fmla="*/ 424 w 602"/>
              <a:gd name="T21" fmla="*/ 177 h 510"/>
              <a:gd name="T22" fmla="*/ 424 w 602"/>
              <a:gd name="T23" fmla="*/ 219 h 510"/>
              <a:gd name="T24" fmla="*/ 410 w 602"/>
              <a:gd name="T25" fmla="*/ 233 h 510"/>
              <a:gd name="T26" fmla="*/ 459 w 602"/>
              <a:gd name="T27" fmla="*/ 254 h 510"/>
              <a:gd name="T28" fmla="*/ 481 w 602"/>
              <a:gd name="T29" fmla="*/ 240 h 510"/>
              <a:gd name="T30" fmla="*/ 495 w 602"/>
              <a:gd name="T31" fmla="*/ 254 h 510"/>
              <a:gd name="T32" fmla="*/ 544 w 602"/>
              <a:gd name="T33" fmla="*/ 233 h 510"/>
              <a:gd name="T34" fmla="*/ 361 w 602"/>
              <a:gd name="T35" fmla="*/ 99 h 510"/>
              <a:gd name="T36" fmla="*/ 332 w 602"/>
              <a:gd name="T37" fmla="*/ 42 h 510"/>
              <a:gd name="T38" fmla="*/ 325 w 602"/>
              <a:gd name="T39" fmla="*/ 28 h 510"/>
              <a:gd name="T40" fmla="*/ 382 w 602"/>
              <a:gd name="T41" fmla="*/ 14 h 510"/>
              <a:gd name="T42" fmla="*/ 410 w 602"/>
              <a:gd name="T43" fmla="*/ 63 h 510"/>
              <a:gd name="T44" fmla="*/ 269 w 602"/>
              <a:gd name="T45" fmla="*/ 42 h 510"/>
              <a:gd name="T46" fmla="*/ 205 w 602"/>
              <a:gd name="T47" fmla="*/ 163 h 510"/>
              <a:gd name="T48" fmla="*/ 219 w 602"/>
              <a:gd name="T49" fmla="*/ 14 h 510"/>
              <a:gd name="T50" fmla="*/ 240 w 602"/>
              <a:gd name="T51" fmla="*/ 0 h 510"/>
              <a:gd name="T52" fmla="*/ 269 w 602"/>
              <a:gd name="T53" fmla="*/ 42 h 510"/>
              <a:gd name="T54" fmla="*/ 226 w 602"/>
              <a:gd name="T55" fmla="*/ 191 h 510"/>
              <a:gd name="T56" fmla="*/ 325 w 602"/>
              <a:gd name="T57" fmla="*/ 198 h 510"/>
              <a:gd name="T58" fmla="*/ 382 w 602"/>
              <a:gd name="T59" fmla="*/ 424 h 510"/>
              <a:gd name="T60" fmla="*/ 438 w 602"/>
              <a:gd name="T61" fmla="*/ 424 h 510"/>
              <a:gd name="T62" fmla="*/ 481 w 602"/>
              <a:gd name="T63" fmla="*/ 346 h 510"/>
              <a:gd name="T64" fmla="*/ 488 w 602"/>
              <a:gd name="T65" fmla="*/ 488 h 510"/>
              <a:gd name="T66" fmla="*/ 459 w 602"/>
              <a:gd name="T67" fmla="*/ 509 h 510"/>
              <a:gd name="T68" fmla="*/ 452 w 602"/>
              <a:gd name="T69" fmla="*/ 509 h 510"/>
              <a:gd name="T70" fmla="*/ 141 w 602"/>
              <a:gd name="T71" fmla="*/ 509 h 510"/>
              <a:gd name="T72" fmla="*/ 141 w 602"/>
              <a:gd name="T73" fmla="*/ 509 h 510"/>
              <a:gd name="T74" fmla="*/ 113 w 602"/>
              <a:gd name="T75" fmla="*/ 488 h 510"/>
              <a:gd name="T76" fmla="*/ 50 w 602"/>
              <a:gd name="T77" fmla="*/ 247 h 510"/>
              <a:gd name="T78" fmla="*/ 0 w 602"/>
              <a:gd name="T79" fmla="*/ 219 h 510"/>
              <a:gd name="T80" fmla="*/ 134 w 602"/>
              <a:gd name="T81" fmla="*/ 191 h 510"/>
              <a:gd name="T82" fmla="*/ 269 w 602"/>
              <a:gd name="T83" fmla="*/ 424 h 510"/>
              <a:gd name="T84" fmla="*/ 297 w 602"/>
              <a:gd name="T85" fmla="*/ 452 h 510"/>
              <a:gd name="T86" fmla="*/ 325 w 602"/>
              <a:gd name="T87" fmla="*/ 276 h 510"/>
              <a:gd name="T88" fmla="*/ 269 w 602"/>
              <a:gd name="T89" fmla="*/ 276 h 510"/>
              <a:gd name="T90" fmla="*/ 212 w 602"/>
              <a:gd name="T91" fmla="*/ 276 h 510"/>
              <a:gd name="T92" fmla="*/ 184 w 602"/>
              <a:gd name="T93" fmla="*/ 247 h 510"/>
              <a:gd name="T94" fmla="*/ 155 w 602"/>
              <a:gd name="T95" fmla="*/ 424 h 510"/>
              <a:gd name="T96" fmla="*/ 212 w 602"/>
              <a:gd name="T97"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510">
                <a:moveTo>
                  <a:pt x="481" y="318"/>
                </a:moveTo>
                <a:lnTo>
                  <a:pt x="481" y="318"/>
                </a:lnTo>
                <a:cubicBezTo>
                  <a:pt x="410" y="318"/>
                  <a:pt x="353" y="269"/>
                  <a:pt x="353" y="198"/>
                </a:cubicBezTo>
                <a:cubicBezTo>
                  <a:pt x="353" y="127"/>
                  <a:pt x="410" y="78"/>
                  <a:pt x="481" y="78"/>
                </a:cubicBezTo>
                <a:cubicBezTo>
                  <a:pt x="544" y="78"/>
                  <a:pt x="601" y="127"/>
                  <a:pt x="601" y="198"/>
                </a:cubicBezTo>
                <a:cubicBezTo>
                  <a:pt x="601" y="269"/>
                  <a:pt x="544" y="318"/>
                  <a:pt x="481" y="318"/>
                </a:cubicBezTo>
                <a:close/>
                <a:moveTo>
                  <a:pt x="537" y="219"/>
                </a:moveTo>
                <a:lnTo>
                  <a:pt x="537" y="219"/>
                </a:lnTo>
                <a:cubicBezTo>
                  <a:pt x="516" y="198"/>
                  <a:pt x="516" y="198"/>
                  <a:pt x="516" y="198"/>
                </a:cubicBezTo>
                <a:cubicBezTo>
                  <a:pt x="537" y="177"/>
                  <a:pt x="537" y="177"/>
                  <a:pt x="537" y="177"/>
                </a:cubicBezTo>
                <a:lnTo>
                  <a:pt x="537" y="177"/>
                </a:lnTo>
                <a:cubicBezTo>
                  <a:pt x="544" y="177"/>
                  <a:pt x="544" y="170"/>
                  <a:pt x="544" y="163"/>
                </a:cubicBezTo>
                <a:cubicBezTo>
                  <a:pt x="544" y="141"/>
                  <a:pt x="530" y="134"/>
                  <a:pt x="516" y="134"/>
                </a:cubicBezTo>
                <a:cubicBezTo>
                  <a:pt x="509" y="134"/>
                  <a:pt x="502" y="134"/>
                  <a:pt x="495" y="141"/>
                </a:cubicBezTo>
                <a:lnTo>
                  <a:pt x="495" y="141"/>
                </a:lnTo>
                <a:cubicBezTo>
                  <a:pt x="481" y="156"/>
                  <a:pt x="481" y="156"/>
                  <a:pt x="481" y="156"/>
                </a:cubicBezTo>
                <a:cubicBezTo>
                  <a:pt x="459" y="141"/>
                  <a:pt x="459" y="141"/>
                  <a:pt x="459" y="141"/>
                </a:cubicBezTo>
                <a:lnTo>
                  <a:pt x="459" y="141"/>
                </a:lnTo>
                <a:cubicBezTo>
                  <a:pt x="452" y="134"/>
                  <a:pt x="445" y="134"/>
                  <a:pt x="438" y="134"/>
                </a:cubicBezTo>
                <a:cubicBezTo>
                  <a:pt x="424" y="134"/>
                  <a:pt x="410" y="141"/>
                  <a:pt x="410" y="163"/>
                </a:cubicBezTo>
                <a:cubicBezTo>
                  <a:pt x="410" y="170"/>
                  <a:pt x="417" y="177"/>
                  <a:pt x="424" y="177"/>
                </a:cubicBezTo>
                <a:lnTo>
                  <a:pt x="424" y="177"/>
                </a:lnTo>
                <a:cubicBezTo>
                  <a:pt x="438" y="198"/>
                  <a:pt x="438" y="198"/>
                  <a:pt x="438" y="198"/>
                </a:cubicBezTo>
                <a:cubicBezTo>
                  <a:pt x="424" y="219"/>
                  <a:pt x="424" y="219"/>
                  <a:pt x="424" y="219"/>
                </a:cubicBezTo>
                <a:lnTo>
                  <a:pt x="424" y="219"/>
                </a:lnTo>
                <a:cubicBezTo>
                  <a:pt x="417" y="219"/>
                  <a:pt x="410" y="226"/>
                  <a:pt x="410" y="233"/>
                </a:cubicBezTo>
                <a:cubicBezTo>
                  <a:pt x="410" y="254"/>
                  <a:pt x="424" y="261"/>
                  <a:pt x="438" y="261"/>
                </a:cubicBezTo>
                <a:cubicBezTo>
                  <a:pt x="445" y="261"/>
                  <a:pt x="452" y="261"/>
                  <a:pt x="459" y="254"/>
                </a:cubicBezTo>
                <a:lnTo>
                  <a:pt x="459" y="254"/>
                </a:lnTo>
                <a:cubicBezTo>
                  <a:pt x="481" y="240"/>
                  <a:pt x="481" y="240"/>
                  <a:pt x="481" y="240"/>
                </a:cubicBezTo>
                <a:cubicBezTo>
                  <a:pt x="495" y="254"/>
                  <a:pt x="495" y="254"/>
                  <a:pt x="495" y="254"/>
                </a:cubicBezTo>
                <a:lnTo>
                  <a:pt x="495" y="254"/>
                </a:lnTo>
                <a:cubicBezTo>
                  <a:pt x="502" y="261"/>
                  <a:pt x="509" y="261"/>
                  <a:pt x="516" y="261"/>
                </a:cubicBezTo>
                <a:cubicBezTo>
                  <a:pt x="530" y="261"/>
                  <a:pt x="544" y="254"/>
                  <a:pt x="544" y="233"/>
                </a:cubicBezTo>
                <a:cubicBezTo>
                  <a:pt x="544" y="226"/>
                  <a:pt x="544" y="219"/>
                  <a:pt x="537" y="219"/>
                </a:cubicBezTo>
                <a:close/>
                <a:moveTo>
                  <a:pt x="361" y="99"/>
                </a:moveTo>
                <a:lnTo>
                  <a:pt x="361" y="99"/>
                </a:lnTo>
                <a:cubicBezTo>
                  <a:pt x="332" y="42"/>
                  <a:pt x="332" y="42"/>
                  <a:pt x="332" y="42"/>
                </a:cubicBezTo>
                <a:lnTo>
                  <a:pt x="332" y="42"/>
                </a:lnTo>
                <a:cubicBezTo>
                  <a:pt x="332" y="35"/>
                  <a:pt x="325" y="35"/>
                  <a:pt x="325" y="28"/>
                </a:cubicBezTo>
                <a:cubicBezTo>
                  <a:pt x="325" y="14"/>
                  <a:pt x="339" y="0"/>
                  <a:pt x="353" y="0"/>
                </a:cubicBezTo>
                <a:cubicBezTo>
                  <a:pt x="368" y="0"/>
                  <a:pt x="375" y="7"/>
                  <a:pt x="382" y="14"/>
                </a:cubicBezTo>
                <a:lnTo>
                  <a:pt x="382" y="14"/>
                </a:lnTo>
                <a:cubicBezTo>
                  <a:pt x="410" y="63"/>
                  <a:pt x="410" y="63"/>
                  <a:pt x="410" y="63"/>
                </a:cubicBezTo>
                <a:cubicBezTo>
                  <a:pt x="389" y="71"/>
                  <a:pt x="375" y="85"/>
                  <a:pt x="361" y="99"/>
                </a:cubicBezTo>
                <a:close/>
                <a:moveTo>
                  <a:pt x="269" y="42"/>
                </a:moveTo>
                <a:lnTo>
                  <a:pt x="269" y="42"/>
                </a:lnTo>
                <a:cubicBezTo>
                  <a:pt x="205" y="163"/>
                  <a:pt x="205" y="163"/>
                  <a:pt x="205" y="163"/>
                </a:cubicBezTo>
                <a:cubicBezTo>
                  <a:pt x="141" y="163"/>
                  <a:pt x="141" y="163"/>
                  <a:pt x="141" y="163"/>
                </a:cubicBezTo>
                <a:cubicBezTo>
                  <a:pt x="219" y="14"/>
                  <a:pt x="219" y="14"/>
                  <a:pt x="219" y="14"/>
                </a:cubicBezTo>
                <a:lnTo>
                  <a:pt x="219" y="14"/>
                </a:lnTo>
                <a:cubicBezTo>
                  <a:pt x="219" y="7"/>
                  <a:pt x="233" y="0"/>
                  <a:pt x="240" y="0"/>
                </a:cubicBezTo>
                <a:cubicBezTo>
                  <a:pt x="262" y="0"/>
                  <a:pt x="269" y="14"/>
                  <a:pt x="269" y="28"/>
                </a:cubicBezTo>
                <a:cubicBezTo>
                  <a:pt x="269" y="35"/>
                  <a:pt x="269" y="35"/>
                  <a:pt x="269" y="42"/>
                </a:cubicBezTo>
                <a:close/>
                <a:moveTo>
                  <a:pt x="226" y="191"/>
                </a:moveTo>
                <a:lnTo>
                  <a:pt x="226" y="191"/>
                </a:lnTo>
                <a:cubicBezTo>
                  <a:pt x="325" y="191"/>
                  <a:pt x="325" y="191"/>
                  <a:pt x="325" y="191"/>
                </a:cubicBezTo>
                <a:lnTo>
                  <a:pt x="325" y="198"/>
                </a:lnTo>
                <a:cubicBezTo>
                  <a:pt x="325" y="247"/>
                  <a:pt x="346" y="290"/>
                  <a:pt x="382" y="318"/>
                </a:cubicBezTo>
                <a:cubicBezTo>
                  <a:pt x="382" y="424"/>
                  <a:pt x="382" y="424"/>
                  <a:pt x="382" y="424"/>
                </a:cubicBezTo>
                <a:cubicBezTo>
                  <a:pt x="382" y="438"/>
                  <a:pt x="396" y="452"/>
                  <a:pt x="410" y="452"/>
                </a:cubicBezTo>
                <a:cubicBezTo>
                  <a:pt x="431" y="452"/>
                  <a:pt x="438" y="438"/>
                  <a:pt x="438" y="424"/>
                </a:cubicBezTo>
                <a:cubicBezTo>
                  <a:pt x="438" y="346"/>
                  <a:pt x="438" y="346"/>
                  <a:pt x="438" y="346"/>
                </a:cubicBezTo>
                <a:cubicBezTo>
                  <a:pt x="452" y="346"/>
                  <a:pt x="466" y="346"/>
                  <a:pt x="481" y="346"/>
                </a:cubicBezTo>
                <a:cubicBezTo>
                  <a:pt x="495" y="346"/>
                  <a:pt x="509" y="346"/>
                  <a:pt x="523" y="339"/>
                </a:cubicBezTo>
                <a:cubicBezTo>
                  <a:pt x="488" y="488"/>
                  <a:pt x="488" y="488"/>
                  <a:pt x="488" y="488"/>
                </a:cubicBezTo>
                <a:lnTo>
                  <a:pt x="488" y="488"/>
                </a:lnTo>
                <a:cubicBezTo>
                  <a:pt x="481" y="502"/>
                  <a:pt x="474" y="509"/>
                  <a:pt x="459" y="509"/>
                </a:cubicBezTo>
                <a:lnTo>
                  <a:pt x="459" y="509"/>
                </a:lnTo>
                <a:cubicBezTo>
                  <a:pt x="452" y="509"/>
                  <a:pt x="452" y="509"/>
                  <a:pt x="452" y="509"/>
                </a:cubicBezTo>
                <a:cubicBezTo>
                  <a:pt x="445" y="509"/>
                  <a:pt x="445" y="509"/>
                  <a:pt x="445" y="509"/>
                </a:cubicBezTo>
                <a:cubicBezTo>
                  <a:pt x="141" y="509"/>
                  <a:pt x="141" y="509"/>
                  <a:pt x="141" y="509"/>
                </a:cubicBezTo>
                <a:lnTo>
                  <a:pt x="141" y="509"/>
                </a:lnTo>
                <a:lnTo>
                  <a:pt x="141" y="509"/>
                </a:lnTo>
                <a:lnTo>
                  <a:pt x="141" y="509"/>
                </a:lnTo>
                <a:cubicBezTo>
                  <a:pt x="127" y="509"/>
                  <a:pt x="113" y="502"/>
                  <a:pt x="113" y="488"/>
                </a:cubicBezTo>
                <a:lnTo>
                  <a:pt x="113" y="488"/>
                </a:lnTo>
                <a:cubicBezTo>
                  <a:pt x="50" y="247"/>
                  <a:pt x="50" y="247"/>
                  <a:pt x="50"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9" y="424"/>
                </a:moveTo>
                <a:lnTo>
                  <a:pt x="269" y="424"/>
                </a:lnTo>
                <a:cubicBezTo>
                  <a:pt x="269" y="438"/>
                  <a:pt x="283" y="452"/>
                  <a:pt x="297" y="452"/>
                </a:cubicBezTo>
                <a:cubicBezTo>
                  <a:pt x="318" y="452"/>
                  <a:pt x="325" y="438"/>
                  <a:pt x="325" y="424"/>
                </a:cubicBezTo>
                <a:cubicBezTo>
                  <a:pt x="325" y="276"/>
                  <a:pt x="325" y="276"/>
                  <a:pt x="325" y="276"/>
                </a:cubicBezTo>
                <a:cubicBezTo>
                  <a:pt x="325" y="254"/>
                  <a:pt x="318" y="247"/>
                  <a:pt x="297" y="247"/>
                </a:cubicBezTo>
                <a:cubicBezTo>
                  <a:pt x="283" y="247"/>
                  <a:pt x="269" y="254"/>
                  <a:pt x="269" y="276"/>
                </a:cubicBezTo>
                <a:lnTo>
                  <a:pt x="269" y="424"/>
                </a:lnTo>
                <a:close/>
                <a:moveTo>
                  <a:pt x="212" y="276"/>
                </a:moveTo>
                <a:lnTo>
                  <a:pt x="212" y="276"/>
                </a:lnTo>
                <a:cubicBezTo>
                  <a:pt x="212" y="254"/>
                  <a:pt x="205" y="247"/>
                  <a:pt x="184" y="247"/>
                </a:cubicBezTo>
                <a:cubicBezTo>
                  <a:pt x="170" y="247"/>
                  <a:pt x="155" y="254"/>
                  <a:pt x="155" y="276"/>
                </a:cubicBezTo>
                <a:cubicBezTo>
                  <a:pt x="155" y="424"/>
                  <a:pt x="155" y="424"/>
                  <a:pt x="155" y="424"/>
                </a:cubicBezTo>
                <a:cubicBezTo>
                  <a:pt x="155" y="438"/>
                  <a:pt x="170" y="452"/>
                  <a:pt x="184" y="452"/>
                </a:cubicBezTo>
                <a:cubicBezTo>
                  <a:pt x="205" y="452"/>
                  <a:pt x="212" y="438"/>
                  <a:pt x="212" y="424"/>
                </a:cubicBezTo>
                <a:lnTo>
                  <a:pt x="212" y="27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8" name="Freeform 110"/>
          <p:cNvSpPr>
            <a:spLocks noChangeArrowheads="1"/>
          </p:cNvSpPr>
          <p:nvPr userDrawn="1"/>
        </p:nvSpPr>
        <p:spPr bwMode="auto">
          <a:xfrm>
            <a:off x="1180800" y="4259812"/>
            <a:ext cx="584048" cy="491067"/>
          </a:xfrm>
          <a:custGeom>
            <a:avLst/>
            <a:gdLst>
              <a:gd name="T0" fmla="*/ 480 w 609"/>
              <a:gd name="T1" fmla="*/ 318 h 510"/>
              <a:gd name="T2" fmla="*/ 480 w 609"/>
              <a:gd name="T3" fmla="*/ 78 h 510"/>
              <a:gd name="T4" fmla="*/ 480 w 609"/>
              <a:gd name="T5" fmla="*/ 318 h 510"/>
              <a:gd name="T6" fmla="*/ 537 w 609"/>
              <a:gd name="T7" fmla="*/ 141 h 510"/>
              <a:gd name="T8" fmla="*/ 466 w 609"/>
              <a:gd name="T9" fmla="*/ 205 h 510"/>
              <a:gd name="T10" fmla="*/ 424 w 609"/>
              <a:gd name="T11" fmla="*/ 177 h 510"/>
              <a:gd name="T12" fmla="*/ 410 w 609"/>
              <a:gd name="T13" fmla="*/ 226 h 510"/>
              <a:gd name="T14" fmla="*/ 466 w 609"/>
              <a:gd name="T15" fmla="*/ 276 h 510"/>
              <a:gd name="T16" fmla="*/ 558 w 609"/>
              <a:gd name="T17" fmla="*/ 191 h 510"/>
              <a:gd name="T18" fmla="*/ 537 w 609"/>
              <a:gd name="T19" fmla="*/ 141 h 510"/>
              <a:gd name="T20" fmla="*/ 367 w 609"/>
              <a:gd name="T21" fmla="*/ 99 h 510"/>
              <a:gd name="T22" fmla="*/ 339 w 609"/>
              <a:gd name="T23" fmla="*/ 42 h 510"/>
              <a:gd name="T24" fmla="*/ 360 w 609"/>
              <a:gd name="T25" fmla="*/ 0 h 510"/>
              <a:gd name="T26" fmla="*/ 389 w 609"/>
              <a:gd name="T27" fmla="*/ 14 h 510"/>
              <a:gd name="T28" fmla="*/ 367 w 609"/>
              <a:gd name="T29" fmla="*/ 99 h 510"/>
              <a:gd name="T30" fmla="*/ 269 w 609"/>
              <a:gd name="T31" fmla="*/ 42 h 510"/>
              <a:gd name="T32" fmla="*/ 148 w 609"/>
              <a:gd name="T33" fmla="*/ 163 h 510"/>
              <a:gd name="T34" fmla="*/ 219 w 609"/>
              <a:gd name="T35" fmla="*/ 14 h 510"/>
              <a:gd name="T36" fmla="*/ 276 w 609"/>
              <a:gd name="T37" fmla="*/ 28 h 510"/>
              <a:gd name="T38" fmla="*/ 233 w 609"/>
              <a:gd name="T39" fmla="*/ 191 h 510"/>
              <a:gd name="T40" fmla="*/ 332 w 609"/>
              <a:gd name="T41" fmla="*/ 191 h 510"/>
              <a:gd name="T42" fmla="*/ 389 w 609"/>
              <a:gd name="T43" fmla="*/ 318 h 510"/>
              <a:gd name="T44" fmla="*/ 417 w 609"/>
              <a:gd name="T45" fmla="*/ 452 h 510"/>
              <a:gd name="T46" fmla="*/ 445 w 609"/>
              <a:gd name="T47" fmla="*/ 346 h 510"/>
              <a:gd name="T48" fmla="*/ 530 w 609"/>
              <a:gd name="T49" fmla="*/ 339 h 510"/>
              <a:gd name="T50" fmla="*/ 495 w 609"/>
              <a:gd name="T51" fmla="*/ 488 h 510"/>
              <a:gd name="T52" fmla="*/ 466 w 609"/>
              <a:gd name="T53" fmla="*/ 509 h 510"/>
              <a:gd name="T54" fmla="*/ 452 w 609"/>
              <a:gd name="T55" fmla="*/ 509 h 510"/>
              <a:gd name="T56" fmla="*/ 141 w 609"/>
              <a:gd name="T57" fmla="*/ 509 h 510"/>
              <a:gd name="T58" fmla="*/ 141 w 609"/>
              <a:gd name="T59" fmla="*/ 509 h 510"/>
              <a:gd name="T60" fmla="*/ 113 w 609"/>
              <a:gd name="T61" fmla="*/ 488 h 510"/>
              <a:gd name="T62" fmla="*/ 28 w 609"/>
              <a:gd name="T63" fmla="*/ 247 h 510"/>
              <a:gd name="T64" fmla="*/ 28 w 609"/>
              <a:gd name="T65" fmla="*/ 191 h 510"/>
              <a:gd name="T66" fmla="*/ 233 w 609"/>
              <a:gd name="T67" fmla="*/ 191 h 510"/>
              <a:gd name="T68" fmla="*/ 276 w 609"/>
              <a:gd name="T69" fmla="*/ 424 h 510"/>
              <a:gd name="T70" fmla="*/ 332 w 609"/>
              <a:gd name="T71" fmla="*/ 424 h 510"/>
              <a:gd name="T72" fmla="*/ 304 w 609"/>
              <a:gd name="T73" fmla="*/ 247 h 510"/>
              <a:gd name="T74" fmla="*/ 276 w 609"/>
              <a:gd name="T75" fmla="*/ 424 h 510"/>
              <a:gd name="T76" fmla="*/ 219 w 609"/>
              <a:gd name="T77" fmla="*/ 276 h 510"/>
              <a:gd name="T78" fmla="*/ 162 w 609"/>
              <a:gd name="T79" fmla="*/ 276 h 510"/>
              <a:gd name="T80" fmla="*/ 191 w 609"/>
              <a:gd name="T81" fmla="*/ 452 h 510"/>
              <a:gd name="T82" fmla="*/ 219 w 609"/>
              <a:gd name="T83" fmla="*/ 27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9" h="510">
                <a:moveTo>
                  <a:pt x="480" y="318"/>
                </a:moveTo>
                <a:lnTo>
                  <a:pt x="480" y="318"/>
                </a:lnTo>
                <a:cubicBezTo>
                  <a:pt x="417" y="318"/>
                  <a:pt x="360" y="269"/>
                  <a:pt x="360" y="198"/>
                </a:cubicBezTo>
                <a:cubicBezTo>
                  <a:pt x="360" y="127"/>
                  <a:pt x="417" y="78"/>
                  <a:pt x="480" y="78"/>
                </a:cubicBezTo>
                <a:cubicBezTo>
                  <a:pt x="551" y="78"/>
                  <a:pt x="608" y="127"/>
                  <a:pt x="608" y="198"/>
                </a:cubicBezTo>
                <a:cubicBezTo>
                  <a:pt x="608" y="269"/>
                  <a:pt x="551" y="318"/>
                  <a:pt x="480" y="318"/>
                </a:cubicBezTo>
                <a:close/>
                <a:moveTo>
                  <a:pt x="537" y="141"/>
                </a:moveTo>
                <a:lnTo>
                  <a:pt x="537" y="141"/>
                </a:lnTo>
                <a:cubicBezTo>
                  <a:pt x="530" y="141"/>
                  <a:pt x="523" y="141"/>
                  <a:pt x="523" y="148"/>
                </a:cubicBezTo>
                <a:cubicBezTo>
                  <a:pt x="466" y="205"/>
                  <a:pt x="466" y="205"/>
                  <a:pt x="466" y="205"/>
                </a:cubicBezTo>
                <a:cubicBezTo>
                  <a:pt x="445" y="191"/>
                  <a:pt x="445" y="191"/>
                  <a:pt x="445" y="191"/>
                </a:cubicBezTo>
                <a:cubicBezTo>
                  <a:pt x="438" y="184"/>
                  <a:pt x="431" y="177"/>
                  <a:pt x="424" y="177"/>
                </a:cubicBezTo>
                <a:cubicBezTo>
                  <a:pt x="410" y="177"/>
                  <a:pt x="396" y="191"/>
                  <a:pt x="396" y="205"/>
                </a:cubicBezTo>
                <a:cubicBezTo>
                  <a:pt x="396" y="212"/>
                  <a:pt x="403" y="219"/>
                  <a:pt x="410" y="226"/>
                </a:cubicBezTo>
                <a:cubicBezTo>
                  <a:pt x="445" y="261"/>
                  <a:pt x="445" y="261"/>
                  <a:pt x="445" y="261"/>
                </a:cubicBezTo>
                <a:cubicBezTo>
                  <a:pt x="452" y="269"/>
                  <a:pt x="459" y="276"/>
                  <a:pt x="466" y="276"/>
                </a:cubicBezTo>
                <a:cubicBezTo>
                  <a:pt x="473" y="276"/>
                  <a:pt x="480" y="269"/>
                  <a:pt x="480" y="261"/>
                </a:cubicBezTo>
                <a:cubicBezTo>
                  <a:pt x="558" y="191"/>
                  <a:pt x="558" y="191"/>
                  <a:pt x="558" y="191"/>
                </a:cubicBezTo>
                <a:cubicBezTo>
                  <a:pt x="565" y="184"/>
                  <a:pt x="565" y="177"/>
                  <a:pt x="565" y="170"/>
                </a:cubicBezTo>
                <a:cubicBezTo>
                  <a:pt x="565" y="156"/>
                  <a:pt x="558" y="141"/>
                  <a:pt x="537" y="141"/>
                </a:cubicBezTo>
                <a:close/>
                <a:moveTo>
                  <a:pt x="367" y="99"/>
                </a:moveTo>
                <a:lnTo>
                  <a:pt x="367" y="99"/>
                </a:lnTo>
                <a:cubicBezTo>
                  <a:pt x="339" y="42"/>
                  <a:pt x="339" y="42"/>
                  <a:pt x="339" y="42"/>
                </a:cubicBezTo>
                <a:lnTo>
                  <a:pt x="339" y="42"/>
                </a:lnTo>
                <a:cubicBezTo>
                  <a:pt x="332" y="35"/>
                  <a:pt x="332" y="35"/>
                  <a:pt x="332" y="28"/>
                </a:cubicBezTo>
                <a:cubicBezTo>
                  <a:pt x="332" y="14"/>
                  <a:pt x="346" y="0"/>
                  <a:pt x="360" y="0"/>
                </a:cubicBezTo>
                <a:cubicBezTo>
                  <a:pt x="375" y="0"/>
                  <a:pt x="382" y="7"/>
                  <a:pt x="389" y="14"/>
                </a:cubicBezTo>
                <a:lnTo>
                  <a:pt x="389" y="14"/>
                </a:lnTo>
                <a:cubicBezTo>
                  <a:pt x="410" y="63"/>
                  <a:pt x="410" y="63"/>
                  <a:pt x="410" y="63"/>
                </a:cubicBezTo>
                <a:cubicBezTo>
                  <a:pt x="396" y="71"/>
                  <a:pt x="382" y="85"/>
                  <a:pt x="367" y="99"/>
                </a:cubicBezTo>
                <a:close/>
                <a:moveTo>
                  <a:pt x="269" y="42"/>
                </a:moveTo>
                <a:lnTo>
                  <a:pt x="269" y="42"/>
                </a:lnTo>
                <a:cubicBezTo>
                  <a:pt x="212" y="163"/>
                  <a:pt x="212" y="163"/>
                  <a:pt x="212" y="163"/>
                </a:cubicBezTo>
                <a:cubicBezTo>
                  <a:pt x="148" y="163"/>
                  <a:pt x="148" y="163"/>
                  <a:pt x="148" y="163"/>
                </a:cubicBezTo>
                <a:cubicBezTo>
                  <a:pt x="219" y="14"/>
                  <a:pt x="219" y="14"/>
                  <a:pt x="219" y="14"/>
                </a:cubicBezTo>
                <a:lnTo>
                  <a:pt x="219" y="14"/>
                </a:lnTo>
                <a:cubicBezTo>
                  <a:pt x="226" y="7"/>
                  <a:pt x="233" y="0"/>
                  <a:pt x="247" y="0"/>
                </a:cubicBezTo>
                <a:cubicBezTo>
                  <a:pt x="262" y="0"/>
                  <a:pt x="276" y="14"/>
                  <a:pt x="276" y="28"/>
                </a:cubicBezTo>
                <a:cubicBezTo>
                  <a:pt x="276" y="35"/>
                  <a:pt x="276" y="35"/>
                  <a:pt x="269" y="42"/>
                </a:cubicBezTo>
                <a:close/>
                <a:moveTo>
                  <a:pt x="233" y="191"/>
                </a:moveTo>
                <a:lnTo>
                  <a:pt x="233" y="191"/>
                </a:lnTo>
                <a:cubicBezTo>
                  <a:pt x="332" y="191"/>
                  <a:pt x="332" y="191"/>
                  <a:pt x="332" y="191"/>
                </a:cubicBezTo>
                <a:lnTo>
                  <a:pt x="332" y="198"/>
                </a:lnTo>
                <a:cubicBezTo>
                  <a:pt x="332" y="247"/>
                  <a:pt x="353" y="290"/>
                  <a:pt x="389" y="318"/>
                </a:cubicBezTo>
                <a:cubicBezTo>
                  <a:pt x="389" y="424"/>
                  <a:pt x="389" y="424"/>
                  <a:pt x="389" y="424"/>
                </a:cubicBezTo>
                <a:cubicBezTo>
                  <a:pt x="389" y="438"/>
                  <a:pt x="403" y="452"/>
                  <a:pt x="417" y="452"/>
                </a:cubicBezTo>
                <a:cubicBezTo>
                  <a:pt x="431" y="452"/>
                  <a:pt x="445" y="438"/>
                  <a:pt x="445" y="424"/>
                </a:cubicBezTo>
                <a:cubicBezTo>
                  <a:pt x="445" y="346"/>
                  <a:pt x="445" y="346"/>
                  <a:pt x="445" y="346"/>
                </a:cubicBezTo>
                <a:cubicBezTo>
                  <a:pt x="459" y="346"/>
                  <a:pt x="466" y="346"/>
                  <a:pt x="480" y="346"/>
                </a:cubicBezTo>
                <a:cubicBezTo>
                  <a:pt x="502" y="346"/>
                  <a:pt x="516" y="346"/>
                  <a:pt x="530" y="339"/>
                </a:cubicBezTo>
                <a:cubicBezTo>
                  <a:pt x="495" y="488"/>
                  <a:pt x="495" y="488"/>
                  <a:pt x="495" y="488"/>
                </a:cubicBezTo>
                <a:lnTo>
                  <a:pt x="495" y="488"/>
                </a:lnTo>
                <a:cubicBezTo>
                  <a:pt x="488" y="502"/>
                  <a:pt x="480" y="509"/>
                  <a:pt x="466" y="509"/>
                </a:cubicBezTo>
                <a:lnTo>
                  <a:pt x="466" y="509"/>
                </a:lnTo>
                <a:cubicBezTo>
                  <a:pt x="459" y="509"/>
                  <a:pt x="459" y="509"/>
                  <a:pt x="459" y="509"/>
                </a:cubicBezTo>
                <a:cubicBezTo>
                  <a:pt x="452" y="509"/>
                  <a:pt x="452" y="509"/>
                  <a:pt x="452" y="509"/>
                </a:cubicBezTo>
                <a:cubicBezTo>
                  <a:pt x="141" y="509"/>
                  <a:pt x="141" y="509"/>
                  <a:pt x="141" y="509"/>
                </a:cubicBezTo>
                <a:lnTo>
                  <a:pt x="141" y="509"/>
                </a:lnTo>
                <a:lnTo>
                  <a:pt x="141" y="509"/>
                </a:lnTo>
                <a:lnTo>
                  <a:pt x="141" y="509"/>
                </a:lnTo>
                <a:cubicBezTo>
                  <a:pt x="127" y="509"/>
                  <a:pt x="120" y="502"/>
                  <a:pt x="113" y="488"/>
                </a:cubicBezTo>
                <a:lnTo>
                  <a:pt x="113" y="488"/>
                </a:lnTo>
                <a:cubicBezTo>
                  <a:pt x="56" y="247"/>
                  <a:pt x="56" y="247"/>
                  <a:pt x="56" y="247"/>
                </a:cubicBezTo>
                <a:cubicBezTo>
                  <a:pt x="28" y="247"/>
                  <a:pt x="28" y="247"/>
                  <a:pt x="28" y="247"/>
                </a:cubicBezTo>
                <a:cubicBezTo>
                  <a:pt x="14" y="247"/>
                  <a:pt x="0" y="233"/>
                  <a:pt x="0" y="219"/>
                </a:cubicBezTo>
                <a:cubicBezTo>
                  <a:pt x="0" y="198"/>
                  <a:pt x="14" y="191"/>
                  <a:pt x="28" y="191"/>
                </a:cubicBezTo>
                <a:cubicBezTo>
                  <a:pt x="141" y="191"/>
                  <a:pt x="141" y="191"/>
                  <a:pt x="141" y="191"/>
                </a:cubicBezTo>
                <a:cubicBezTo>
                  <a:pt x="233" y="191"/>
                  <a:pt x="233" y="191"/>
                  <a:pt x="233" y="191"/>
                </a:cubicBezTo>
                <a:close/>
                <a:moveTo>
                  <a:pt x="276" y="424"/>
                </a:moveTo>
                <a:lnTo>
                  <a:pt x="276" y="424"/>
                </a:lnTo>
                <a:cubicBezTo>
                  <a:pt x="276" y="438"/>
                  <a:pt x="290" y="452"/>
                  <a:pt x="304" y="452"/>
                </a:cubicBezTo>
                <a:cubicBezTo>
                  <a:pt x="318" y="452"/>
                  <a:pt x="332" y="438"/>
                  <a:pt x="332" y="424"/>
                </a:cubicBezTo>
                <a:cubicBezTo>
                  <a:pt x="332" y="276"/>
                  <a:pt x="332" y="276"/>
                  <a:pt x="332" y="276"/>
                </a:cubicBezTo>
                <a:cubicBezTo>
                  <a:pt x="332" y="254"/>
                  <a:pt x="318" y="247"/>
                  <a:pt x="304" y="247"/>
                </a:cubicBezTo>
                <a:cubicBezTo>
                  <a:pt x="290" y="247"/>
                  <a:pt x="276" y="254"/>
                  <a:pt x="276" y="276"/>
                </a:cubicBezTo>
                <a:lnTo>
                  <a:pt x="276" y="424"/>
                </a:lnTo>
                <a:close/>
                <a:moveTo>
                  <a:pt x="219" y="276"/>
                </a:moveTo>
                <a:lnTo>
                  <a:pt x="219" y="276"/>
                </a:lnTo>
                <a:cubicBezTo>
                  <a:pt x="219" y="254"/>
                  <a:pt x="205" y="247"/>
                  <a:pt x="191" y="247"/>
                </a:cubicBezTo>
                <a:cubicBezTo>
                  <a:pt x="177" y="247"/>
                  <a:pt x="162" y="254"/>
                  <a:pt x="162" y="276"/>
                </a:cubicBezTo>
                <a:cubicBezTo>
                  <a:pt x="162" y="424"/>
                  <a:pt x="162" y="424"/>
                  <a:pt x="162" y="424"/>
                </a:cubicBezTo>
                <a:cubicBezTo>
                  <a:pt x="162" y="438"/>
                  <a:pt x="177" y="452"/>
                  <a:pt x="191" y="452"/>
                </a:cubicBezTo>
                <a:cubicBezTo>
                  <a:pt x="205" y="452"/>
                  <a:pt x="219" y="438"/>
                  <a:pt x="219" y="424"/>
                </a:cubicBezTo>
                <a:lnTo>
                  <a:pt x="219" y="27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9" name="Freeform 111"/>
          <p:cNvSpPr>
            <a:spLocks noChangeArrowheads="1"/>
          </p:cNvSpPr>
          <p:nvPr userDrawn="1"/>
        </p:nvSpPr>
        <p:spPr bwMode="auto">
          <a:xfrm>
            <a:off x="173527" y="4259812"/>
            <a:ext cx="579814" cy="491067"/>
          </a:xfrm>
          <a:custGeom>
            <a:avLst/>
            <a:gdLst>
              <a:gd name="T0" fmla="*/ 480 w 602"/>
              <a:gd name="T1" fmla="*/ 318 h 510"/>
              <a:gd name="T2" fmla="*/ 480 w 602"/>
              <a:gd name="T3" fmla="*/ 78 h 510"/>
              <a:gd name="T4" fmla="*/ 480 w 602"/>
              <a:gd name="T5" fmla="*/ 318 h 510"/>
              <a:gd name="T6" fmla="*/ 537 w 602"/>
              <a:gd name="T7" fmla="*/ 170 h 510"/>
              <a:gd name="T8" fmla="*/ 396 w 602"/>
              <a:gd name="T9" fmla="*/ 198 h 510"/>
              <a:gd name="T10" fmla="*/ 537 w 602"/>
              <a:gd name="T11" fmla="*/ 226 h 510"/>
              <a:gd name="T12" fmla="*/ 537 w 602"/>
              <a:gd name="T13" fmla="*/ 170 h 510"/>
              <a:gd name="T14" fmla="*/ 367 w 602"/>
              <a:gd name="T15" fmla="*/ 99 h 510"/>
              <a:gd name="T16" fmla="*/ 332 w 602"/>
              <a:gd name="T17" fmla="*/ 42 h 510"/>
              <a:gd name="T18" fmla="*/ 360 w 602"/>
              <a:gd name="T19" fmla="*/ 0 h 510"/>
              <a:gd name="T20" fmla="*/ 382 w 602"/>
              <a:gd name="T21" fmla="*/ 14 h 510"/>
              <a:gd name="T22" fmla="*/ 367 w 602"/>
              <a:gd name="T23" fmla="*/ 99 h 510"/>
              <a:gd name="T24" fmla="*/ 269 w 602"/>
              <a:gd name="T25" fmla="*/ 42 h 510"/>
              <a:gd name="T26" fmla="*/ 141 w 602"/>
              <a:gd name="T27" fmla="*/ 163 h 510"/>
              <a:gd name="T28" fmla="*/ 219 w 602"/>
              <a:gd name="T29" fmla="*/ 14 h 510"/>
              <a:gd name="T30" fmla="*/ 276 w 602"/>
              <a:gd name="T31" fmla="*/ 28 h 510"/>
              <a:gd name="T32" fmla="*/ 233 w 602"/>
              <a:gd name="T33" fmla="*/ 191 h 510"/>
              <a:gd name="T34" fmla="*/ 332 w 602"/>
              <a:gd name="T35" fmla="*/ 191 h 510"/>
              <a:gd name="T36" fmla="*/ 389 w 602"/>
              <a:gd name="T37" fmla="*/ 318 h 510"/>
              <a:gd name="T38" fmla="*/ 417 w 602"/>
              <a:gd name="T39" fmla="*/ 452 h 510"/>
              <a:gd name="T40" fmla="*/ 445 w 602"/>
              <a:gd name="T41" fmla="*/ 346 h 510"/>
              <a:gd name="T42" fmla="*/ 523 w 602"/>
              <a:gd name="T43" fmla="*/ 339 h 510"/>
              <a:gd name="T44" fmla="*/ 487 w 602"/>
              <a:gd name="T45" fmla="*/ 488 h 510"/>
              <a:gd name="T46" fmla="*/ 459 w 602"/>
              <a:gd name="T47" fmla="*/ 509 h 510"/>
              <a:gd name="T48" fmla="*/ 452 w 602"/>
              <a:gd name="T49" fmla="*/ 509 h 510"/>
              <a:gd name="T50" fmla="*/ 141 w 602"/>
              <a:gd name="T51" fmla="*/ 509 h 510"/>
              <a:gd name="T52" fmla="*/ 141 w 602"/>
              <a:gd name="T53" fmla="*/ 509 h 510"/>
              <a:gd name="T54" fmla="*/ 113 w 602"/>
              <a:gd name="T55" fmla="*/ 488 h 510"/>
              <a:gd name="T56" fmla="*/ 28 w 602"/>
              <a:gd name="T57" fmla="*/ 247 h 510"/>
              <a:gd name="T58" fmla="*/ 28 w 602"/>
              <a:gd name="T59" fmla="*/ 191 h 510"/>
              <a:gd name="T60" fmla="*/ 233 w 602"/>
              <a:gd name="T61" fmla="*/ 191 h 510"/>
              <a:gd name="T62" fmla="*/ 276 w 602"/>
              <a:gd name="T63" fmla="*/ 424 h 510"/>
              <a:gd name="T64" fmla="*/ 332 w 602"/>
              <a:gd name="T65" fmla="*/ 424 h 510"/>
              <a:gd name="T66" fmla="*/ 304 w 602"/>
              <a:gd name="T67" fmla="*/ 247 h 510"/>
              <a:gd name="T68" fmla="*/ 276 w 602"/>
              <a:gd name="T69" fmla="*/ 424 h 510"/>
              <a:gd name="T70" fmla="*/ 219 w 602"/>
              <a:gd name="T71" fmla="*/ 276 h 510"/>
              <a:gd name="T72" fmla="*/ 162 w 602"/>
              <a:gd name="T73" fmla="*/ 276 h 510"/>
              <a:gd name="T74" fmla="*/ 191 w 602"/>
              <a:gd name="T75" fmla="*/ 452 h 510"/>
              <a:gd name="T76" fmla="*/ 219 w 602"/>
              <a:gd name="T77" fmla="*/ 27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510">
                <a:moveTo>
                  <a:pt x="480" y="318"/>
                </a:moveTo>
                <a:lnTo>
                  <a:pt x="480" y="318"/>
                </a:lnTo>
                <a:cubicBezTo>
                  <a:pt x="410" y="318"/>
                  <a:pt x="360" y="269"/>
                  <a:pt x="360" y="198"/>
                </a:cubicBezTo>
                <a:cubicBezTo>
                  <a:pt x="360" y="127"/>
                  <a:pt x="410" y="78"/>
                  <a:pt x="480" y="78"/>
                </a:cubicBezTo>
                <a:cubicBezTo>
                  <a:pt x="551" y="78"/>
                  <a:pt x="601" y="127"/>
                  <a:pt x="601" y="198"/>
                </a:cubicBezTo>
                <a:cubicBezTo>
                  <a:pt x="601" y="269"/>
                  <a:pt x="551" y="318"/>
                  <a:pt x="480" y="318"/>
                </a:cubicBezTo>
                <a:close/>
                <a:moveTo>
                  <a:pt x="537" y="170"/>
                </a:moveTo>
                <a:lnTo>
                  <a:pt x="537" y="170"/>
                </a:lnTo>
                <a:cubicBezTo>
                  <a:pt x="424" y="170"/>
                  <a:pt x="424" y="170"/>
                  <a:pt x="424" y="170"/>
                </a:cubicBezTo>
                <a:cubicBezTo>
                  <a:pt x="410" y="170"/>
                  <a:pt x="396" y="184"/>
                  <a:pt x="396" y="198"/>
                </a:cubicBezTo>
                <a:cubicBezTo>
                  <a:pt x="396" y="212"/>
                  <a:pt x="410" y="226"/>
                  <a:pt x="424" y="226"/>
                </a:cubicBezTo>
                <a:cubicBezTo>
                  <a:pt x="537" y="226"/>
                  <a:pt x="537" y="226"/>
                  <a:pt x="537" y="226"/>
                </a:cubicBezTo>
                <a:cubicBezTo>
                  <a:pt x="551" y="226"/>
                  <a:pt x="565" y="212"/>
                  <a:pt x="565" y="198"/>
                </a:cubicBezTo>
                <a:cubicBezTo>
                  <a:pt x="565" y="184"/>
                  <a:pt x="551" y="170"/>
                  <a:pt x="537" y="170"/>
                </a:cubicBezTo>
                <a:close/>
                <a:moveTo>
                  <a:pt x="367" y="99"/>
                </a:moveTo>
                <a:lnTo>
                  <a:pt x="367" y="99"/>
                </a:lnTo>
                <a:cubicBezTo>
                  <a:pt x="332" y="42"/>
                  <a:pt x="332" y="42"/>
                  <a:pt x="332" y="42"/>
                </a:cubicBezTo>
                <a:lnTo>
                  <a:pt x="332" y="42"/>
                </a:lnTo>
                <a:cubicBezTo>
                  <a:pt x="332" y="35"/>
                  <a:pt x="332" y="35"/>
                  <a:pt x="332" y="28"/>
                </a:cubicBezTo>
                <a:cubicBezTo>
                  <a:pt x="332" y="14"/>
                  <a:pt x="339" y="0"/>
                  <a:pt x="360" y="0"/>
                </a:cubicBezTo>
                <a:cubicBezTo>
                  <a:pt x="367" y="0"/>
                  <a:pt x="382" y="7"/>
                  <a:pt x="382" y="14"/>
                </a:cubicBezTo>
                <a:lnTo>
                  <a:pt x="382" y="14"/>
                </a:lnTo>
                <a:cubicBezTo>
                  <a:pt x="410" y="63"/>
                  <a:pt x="410" y="63"/>
                  <a:pt x="410" y="63"/>
                </a:cubicBezTo>
                <a:cubicBezTo>
                  <a:pt x="396" y="71"/>
                  <a:pt x="374" y="85"/>
                  <a:pt x="367" y="99"/>
                </a:cubicBezTo>
                <a:close/>
                <a:moveTo>
                  <a:pt x="269" y="42"/>
                </a:moveTo>
                <a:lnTo>
                  <a:pt x="269" y="42"/>
                </a:lnTo>
                <a:cubicBezTo>
                  <a:pt x="205" y="163"/>
                  <a:pt x="205" y="163"/>
                  <a:pt x="205" y="163"/>
                </a:cubicBezTo>
                <a:cubicBezTo>
                  <a:pt x="141" y="163"/>
                  <a:pt x="141" y="163"/>
                  <a:pt x="141" y="163"/>
                </a:cubicBezTo>
                <a:cubicBezTo>
                  <a:pt x="219" y="14"/>
                  <a:pt x="219" y="14"/>
                  <a:pt x="219" y="14"/>
                </a:cubicBezTo>
                <a:lnTo>
                  <a:pt x="219" y="14"/>
                </a:lnTo>
                <a:cubicBezTo>
                  <a:pt x="226" y="7"/>
                  <a:pt x="233" y="0"/>
                  <a:pt x="247" y="0"/>
                </a:cubicBezTo>
                <a:cubicBezTo>
                  <a:pt x="261" y="0"/>
                  <a:pt x="276" y="14"/>
                  <a:pt x="276" y="28"/>
                </a:cubicBezTo>
                <a:cubicBezTo>
                  <a:pt x="276" y="35"/>
                  <a:pt x="269" y="35"/>
                  <a:pt x="269" y="42"/>
                </a:cubicBezTo>
                <a:close/>
                <a:moveTo>
                  <a:pt x="233" y="191"/>
                </a:moveTo>
                <a:lnTo>
                  <a:pt x="233" y="191"/>
                </a:lnTo>
                <a:cubicBezTo>
                  <a:pt x="332" y="191"/>
                  <a:pt x="332" y="191"/>
                  <a:pt x="332" y="191"/>
                </a:cubicBezTo>
                <a:lnTo>
                  <a:pt x="332" y="198"/>
                </a:lnTo>
                <a:cubicBezTo>
                  <a:pt x="332" y="247"/>
                  <a:pt x="353" y="290"/>
                  <a:pt x="389" y="318"/>
                </a:cubicBezTo>
                <a:cubicBezTo>
                  <a:pt x="389" y="424"/>
                  <a:pt x="389" y="424"/>
                  <a:pt x="389" y="424"/>
                </a:cubicBezTo>
                <a:cubicBezTo>
                  <a:pt x="389" y="438"/>
                  <a:pt x="396" y="452"/>
                  <a:pt x="417" y="452"/>
                </a:cubicBezTo>
                <a:cubicBezTo>
                  <a:pt x="431" y="452"/>
                  <a:pt x="445" y="438"/>
                  <a:pt x="445" y="424"/>
                </a:cubicBezTo>
                <a:cubicBezTo>
                  <a:pt x="445" y="346"/>
                  <a:pt x="445" y="346"/>
                  <a:pt x="445" y="346"/>
                </a:cubicBezTo>
                <a:cubicBezTo>
                  <a:pt x="452" y="346"/>
                  <a:pt x="466" y="346"/>
                  <a:pt x="480" y="346"/>
                </a:cubicBezTo>
                <a:cubicBezTo>
                  <a:pt x="495" y="346"/>
                  <a:pt x="509" y="346"/>
                  <a:pt x="523" y="339"/>
                </a:cubicBezTo>
                <a:cubicBezTo>
                  <a:pt x="487" y="488"/>
                  <a:pt x="487" y="488"/>
                  <a:pt x="487" y="488"/>
                </a:cubicBezTo>
                <a:lnTo>
                  <a:pt x="487" y="488"/>
                </a:lnTo>
                <a:cubicBezTo>
                  <a:pt x="487" y="502"/>
                  <a:pt x="473" y="509"/>
                  <a:pt x="459" y="509"/>
                </a:cubicBezTo>
                <a:lnTo>
                  <a:pt x="459" y="509"/>
                </a:lnTo>
                <a:lnTo>
                  <a:pt x="459" y="509"/>
                </a:lnTo>
                <a:cubicBezTo>
                  <a:pt x="452" y="509"/>
                  <a:pt x="452" y="509"/>
                  <a:pt x="452" y="509"/>
                </a:cubicBezTo>
                <a:cubicBezTo>
                  <a:pt x="141" y="509"/>
                  <a:pt x="141" y="509"/>
                  <a:pt x="141" y="509"/>
                </a:cubicBezTo>
                <a:lnTo>
                  <a:pt x="141" y="509"/>
                </a:lnTo>
                <a:lnTo>
                  <a:pt x="141" y="509"/>
                </a:lnTo>
                <a:lnTo>
                  <a:pt x="141" y="509"/>
                </a:lnTo>
                <a:cubicBezTo>
                  <a:pt x="127" y="509"/>
                  <a:pt x="120" y="502"/>
                  <a:pt x="113" y="488"/>
                </a:cubicBezTo>
                <a:lnTo>
                  <a:pt x="113" y="488"/>
                </a:lnTo>
                <a:cubicBezTo>
                  <a:pt x="56" y="247"/>
                  <a:pt x="56" y="247"/>
                  <a:pt x="56" y="247"/>
                </a:cubicBezTo>
                <a:cubicBezTo>
                  <a:pt x="28" y="247"/>
                  <a:pt x="28" y="247"/>
                  <a:pt x="28" y="247"/>
                </a:cubicBezTo>
                <a:cubicBezTo>
                  <a:pt x="14" y="247"/>
                  <a:pt x="0" y="233"/>
                  <a:pt x="0" y="219"/>
                </a:cubicBezTo>
                <a:cubicBezTo>
                  <a:pt x="0" y="198"/>
                  <a:pt x="14" y="191"/>
                  <a:pt x="28" y="191"/>
                </a:cubicBezTo>
                <a:cubicBezTo>
                  <a:pt x="134" y="191"/>
                  <a:pt x="134" y="191"/>
                  <a:pt x="134" y="191"/>
                </a:cubicBezTo>
                <a:cubicBezTo>
                  <a:pt x="233" y="191"/>
                  <a:pt x="233" y="191"/>
                  <a:pt x="233" y="191"/>
                </a:cubicBezTo>
                <a:close/>
                <a:moveTo>
                  <a:pt x="276" y="424"/>
                </a:moveTo>
                <a:lnTo>
                  <a:pt x="276" y="424"/>
                </a:lnTo>
                <a:cubicBezTo>
                  <a:pt x="276" y="438"/>
                  <a:pt x="283" y="452"/>
                  <a:pt x="304" y="452"/>
                </a:cubicBezTo>
                <a:cubicBezTo>
                  <a:pt x="318" y="452"/>
                  <a:pt x="332" y="438"/>
                  <a:pt x="332" y="424"/>
                </a:cubicBezTo>
                <a:cubicBezTo>
                  <a:pt x="332" y="276"/>
                  <a:pt x="332" y="276"/>
                  <a:pt x="332" y="276"/>
                </a:cubicBezTo>
                <a:cubicBezTo>
                  <a:pt x="332" y="254"/>
                  <a:pt x="318" y="247"/>
                  <a:pt x="304" y="247"/>
                </a:cubicBezTo>
                <a:cubicBezTo>
                  <a:pt x="283" y="247"/>
                  <a:pt x="276" y="254"/>
                  <a:pt x="276" y="276"/>
                </a:cubicBezTo>
                <a:lnTo>
                  <a:pt x="276" y="424"/>
                </a:lnTo>
                <a:close/>
                <a:moveTo>
                  <a:pt x="219" y="276"/>
                </a:moveTo>
                <a:lnTo>
                  <a:pt x="219" y="276"/>
                </a:lnTo>
                <a:cubicBezTo>
                  <a:pt x="219" y="254"/>
                  <a:pt x="205" y="247"/>
                  <a:pt x="191" y="247"/>
                </a:cubicBezTo>
                <a:cubicBezTo>
                  <a:pt x="169" y="247"/>
                  <a:pt x="162" y="254"/>
                  <a:pt x="162" y="276"/>
                </a:cubicBezTo>
                <a:cubicBezTo>
                  <a:pt x="162" y="424"/>
                  <a:pt x="162" y="424"/>
                  <a:pt x="162" y="424"/>
                </a:cubicBezTo>
                <a:cubicBezTo>
                  <a:pt x="162" y="438"/>
                  <a:pt x="169" y="452"/>
                  <a:pt x="191" y="452"/>
                </a:cubicBezTo>
                <a:cubicBezTo>
                  <a:pt x="205" y="452"/>
                  <a:pt x="219" y="438"/>
                  <a:pt x="219" y="424"/>
                </a:cubicBezTo>
                <a:lnTo>
                  <a:pt x="219" y="27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0" name="Freeform 121"/>
          <p:cNvSpPr>
            <a:spLocks noChangeArrowheads="1"/>
          </p:cNvSpPr>
          <p:nvPr userDrawn="1"/>
        </p:nvSpPr>
        <p:spPr bwMode="auto">
          <a:xfrm>
            <a:off x="2200766" y="3252279"/>
            <a:ext cx="579817" cy="469899"/>
          </a:xfrm>
          <a:custGeom>
            <a:avLst/>
            <a:gdLst>
              <a:gd name="T0" fmla="*/ 573 w 602"/>
              <a:gd name="T1" fmla="*/ 487 h 488"/>
              <a:gd name="T2" fmla="*/ 573 w 602"/>
              <a:gd name="T3" fmla="*/ 487 h 488"/>
              <a:gd name="T4" fmla="*/ 28 w 602"/>
              <a:gd name="T5" fmla="*/ 487 h 488"/>
              <a:gd name="T6" fmla="*/ 0 w 602"/>
              <a:gd name="T7" fmla="*/ 459 h 488"/>
              <a:gd name="T8" fmla="*/ 0 w 602"/>
              <a:gd name="T9" fmla="*/ 85 h 488"/>
              <a:gd name="T10" fmla="*/ 28 w 602"/>
              <a:gd name="T11" fmla="*/ 56 h 488"/>
              <a:gd name="T12" fmla="*/ 148 w 602"/>
              <a:gd name="T13" fmla="*/ 56 h 488"/>
              <a:gd name="T14" fmla="*/ 191 w 602"/>
              <a:gd name="T15" fmla="*/ 14 h 488"/>
              <a:gd name="T16" fmla="*/ 212 w 602"/>
              <a:gd name="T17" fmla="*/ 0 h 488"/>
              <a:gd name="T18" fmla="*/ 382 w 602"/>
              <a:gd name="T19" fmla="*/ 0 h 488"/>
              <a:gd name="T20" fmla="*/ 403 w 602"/>
              <a:gd name="T21" fmla="*/ 7 h 488"/>
              <a:gd name="T22" fmla="*/ 403 w 602"/>
              <a:gd name="T23" fmla="*/ 7 h 488"/>
              <a:gd name="T24" fmla="*/ 452 w 602"/>
              <a:gd name="T25" fmla="*/ 56 h 488"/>
              <a:gd name="T26" fmla="*/ 573 w 602"/>
              <a:gd name="T27" fmla="*/ 56 h 488"/>
              <a:gd name="T28" fmla="*/ 601 w 602"/>
              <a:gd name="T29" fmla="*/ 85 h 488"/>
              <a:gd name="T30" fmla="*/ 601 w 602"/>
              <a:gd name="T31" fmla="*/ 459 h 488"/>
              <a:gd name="T32" fmla="*/ 573 w 602"/>
              <a:gd name="T33" fmla="*/ 487 h 488"/>
              <a:gd name="T34" fmla="*/ 297 w 602"/>
              <a:gd name="T35" fmla="*/ 92 h 488"/>
              <a:gd name="T36" fmla="*/ 297 w 602"/>
              <a:gd name="T37" fmla="*/ 92 h 488"/>
              <a:gd name="T38" fmla="*/ 127 w 602"/>
              <a:gd name="T39" fmla="*/ 261 h 488"/>
              <a:gd name="T40" fmla="*/ 297 w 602"/>
              <a:gd name="T41" fmla="*/ 431 h 488"/>
              <a:gd name="T42" fmla="*/ 466 w 602"/>
              <a:gd name="T43" fmla="*/ 261 h 488"/>
              <a:gd name="T44" fmla="*/ 297 w 602"/>
              <a:gd name="T45" fmla="*/ 92 h 488"/>
              <a:gd name="T46" fmla="*/ 297 w 602"/>
              <a:gd name="T47" fmla="*/ 374 h 488"/>
              <a:gd name="T48" fmla="*/ 297 w 602"/>
              <a:gd name="T49" fmla="*/ 374 h 488"/>
              <a:gd name="T50" fmla="*/ 184 w 602"/>
              <a:gd name="T51" fmla="*/ 261 h 488"/>
              <a:gd name="T52" fmla="*/ 297 w 602"/>
              <a:gd name="T53" fmla="*/ 148 h 488"/>
              <a:gd name="T54" fmla="*/ 410 w 602"/>
              <a:gd name="T55" fmla="*/ 261 h 488"/>
              <a:gd name="T56" fmla="*/ 297 w 602"/>
              <a:gd name="T57" fmla="*/ 374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2" h="488">
                <a:moveTo>
                  <a:pt x="573" y="487"/>
                </a:moveTo>
                <a:lnTo>
                  <a:pt x="573" y="487"/>
                </a:lnTo>
                <a:cubicBezTo>
                  <a:pt x="28" y="487"/>
                  <a:pt x="28" y="487"/>
                  <a:pt x="28" y="487"/>
                </a:cubicBezTo>
                <a:cubicBezTo>
                  <a:pt x="7" y="487"/>
                  <a:pt x="0" y="480"/>
                  <a:pt x="0" y="459"/>
                </a:cubicBezTo>
                <a:cubicBezTo>
                  <a:pt x="0" y="85"/>
                  <a:pt x="0" y="85"/>
                  <a:pt x="0" y="85"/>
                </a:cubicBezTo>
                <a:cubicBezTo>
                  <a:pt x="0" y="71"/>
                  <a:pt x="7" y="56"/>
                  <a:pt x="28" y="56"/>
                </a:cubicBezTo>
                <a:cubicBezTo>
                  <a:pt x="148" y="56"/>
                  <a:pt x="148" y="56"/>
                  <a:pt x="148" y="56"/>
                </a:cubicBezTo>
                <a:cubicBezTo>
                  <a:pt x="191" y="14"/>
                  <a:pt x="191" y="14"/>
                  <a:pt x="191" y="14"/>
                </a:cubicBezTo>
                <a:cubicBezTo>
                  <a:pt x="198" y="7"/>
                  <a:pt x="205" y="0"/>
                  <a:pt x="212" y="0"/>
                </a:cubicBezTo>
                <a:cubicBezTo>
                  <a:pt x="382" y="0"/>
                  <a:pt x="382" y="0"/>
                  <a:pt x="382" y="0"/>
                </a:cubicBezTo>
                <a:cubicBezTo>
                  <a:pt x="389" y="0"/>
                  <a:pt x="396" y="0"/>
                  <a:pt x="403" y="7"/>
                </a:cubicBezTo>
                <a:lnTo>
                  <a:pt x="403" y="7"/>
                </a:lnTo>
                <a:cubicBezTo>
                  <a:pt x="452" y="56"/>
                  <a:pt x="452" y="56"/>
                  <a:pt x="452" y="56"/>
                </a:cubicBezTo>
                <a:cubicBezTo>
                  <a:pt x="573" y="56"/>
                  <a:pt x="573" y="56"/>
                  <a:pt x="573" y="56"/>
                </a:cubicBezTo>
                <a:cubicBezTo>
                  <a:pt x="587" y="56"/>
                  <a:pt x="601" y="71"/>
                  <a:pt x="601" y="85"/>
                </a:cubicBezTo>
                <a:cubicBezTo>
                  <a:pt x="601" y="459"/>
                  <a:pt x="601" y="459"/>
                  <a:pt x="601" y="459"/>
                </a:cubicBezTo>
                <a:cubicBezTo>
                  <a:pt x="601" y="480"/>
                  <a:pt x="587" y="487"/>
                  <a:pt x="573" y="487"/>
                </a:cubicBezTo>
                <a:close/>
                <a:moveTo>
                  <a:pt x="297" y="92"/>
                </a:moveTo>
                <a:lnTo>
                  <a:pt x="297" y="92"/>
                </a:lnTo>
                <a:cubicBezTo>
                  <a:pt x="205" y="92"/>
                  <a:pt x="127" y="169"/>
                  <a:pt x="127" y="261"/>
                </a:cubicBezTo>
                <a:cubicBezTo>
                  <a:pt x="127" y="360"/>
                  <a:pt x="205" y="431"/>
                  <a:pt x="297" y="431"/>
                </a:cubicBezTo>
                <a:cubicBezTo>
                  <a:pt x="396" y="431"/>
                  <a:pt x="466" y="360"/>
                  <a:pt x="466" y="261"/>
                </a:cubicBezTo>
                <a:cubicBezTo>
                  <a:pt x="466" y="169"/>
                  <a:pt x="396" y="92"/>
                  <a:pt x="297" y="92"/>
                </a:cubicBezTo>
                <a:close/>
                <a:moveTo>
                  <a:pt x="297" y="374"/>
                </a:moveTo>
                <a:lnTo>
                  <a:pt x="297" y="374"/>
                </a:lnTo>
                <a:cubicBezTo>
                  <a:pt x="233" y="374"/>
                  <a:pt x="184" y="325"/>
                  <a:pt x="184" y="261"/>
                </a:cubicBezTo>
                <a:cubicBezTo>
                  <a:pt x="184" y="198"/>
                  <a:pt x="233" y="148"/>
                  <a:pt x="297" y="148"/>
                </a:cubicBezTo>
                <a:cubicBezTo>
                  <a:pt x="361" y="148"/>
                  <a:pt x="410" y="198"/>
                  <a:pt x="410" y="261"/>
                </a:cubicBezTo>
                <a:cubicBezTo>
                  <a:pt x="410" y="325"/>
                  <a:pt x="361" y="374"/>
                  <a:pt x="297" y="37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1" name="Freeform 122"/>
          <p:cNvSpPr>
            <a:spLocks noChangeArrowheads="1"/>
          </p:cNvSpPr>
          <p:nvPr userDrawn="1"/>
        </p:nvSpPr>
        <p:spPr bwMode="auto">
          <a:xfrm>
            <a:off x="1180800" y="3197244"/>
            <a:ext cx="562884" cy="579968"/>
          </a:xfrm>
          <a:custGeom>
            <a:avLst/>
            <a:gdLst>
              <a:gd name="T0" fmla="*/ 587 w 588"/>
              <a:gd name="T1" fmla="*/ 460 h 602"/>
              <a:gd name="T2" fmla="*/ 587 w 588"/>
              <a:gd name="T3" fmla="*/ 460 h 602"/>
              <a:gd name="T4" fmla="*/ 480 w 588"/>
              <a:gd name="T5" fmla="*/ 516 h 602"/>
              <a:gd name="T6" fmla="*/ 382 w 588"/>
              <a:gd name="T7" fmla="*/ 460 h 602"/>
              <a:gd name="T8" fmla="*/ 480 w 588"/>
              <a:gd name="T9" fmla="*/ 403 h 602"/>
              <a:gd name="T10" fmla="*/ 530 w 588"/>
              <a:gd name="T11" fmla="*/ 410 h 602"/>
              <a:gd name="T12" fmla="*/ 530 w 588"/>
              <a:gd name="T13" fmla="*/ 361 h 602"/>
              <a:gd name="T14" fmla="*/ 530 w 588"/>
              <a:gd name="T15" fmla="*/ 177 h 602"/>
              <a:gd name="T16" fmla="*/ 212 w 588"/>
              <a:gd name="T17" fmla="*/ 248 h 602"/>
              <a:gd name="T18" fmla="*/ 212 w 588"/>
              <a:gd name="T19" fmla="*/ 544 h 602"/>
              <a:gd name="T20" fmla="*/ 106 w 588"/>
              <a:gd name="T21" fmla="*/ 601 h 602"/>
              <a:gd name="T22" fmla="*/ 0 w 588"/>
              <a:gd name="T23" fmla="*/ 544 h 602"/>
              <a:gd name="T24" fmla="*/ 106 w 588"/>
              <a:gd name="T25" fmla="*/ 488 h 602"/>
              <a:gd name="T26" fmla="*/ 155 w 588"/>
              <a:gd name="T27" fmla="*/ 495 h 602"/>
              <a:gd name="T28" fmla="*/ 155 w 588"/>
              <a:gd name="T29" fmla="*/ 453 h 602"/>
              <a:gd name="T30" fmla="*/ 155 w 588"/>
              <a:gd name="T31" fmla="*/ 113 h 602"/>
              <a:gd name="T32" fmla="*/ 184 w 588"/>
              <a:gd name="T33" fmla="*/ 85 h 602"/>
              <a:gd name="T34" fmla="*/ 558 w 588"/>
              <a:gd name="T35" fmla="*/ 0 h 602"/>
              <a:gd name="T36" fmla="*/ 587 w 588"/>
              <a:gd name="T37" fmla="*/ 29 h 602"/>
              <a:gd name="T38" fmla="*/ 587 w 588"/>
              <a:gd name="T39" fmla="*/ 431 h 602"/>
              <a:gd name="T40" fmla="*/ 587 w 588"/>
              <a:gd name="T41" fmla="*/ 453 h 602"/>
              <a:gd name="T42" fmla="*/ 587 w 588"/>
              <a:gd name="T43" fmla="*/ 46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602">
                <a:moveTo>
                  <a:pt x="587" y="460"/>
                </a:moveTo>
                <a:lnTo>
                  <a:pt x="587" y="460"/>
                </a:lnTo>
                <a:cubicBezTo>
                  <a:pt x="587" y="495"/>
                  <a:pt x="537" y="516"/>
                  <a:pt x="480" y="516"/>
                </a:cubicBezTo>
                <a:cubicBezTo>
                  <a:pt x="424" y="516"/>
                  <a:pt x="382" y="495"/>
                  <a:pt x="382" y="460"/>
                </a:cubicBezTo>
                <a:cubicBezTo>
                  <a:pt x="382" y="431"/>
                  <a:pt x="424" y="403"/>
                  <a:pt x="480" y="403"/>
                </a:cubicBezTo>
                <a:cubicBezTo>
                  <a:pt x="502" y="403"/>
                  <a:pt x="516" y="410"/>
                  <a:pt x="530" y="410"/>
                </a:cubicBezTo>
                <a:cubicBezTo>
                  <a:pt x="530" y="361"/>
                  <a:pt x="530" y="361"/>
                  <a:pt x="530" y="361"/>
                </a:cubicBezTo>
                <a:cubicBezTo>
                  <a:pt x="530" y="177"/>
                  <a:pt x="530" y="177"/>
                  <a:pt x="530" y="177"/>
                </a:cubicBezTo>
                <a:cubicBezTo>
                  <a:pt x="212" y="248"/>
                  <a:pt x="212" y="248"/>
                  <a:pt x="212" y="248"/>
                </a:cubicBezTo>
                <a:cubicBezTo>
                  <a:pt x="212" y="544"/>
                  <a:pt x="212" y="544"/>
                  <a:pt x="212" y="544"/>
                </a:cubicBezTo>
                <a:cubicBezTo>
                  <a:pt x="212" y="580"/>
                  <a:pt x="162" y="601"/>
                  <a:pt x="106" y="601"/>
                </a:cubicBezTo>
                <a:cubicBezTo>
                  <a:pt x="49" y="601"/>
                  <a:pt x="0" y="580"/>
                  <a:pt x="0" y="544"/>
                </a:cubicBezTo>
                <a:cubicBezTo>
                  <a:pt x="0" y="516"/>
                  <a:pt x="49" y="488"/>
                  <a:pt x="106" y="488"/>
                </a:cubicBezTo>
                <a:cubicBezTo>
                  <a:pt x="120" y="488"/>
                  <a:pt x="141" y="495"/>
                  <a:pt x="155" y="495"/>
                </a:cubicBezTo>
                <a:cubicBezTo>
                  <a:pt x="155" y="453"/>
                  <a:pt x="155" y="453"/>
                  <a:pt x="155" y="453"/>
                </a:cubicBezTo>
                <a:cubicBezTo>
                  <a:pt x="155" y="113"/>
                  <a:pt x="155" y="113"/>
                  <a:pt x="155" y="113"/>
                </a:cubicBezTo>
                <a:cubicBezTo>
                  <a:pt x="155" y="92"/>
                  <a:pt x="184" y="85"/>
                  <a:pt x="184" y="85"/>
                </a:cubicBezTo>
                <a:cubicBezTo>
                  <a:pt x="558" y="0"/>
                  <a:pt x="558" y="0"/>
                  <a:pt x="558" y="0"/>
                </a:cubicBezTo>
                <a:cubicBezTo>
                  <a:pt x="572" y="0"/>
                  <a:pt x="587" y="15"/>
                  <a:pt x="587" y="29"/>
                </a:cubicBezTo>
                <a:cubicBezTo>
                  <a:pt x="587" y="431"/>
                  <a:pt x="587" y="431"/>
                  <a:pt x="587" y="431"/>
                </a:cubicBezTo>
                <a:cubicBezTo>
                  <a:pt x="587" y="453"/>
                  <a:pt x="587" y="453"/>
                  <a:pt x="587" y="453"/>
                </a:cubicBezTo>
                <a:cubicBezTo>
                  <a:pt x="587" y="460"/>
                  <a:pt x="587" y="460"/>
                  <a:pt x="587" y="46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2" name="Freeform 123"/>
          <p:cNvSpPr>
            <a:spLocks noChangeArrowheads="1"/>
          </p:cNvSpPr>
          <p:nvPr userDrawn="1"/>
        </p:nvSpPr>
        <p:spPr bwMode="auto">
          <a:xfrm>
            <a:off x="275102" y="3362346"/>
            <a:ext cx="380901" cy="347133"/>
          </a:xfrm>
          <a:custGeom>
            <a:avLst/>
            <a:gdLst>
              <a:gd name="T0" fmla="*/ 367 w 397"/>
              <a:gd name="T1" fmla="*/ 360 h 361"/>
              <a:gd name="T2" fmla="*/ 367 w 397"/>
              <a:gd name="T3" fmla="*/ 360 h 361"/>
              <a:gd name="T4" fmla="*/ 339 w 397"/>
              <a:gd name="T5" fmla="*/ 332 h 361"/>
              <a:gd name="T6" fmla="*/ 339 w 397"/>
              <a:gd name="T7" fmla="*/ 28 h 361"/>
              <a:gd name="T8" fmla="*/ 367 w 397"/>
              <a:gd name="T9" fmla="*/ 0 h 361"/>
              <a:gd name="T10" fmla="*/ 396 w 397"/>
              <a:gd name="T11" fmla="*/ 28 h 361"/>
              <a:gd name="T12" fmla="*/ 396 w 397"/>
              <a:gd name="T13" fmla="*/ 332 h 361"/>
              <a:gd name="T14" fmla="*/ 367 w 397"/>
              <a:gd name="T15" fmla="*/ 360 h 361"/>
              <a:gd name="T16" fmla="*/ 254 w 397"/>
              <a:gd name="T17" fmla="*/ 360 h 361"/>
              <a:gd name="T18" fmla="*/ 254 w 397"/>
              <a:gd name="T19" fmla="*/ 360 h 361"/>
              <a:gd name="T20" fmla="*/ 226 w 397"/>
              <a:gd name="T21" fmla="*/ 332 h 361"/>
              <a:gd name="T22" fmla="*/ 226 w 397"/>
              <a:gd name="T23" fmla="*/ 106 h 361"/>
              <a:gd name="T24" fmla="*/ 254 w 397"/>
              <a:gd name="T25" fmla="*/ 78 h 361"/>
              <a:gd name="T26" fmla="*/ 283 w 397"/>
              <a:gd name="T27" fmla="*/ 106 h 361"/>
              <a:gd name="T28" fmla="*/ 283 w 397"/>
              <a:gd name="T29" fmla="*/ 332 h 361"/>
              <a:gd name="T30" fmla="*/ 254 w 397"/>
              <a:gd name="T31" fmla="*/ 360 h 361"/>
              <a:gd name="T32" fmla="*/ 141 w 397"/>
              <a:gd name="T33" fmla="*/ 360 h 361"/>
              <a:gd name="T34" fmla="*/ 141 w 397"/>
              <a:gd name="T35" fmla="*/ 360 h 361"/>
              <a:gd name="T36" fmla="*/ 113 w 397"/>
              <a:gd name="T37" fmla="*/ 332 h 361"/>
              <a:gd name="T38" fmla="*/ 113 w 397"/>
              <a:gd name="T39" fmla="*/ 177 h 361"/>
              <a:gd name="T40" fmla="*/ 141 w 397"/>
              <a:gd name="T41" fmla="*/ 148 h 361"/>
              <a:gd name="T42" fmla="*/ 170 w 397"/>
              <a:gd name="T43" fmla="*/ 177 h 361"/>
              <a:gd name="T44" fmla="*/ 170 w 397"/>
              <a:gd name="T45" fmla="*/ 332 h 361"/>
              <a:gd name="T46" fmla="*/ 141 w 397"/>
              <a:gd name="T47" fmla="*/ 360 h 361"/>
              <a:gd name="T48" fmla="*/ 28 w 397"/>
              <a:gd name="T49" fmla="*/ 360 h 361"/>
              <a:gd name="T50" fmla="*/ 28 w 397"/>
              <a:gd name="T51" fmla="*/ 360 h 361"/>
              <a:gd name="T52" fmla="*/ 0 w 397"/>
              <a:gd name="T53" fmla="*/ 332 h 361"/>
              <a:gd name="T54" fmla="*/ 0 w 397"/>
              <a:gd name="T55" fmla="*/ 254 h 361"/>
              <a:gd name="T56" fmla="*/ 28 w 397"/>
              <a:gd name="T57" fmla="*/ 226 h 361"/>
              <a:gd name="T58" fmla="*/ 56 w 397"/>
              <a:gd name="T59" fmla="*/ 254 h 361"/>
              <a:gd name="T60" fmla="*/ 56 w 397"/>
              <a:gd name="T61" fmla="*/ 332 h 361"/>
              <a:gd name="T62" fmla="*/ 28 w 397"/>
              <a:gd name="T63" fmla="*/ 36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7" h="361">
                <a:moveTo>
                  <a:pt x="367" y="360"/>
                </a:moveTo>
                <a:lnTo>
                  <a:pt x="367" y="360"/>
                </a:lnTo>
                <a:cubicBezTo>
                  <a:pt x="346" y="360"/>
                  <a:pt x="339" y="346"/>
                  <a:pt x="339" y="332"/>
                </a:cubicBezTo>
                <a:cubicBezTo>
                  <a:pt x="339" y="28"/>
                  <a:pt x="339" y="28"/>
                  <a:pt x="339" y="28"/>
                </a:cubicBezTo>
                <a:cubicBezTo>
                  <a:pt x="339" y="14"/>
                  <a:pt x="346" y="0"/>
                  <a:pt x="367" y="0"/>
                </a:cubicBezTo>
                <a:cubicBezTo>
                  <a:pt x="381" y="0"/>
                  <a:pt x="396" y="14"/>
                  <a:pt x="396" y="28"/>
                </a:cubicBezTo>
                <a:cubicBezTo>
                  <a:pt x="396" y="332"/>
                  <a:pt x="396" y="332"/>
                  <a:pt x="396" y="332"/>
                </a:cubicBezTo>
                <a:cubicBezTo>
                  <a:pt x="396" y="346"/>
                  <a:pt x="381" y="360"/>
                  <a:pt x="367" y="360"/>
                </a:cubicBezTo>
                <a:close/>
                <a:moveTo>
                  <a:pt x="254" y="360"/>
                </a:moveTo>
                <a:lnTo>
                  <a:pt x="254" y="360"/>
                </a:lnTo>
                <a:cubicBezTo>
                  <a:pt x="233" y="360"/>
                  <a:pt x="226" y="346"/>
                  <a:pt x="226" y="332"/>
                </a:cubicBezTo>
                <a:cubicBezTo>
                  <a:pt x="226" y="106"/>
                  <a:pt x="226" y="106"/>
                  <a:pt x="226" y="106"/>
                </a:cubicBezTo>
                <a:cubicBezTo>
                  <a:pt x="226" y="85"/>
                  <a:pt x="233" y="78"/>
                  <a:pt x="254" y="78"/>
                </a:cubicBezTo>
                <a:cubicBezTo>
                  <a:pt x="268" y="78"/>
                  <a:pt x="283" y="85"/>
                  <a:pt x="283" y="106"/>
                </a:cubicBezTo>
                <a:cubicBezTo>
                  <a:pt x="283" y="332"/>
                  <a:pt x="283" y="332"/>
                  <a:pt x="283" y="332"/>
                </a:cubicBezTo>
                <a:cubicBezTo>
                  <a:pt x="283" y="346"/>
                  <a:pt x="268" y="360"/>
                  <a:pt x="254" y="360"/>
                </a:cubicBezTo>
                <a:close/>
                <a:moveTo>
                  <a:pt x="141" y="360"/>
                </a:moveTo>
                <a:lnTo>
                  <a:pt x="141" y="360"/>
                </a:lnTo>
                <a:cubicBezTo>
                  <a:pt x="120" y="360"/>
                  <a:pt x="113" y="346"/>
                  <a:pt x="113" y="332"/>
                </a:cubicBezTo>
                <a:cubicBezTo>
                  <a:pt x="113" y="177"/>
                  <a:pt x="113" y="177"/>
                  <a:pt x="113" y="177"/>
                </a:cubicBezTo>
                <a:cubicBezTo>
                  <a:pt x="113" y="163"/>
                  <a:pt x="120" y="148"/>
                  <a:pt x="141" y="148"/>
                </a:cubicBezTo>
                <a:cubicBezTo>
                  <a:pt x="155" y="148"/>
                  <a:pt x="170" y="163"/>
                  <a:pt x="170" y="177"/>
                </a:cubicBezTo>
                <a:cubicBezTo>
                  <a:pt x="170" y="332"/>
                  <a:pt x="170" y="332"/>
                  <a:pt x="170" y="332"/>
                </a:cubicBezTo>
                <a:cubicBezTo>
                  <a:pt x="170" y="346"/>
                  <a:pt x="155" y="360"/>
                  <a:pt x="141" y="360"/>
                </a:cubicBezTo>
                <a:close/>
                <a:moveTo>
                  <a:pt x="28" y="360"/>
                </a:moveTo>
                <a:lnTo>
                  <a:pt x="28" y="360"/>
                </a:lnTo>
                <a:cubicBezTo>
                  <a:pt x="7" y="360"/>
                  <a:pt x="0" y="346"/>
                  <a:pt x="0" y="332"/>
                </a:cubicBezTo>
                <a:cubicBezTo>
                  <a:pt x="0" y="254"/>
                  <a:pt x="0" y="254"/>
                  <a:pt x="0" y="254"/>
                </a:cubicBezTo>
                <a:cubicBezTo>
                  <a:pt x="0" y="240"/>
                  <a:pt x="7" y="226"/>
                  <a:pt x="28" y="226"/>
                </a:cubicBezTo>
                <a:cubicBezTo>
                  <a:pt x="42" y="226"/>
                  <a:pt x="56" y="240"/>
                  <a:pt x="56" y="254"/>
                </a:cubicBezTo>
                <a:cubicBezTo>
                  <a:pt x="56" y="332"/>
                  <a:pt x="56" y="332"/>
                  <a:pt x="56" y="332"/>
                </a:cubicBezTo>
                <a:cubicBezTo>
                  <a:pt x="56" y="346"/>
                  <a:pt x="42" y="360"/>
                  <a:pt x="28" y="36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3" name="Freeform 133"/>
          <p:cNvSpPr>
            <a:spLocks noChangeArrowheads="1"/>
          </p:cNvSpPr>
          <p:nvPr userDrawn="1"/>
        </p:nvSpPr>
        <p:spPr bwMode="auto">
          <a:xfrm>
            <a:off x="2200766" y="2337879"/>
            <a:ext cx="579817" cy="270933"/>
          </a:xfrm>
          <a:custGeom>
            <a:avLst/>
            <a:gdLst>
              <a:gd name="T0" fmla="*/ 573 w 602"/>
              <a:gd name="T1" fmla="*/ 198 h 283"/>
              <a:gd name="T2" fmla="*/ 573 w 602"/>
              <a:gd name="T3" fmla="*/ 198 h 283"/>
              <a:gd name="T4" fmla="*/ 573 w 602"/>
              <a:gd name="T5" fmla="*/ 254 h 283"/>
              <a:gd name="T6" fmla="*/ 544 w 602"/>
              <a:gd name="T7" fmla="*/ 282 h 283"/>
              <a:gd name="T8" fmla="*/ 28 w 602"/>
              <a:gd name="T9" fmla="*/ 282 h 283"/>
              <a:gd name="T10" fmla="*/ 0 w 602"/>
              <a:gd name="T11" fmla="*/ 254 h 283"/>
              <a:gd name="T12" fmla="*/ 0 w 602"/>
              <a:gd name="T13" fmla="*/ 28 h 283"/>
              <a:gd name="T14" fmla="*/ 28 w 602"/>
              <a:gd name="T15" fmla="*/ 0 h 283"/>
              <a:gd name="T16" fmla="*/ 544 w 602"/>
              <a:gd name="T17" fmla="*/ 0 h 283"/>
              <a:gd name="T18" fmla="*/ 573 w 602"/>
              <a:gd name="T19" fmla="*/ 28 h 283"/>
              <a:gd name="T20" fmla="*/ 573 w 602"/>
              <a:gd name="T21" fmla="*/ 84 h 283"/>
              <a:gd name="T22" fmla="*/ 601 w 602"/>
              <a:gd name="T23" fmla="*/ 113 h 283"/>
              <a:gd name="T24" fmla="*/ 601 w 602"/>
              <a:gd name="T25" fmla="*/ 169 h 283"/>
              <a:gd name="T26" fmla="*/ 573 w 602"/>
              <a:gd name="T27" fmla="*/ 198 h 283"/>
              <a:gd name="T28" fmla="*/ 516 w 602"/>
              <a:gd name="T29" fmla="*/ 169 h 283"/>
              <a:gd name="T30" fmla="*/ 516 w 602"/>
              <a:gd name="T31" fmla="*/ 169 h 283"/>
              <a:gd name="T32" fmla="*/ 516 w 602"/>
              <a:gd name="T33" fmla="*/ 113 h 283"/>
              <a:gd name="T34" fmla="*/ 516 w 602"/>
              <a:gd name="T35" fmla="*/ 56 h 283"/>
              <a:gd name="T36" fmla="*/ 57 w 602"/>
              <a:gd name="T37" fmla="*/ 56 h 283"/>
              <a:gd name="T38" fmla="*/ 57 w 602"/>
              <a:gd name="T39" fmla="*/ 226 h 283"/>
              <a:gd name="T40" fmla="*/ 516 w 602"/>
              <a:gd name="T41" fmla="*/ 226 h 283"/>
              <a:gd name="T42" fmla="*/ 516 w 602"/>
              <a:gd name="T43" fmla="*/ 169 h 283"/>
              <a:gd name="T44" fmla="*/ 488 w 602"/>
              <a:gd name="T45" fmla="*/ 198 h 283"/>
              <a:gd name="T46" fmla="*/ 488 w 602"/>
              <a:gd name="T47" fmla="*/ 198 h 283"/>
              <a:gd name="T48" fmla="*/ 85 w 602"/>
              <a:gd name="T49" fmla="*/ 198 h 283"/>
              <a:gd name="T50" fmla="*/ 85 w 602"/>
              <a:gd name="T51" fmla="*/ 84 h 283"/>
              <a:gd name="T52" fmla="*/ 488 w 602"/>
              <a:gd name="T53" fmla="*/ 84 h 283"/>
              <a:gd name="T54" fmla="*/ 488 w 602"/>
              <a:gd name="T55" fmla="*/ 19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283">
                <a:moveTo>
                  <a:pt x="573" y="198"/>
                </a:moveTo>
                <a:lnTo>
                  <a:pt x="573" y="198"/>
                </a:lnTo>
                <a:cubicBezTo>
                  <a:pt x="573" y="254"/>
                  <a:pt x="573" y="254"/>
                  <a:pt x="573" y="254"/>
                </a:cubicBezTo>
                <a:cubicBezTo>
                  <a:pt x="573" y="275"/>
                  <a:pt x="558" y="282"/>
                  <a:pt x="544" y="282"/>
                </a:cubicBezTo>
                <a:cubicBezTo>
                  <a:pt x="28" y="282"/>
                  <a:pt x="28" y="282"/>
                  <a:pt x="28" y="282"/>
                </a:cubicBezTo>
                <a:cubicBezTo>
                  <a:pt x="7" y="282"/>
                  <a:pt x="0" y="275"/>
                  <a:pt x="0" y="254"/>
                </a:cubicBezTo>
                <a:cubicBezTo>
                  <a:pt x="0" y="28"/>
                  <a:pt x="0" y="28"/>
                  <a:pt x="0" y="28"/>
                </a:cubicBezTo>
                <a:cubicBezTo>
                  <a:pt x="0" y="14"/>
                  <a:pt x="7" y="0"/>
                  <a:pt x="28" y="0"/>
                </a:cubicBezTo>
                <a:cubicBezTo>
                  <a:pt x="544" y="0"/>
                  <a:pt x="544" y="0"/>
                  <a:pt x="544" y="0"/>
                </a:cubicBezTo>
                <a:cubicBezTo>
                  <a:pt x="558" y="0"/>
                  <a:pt x="573" y="14"/>
                  <a:pt x="573" y="28"/>
                </a:cubicBezTo>
                <a:cubicBezTo>
                  <a:pt x="573" y="84"/>
                  <a:pt x="573" y="84"/>
                  <a:pt x="573" y="84"/>
                </a:cubicBezTo>
                <a:cubicBezTo>
                  <a:pt x="587" y="84"/>
                  <a:pt x="601" y="99"/>
                  <a:pt x="601" y="113"/>
                </a:cubicBezTo>
                <a:cubicBezTo>
                  <a:pt x="601" y="169"/>
                  <a:pt x="601" y="169"/>
                  <a:pt x="601" y="169"/>
                </a:cubicBezTo>
                <a:cubicBezTo>
                  <a:pt x="601" y="190"/>
                  <a:pt x="587" y="198"/>
                  <a:pt x="573" y="198"/>
                </a:cubicBezTo>
                <a:close/>
                <a:moveTo>
                  <a:pt x="516" y="169"/>
                </a:moveTo>
                <a:lnTo>
                  <a:pt x="516" y="169"/>
                </a:lnTo>
                <a:cubicBezTo>
                  <a:pt x="516" y="113"/>
                  <a:pt x="516" y="113"/>
                  <a:pt x="516" y="113"/>
                </a:cubicBezTo>
                <a:cubicBezTo>
                  <a:pt x="516" y="56"/>
                  <a:pt x="516" y="56"/>
                  <a:pt x="516" y="56"/>
                </a:cubicBezTo>
                <a:cubicBezTo>
                  <a:pt x="57" y="56"/>
                  <a:pt x="57" y="56"/>
                  <a:pt x="57" y="56"/>
                </a:cubicBezTo>
                <a:cubicBezTo>
                  <a:pt x="57" y="226"/>
                  <a:pt x="57" y="226"/>
                  <a:pt x="57" y="226"/>
                </a:cubicBezTo>
                <a:cubicBezTo>
                  <a:pt x="516" y="226"/>
                  <a:pt x="516" y="226"/>
                  <a:pt x="516" y="226"/>
                </a:cubicBezTo>
                <a:lnTo>
                  <a:pt x="516" y="169"/>
                </a:lnTo>
                <a:close/>
                <a:moveTo>
                  <a:pt x="488" y="198"/>
                </a:moveTo>
                <a:lnTo>
                  <a:pt x="488" y="198"/>
                </a:lnTo>
                <a:cubicBezTo>
                  <a:pt x="85" y="198"/>
                  <a:pt x="85" y="198"/>
                  <a:pt x="85" y="198"/>
                </a:cubicBezTo>
                <a:cubicBezTo>
                  <a:pt x="85" y="84"/>
                  <a:pt x="85" y="84"/>
                  <a:pt x="85" y="84"/>
                </a:cubicBezTo>
                <a:cubicBezTo>
                  <a:pt x="488" y="84"/>
                  <a:pt x="488" y="84"/>
                  <a:pt x="488" y="84"/>
                </a:cubicBezTo>
                <a:lnTo>
                  <a:pt x="488"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4" name="Freeform 134"/>
          <p:cNvSpPr>
            <a:spLocks noChangeArrowheads="1"/>
          </p:cNvSpPr>
          <p:nvPr userDrawn="1"/>
        </p:nvSpPr>
        <p:spPr bwMode="auto">
          <a:xfrm>
            <a:off x="1180800" y="2337879"/>
            <a:ext cx="584048" cy="270933"/>
          </a:xfrm>
          <a:custGeom>
            <a:avLst/>
            <a:gdLst>
              <a:gd name="T0" fmla="*/ 579 w 609"/>
              <a:gd name="T1" fmla="*/ 198 h 283"/>
              <a:gd name="T2" fmla="*/ 579 w 609"/>
              <a:gd name="T3" fmla="*/ 198 h 283"/>
              <a:gd name="T4" fmla="*/ 579 w 609"/>
              <a:gd name="T5" fmla="*/ 254 h 283"/>
              <a:gd name="T6" fmla="*/ 551 w 609"/>
              <a:gd name="T7" fmla="*/ 282 h 283"/>
              <a:gd name="T8" fmla="*/ 28 w 609"/>
              <a:gd name="T9" fmla="*/ 282 h 283"/>
              <a:gd name="T10" fmla="*/ 0 w 609"/>
              <a:gd name="T11" fmla="*/ 254 h 283"/>
              <a:gd name="T12" fmla="*/ 0 w 609"/>
              <a:gd name="T13" fmla="*/ 28 h 283"/>
              <a:gd name="T14" fmla="*/ 28 w 609"/>
              <a:gd name="T15" fmla="*/ 0 h 283"/>
              <a:gd name="T16" fmla="*/ 551 w 609"/>
              <a:gd name="T17" fmla="*/ 0 h 283"/>
              <a:gd name="T18" fmla="*/ 579 w 609"/>
              <a:gd name="T19" fmla="*/ 28 h 283"/>
              <a:gd name="T20" fmla="*/ 579 w 609"/>
              <a:gd name="T21" fmla="*/ 84 h 283"/>
              <a:gd name="T22" fmla="*/ 608 w 609"/>
              <a:gd name="T23" fmla="*/ 113 h 283"/>
              <a:gd name="T24" fmla="*/ 608 w 609"/>
              <a:gd name="T25" fmla="*/ 169 h 283"/>
              <a:gd name="T26" fmla="*/ 579 w 609"/>
              <a:gd name="T27" fmla="*/ 198 h 283"/>
              <a:gd name="T28" fmla="*/ 523 w 609"/>
              <a:gd name="T29" fmla="*/ 169 h 283"/>
              <a:gd name="T30" fmla="*/ 523 w 609"/>
              <a:gd name="T31" fmla="*/ 169 h 283"/>
              <a:gd name="T32" fmla="*/ 523 w 609"/>
              <a:gd name="T33" fmla="*/ 113 h 283"/>
              <a:gd name="T34" fmla="*/ 523 w 609"/>
              <a:gd name="T35" fmla="*/ 56 h 283"/>
              <a:gd name="T36" fmla="*/ 56 w 609"/>
              <a:gd name="T37" fmla="*/ 56 h 283"/>
              <a:gd name="T38" fmla="*/ 56 w 609"/>
              <a:gd name="T39" fmla="*/ 226 h 283"/>
              <a:gd name="T40" fmla="*/ 523 w 609"/>
              <a:gd name="T41" fmla="*/ 226 h 283"/>
              <a:gd name="T42" fmla="*/ 523 w 609"/>
              <a:gd name="T43" fmla="*/ 169 h 283"/>
              <a:gd name="T44" fmla="*/ 353 w 609"/>
              <a:gd name="T45" fmla="*/ 198 h 283"/>
              <a:gd name="T46" fmla="*/ 353 w 609"/>
              <a:gd name="T47" fmla="*/ 198 h 283"/>
              <a:gd name="T48" fmla="*/ 353 w 609"/>
              <a:gd name="T49" fmla="*/ 198 h 283"/>
              <a:gd name="T50" fmla="*/ 85 w 609"/>
              <a:gd name="T51" fmla="*/ 198 h 283"/>
              <a:gd name="T52" fmla="*/ 85 w 609"/>
              <a:gd name="T53" fmla="*/ 84 h 283"/>
              <a:gd name="T54" fmla="*/ 353 w 609"/>
              <a:gd name="T55" fmla="*/ 84 h 283"/>
              <a:gd name="T56" fmla="*/ 353 w 609"/>
              <a:gd name="T57" fmla="*/ 19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9" h="283">
                <a:moveTo>
                  <a:pt x="579" y="198"/>
                </a:moveTo>
                <a:lnTo>
                  <a:pt x="579" y="198"/>
                </a:lnTo>
                <a:cubicBezTo>
                  <a:pt x="579" y="254"/>
                  <a:pt x="579" y="254"/>
                  <a:pt x="579" y="254"/>
                </a:cubicBezTo>
                <a:cubicBezTo>
                  <a:pt x="579" y="275"/>
                  <a:pt x="565" y="282"/>
                  <a:pt x="551" y="282"/>
                </a:cubicBezTo>
                <a:cubicBezTo>
                  <a:pt x="28" y="282"/>
                  <a:pt x="28" y="282"/>
                  <a:pt x="28" y="282"/>
                </a:cubicBezTo>
                <a:cubicBezTo>
                  <a:pt x="14" y="282"/>
                  <a:pt x="0" y="275"/>
                  <a:pt x="0" y="254"/>
                </a:cubicBezTo>
                <a:cubicBezTo>
                  <a:pt x="0" y="28"/>
                  <a:pt x="0" y="28"/>
                  <a:pt x="0" y="28"/>
                </a:cubicBezTo>
                <a:cubicBezTo>
                  <a:pt x="0" y="14"/>
                  <a:pt x="14" y="0"/>
                  <a:pt x="28" y="0"/>
                </a:cubicBezTo>
                <a:cubicBezTo>
                  <a:pt x="551" y="0"/>
                  <a:pt x="551" y="0"/>
                  <a:pt x="551" y="0"/>
                </a:cubicBezTo>
                <a:cubicBezTo>
                  <a:pt x="565" y="0"/>
                  <a:pt x="579" y="14"/>
                  <a:pt x="579" y="28"/>
                </a:cubicBezTo>
                <a:cubicBezTo>
                  <a:pt x="579" y="84"/>
                  <a:pt x="579" y="84"/>
                  <a:pt x="579" y="84"/>
                </a:cubicBezTo>
                <a:cubicBezTo>
                  <a:pt x="594" y="84"/>
                  <a:pt x="608" y="99"/>
                  <a:pt x="608" y="113"/>
                </a:cubicBezTo>
                <a:cubicBezTo>
                  <a:pt x="608" y="169"/>
                  <a:pt x="608" y="169"/>
                  <a:pt x="608" y="169"/>
                </a:cubicBezTo>
                <a:cubicBezTo>
                  <a:pt x="608" y="190"/>
                  <a:pt x="594" y="198"/>
                  <a:pt x="579" y="198"/>
                </a:cubicBezTo>
                <a:close/>
                <a:moveTo>
                  <a:pt x="523" y="169"/>
                </a:moveTo>
                <a:lnTo>
                  <a:pt x="523" y="169"/>
                </a:lnTo>
                <a:cubicBezTo>
                  <a:pt x="523" y="113"/>
                  <a:pt x="523" y="113"/>
                  <a:pt x="523" y="113"/>
                </a:cubicBezTo>
                <a:cubicBezTo>
                  <a:pt x="523" y="56"/>
                  <a:pt x="523" y="56"/>
                  <a:pt x="523" y="56"/>
                </a:cubicBezTo>
                <a:cubicBezTo>
                  <a:pt x="56" y="56"/>
                  <a:pt x="56" y="56"/>
                  <a:pt x="56" y="56"/>
                </a:cubicBezTo>
                <a:cubicBezTo>
                  <a:pt x="56" y="226"/>
                  <a:pt x="56" y="226"/>
                  <a:pt x="56" y="226"/>
                </a:cubicBezTo>
                <a:cubicBezTo>
                  <a:pt x="523" y="226"/>
                  <a:pt x="523" y="226"/>
                  <a:pt x="523" y="226"/>
                </a:cubicBezTo>
                <a:lnTo>
                  <a:pt x="523" y="169"/>
                </a:lnTo>
                <a:close/>
                <a:moveTo>
                  <a:pt x="353" y="198"/>
                </a:moveTo>
                <a:lnTo>
                  <a:pt x="353" y="198"/>
                </a:lnTo>
                <a:lnTo>
                  <a:pt x="353" y="198"/>
                </a:lnTo>
                <a:cubicBezTo>
                  <a:pt x="85" y="198"/>
                  <a:pt x="85" y="198"/>
                  <a:pt x="85" y="198"/>
                </a:cubicBezTo>
                <a:cubicBezTo>
                  <a:pt x="85" y="84"/>
                  <a:pt x="85" y="84"/>
                  <a:pt x="85" y="84"/>
                </a:cubicBezTo>
                <a:cubicBezTo>
                  <a:pt x="353" y="84"/>
                  <a:pt x="353" y="84"/>
                  <a:pt x="353" y="84"/>
                </a:cubicBezTo>
                <a:lnTo>
                  <a:pt x="353"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5" name="Freeform 135"/>
          <p:cNvSpPr>
            <a:spLocks noChangeArrowheads="1"/>
          </p:cNvSpPr>
          <p:nvPr userDrawn="1"/>
        </p:nvSpPr>
        <p:spPr bwMode="auto">
          <a:xfrm>
            <a:off x="173527" y="2337879"/>
            <a:ext cx="579814" cy="270933"/>
          </a:xfrm>
          <a:custGeom>
            <a:avLst/>
            <a:gdLst>
              <a:gd name="T0" fmla="*/ 572 w 602"/>
              <a:gd name="T1" fmla="*/ 198 h 283"/>
              <a:gd name="T2" fmla="*/ 572 w 602"/>
              <a:gd name="T3" fmla="*/ 198 h 283"/>
              <a:gd name="T4" fmla="*/ 572 w 602"/>
              <a:gd name="T5" fmla="*/ 254 h 283"/>
              <a:gd name="T6" fmla="*/ 544 w 602"/>
              <a:gd name="T7" fmla="*/ 282 h 283"/>
              <a:gd name="T8" fmla="*/ 28 w 602"/>
              <a:gd name="T9" fmla="*/ 282 h 283"/>
              <a:gd name="T10" fmla="*/ 0 w 602"/>
              <a:gd name="T11" fmla="*/ 254 h 283"/>
              <a:gd name="T12" fmla="*/ 0 w 602"/>
              <a:gd name="T13" fmla="*/ 28 h 283"/>
              <a:gd name="T14" fmla="*/ 28 w 602"/>
              <a:gd name="T15" fmla="*/ 0 h 283"/>
              <a:gd name="T16" fmla="*/ 544 w 602"/>
              <a:gd name="T17" fmla="*/ 0 h 283"/>
              <a:gd name="T18" fmla="*/ 572 w 602"/>
              <a:gd name="T19" fmla="*/ 28 h 283"/>
              <a:gd name="T20" fmla="*/ 572 w 602"/>
              <a:gd name="T21" fmla="*/ 84 h 283"/>
              <a:gd name="T22" fmla="*/ 601 w 602"/>
              <a:gd name="T23" fmla="*/ 113 h 283"/>
              <a:gd name="T24" fmla="*/ 601 w 602"/>
              <a:gd name="T25" fmla="*/ 169 h 283"/>
              <a:gd name="T26" fmla="*/ 572 w 602"/>
              <a:gd name="T27" fmla="*/ 198 h 283"/>
              <a:gd name="T28" fmla="*/ 516 w 602"/>
              <a:gd name="T29" fmla="*/ 169 h 283"/>
              <a:gd name="T30" fmla="*/ 516 w 602"/>
              <a:gd name="T31" fmla="*/ 169 h 283"/>
              <a:gd name="T32" fmla="*/ 516 w 602"/>
              <a:gd name="T33" fmla="*/ 113 h 283"/>
              <a:gd name="T34" fmla="*/ 516 w 602"/>
              <a:gd name="T35" fmla="*/ 56 h 283"/>
              <a:gd name="T36" fmla="*/ 509 w 602"/>
              <a:gd name="T37" fmla="*/ 56 h 283"/>
              <a:gd name="T38" fmla="*/ 509 w 602"/>
              <a:gd name="T39" fmla="*/ 56 h 283"/>
              <a:gd name="T40" fmla="*/ 346 w 602"/>
              <a:gd name="T41" fmla="*/ 56 h 283"/>
              <a:gd name="T42" fmla="*/ 346 w 602"/>
              <a:gd name="T43" fmla="*/ 56 h 283"/>
              <a:gd name="T44" fmla="*/ 56 w 602"/>
              <a:gd name="T45" fmla="*/ 56 h 283"/>
              <a:gd name="T46" fmla="*/ 56 w 602"/>
              <a:gd name="T47" fmla="*/ 226 h 283"/>
              <a:gd name="T48" fmla="*/ 516 w 602"/>
              <a:gd name="T49" fmla="*/ 226 h 283"/>
              <a:gd name="T50" fmla="*/ 516 w 602"/>
              <a:gd name="T51" fmla="*/ 169 h 283"/>
              <a:gd name="T52" fmla="*/ 205 w 602"/>
              <a:gd name="T53" fmla="*/ 198 h 283"/>
              <a:gd name="T54" fmla="*/ 205 w 602"/>
              <a:gd name="T55" fmla="*/ 198 h 283"/>
              <a:gd name="T56" fmla="*/ 85 w 602"/>
              <a:gd name="T57" fmla="*/ 198 h 283"/>
              <a:gd name="T58" fmla="*/ 85 w 602"/>
              <a:gd name="T59" fmla="*/ 84 h 283"/>
              <a:gd name="T60" fmla="*/ 205 w 602"/>
              <a:gd name="T61" fmla="*/ 84 h 283"/>
              <a:gd name="T62" fmla="*/ 205 w 602"/>
              <a:gd name="T63" fmla="*/ 19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283">
                <a:moveTo>
                  <a:pt x="572" y="198"/>
                </a:moveTo>
                <a:lnTo>
                  <a:pt x="572" y="198"/>
                </a:lnTo>
                <a:cubicBezTo>
                  <a:pt x="572" y="254"/>
                  <a:pt x="572" y="254"/>
                  <a:pt x="572" y="254"/>
                </a:cubicBezTo>
                <a:cubicBezTo>
                  <a:pt x="572" y="275"/>
                  <a:pt x="565" y="282"/>
                  <a:pt x="544" y="282"/>
                </a:cubicBezTo>
                <a:cubicBezTo>
                  <a:pt x="28" y="282"/>
                  <a:pt x="28" y="282"/>
                  <a:pt x="28" y="282"/>
                </a:cubicBezTo>
                <a:cubicBezTo>
                  <a:pt x="14" y="282"/>
                  <a:pt x="0" y="275"/>
                  <a:pt x="0" y="254"/>
                </a:cubicBezTo>
                <a:cubicBezTo>
                  <a:pt x="0" y="28"/>
                  <a:pt x="0" y="28"/>
                  <a:pt x="0" y="28"/>
                </a:cubicBezTo>
                <a:cubicBezTo>
                  <a:pt x="0" y="14"/>
                  <a:pt x="14" y="0"/>
                  <a:pt x="28" y="0"/>
                </a:cubicBezTo>
                <a:cubicBezTo>
                  <a:pt x="544" y="0"/>
                  <a:pt x="544" y="0"/>
                  <a:pt x="544" y="0"/>
                </a:cubicBezTo>
                <a:cubicBezTo>
                  <a:pt x="565" y="0"/>
                  <a:pt x="572" y="14"/>
                  <a:pt x="572" y="28"/>
                </a:cubicBezTo>
                <a:cubicBezTo>
                  <a:pt x="572" y="84"/>
                  <a:pt x="572" y="84"/>
                  <a:pt x="572" y="84"/>
                </a:cubicBezTo>
                <a:cubicBezTo>
                  <a:pt x="594" y="84"/>
                  <a:pt x="601" y="99"/>
                  <a:pt x="601" y="113"/>
                </a:cubicBezTo>
                <a:cubicBezTo>
                  <a:pt x="601" y="169"/>
                  <a:pt x="601" y="169"/>
                  <a:pt x="601" y="169"/>
                </a:cubicBezTo>
                <a:cubicBezTo>
                  <a:pt x="601" y="190"/>
                  <a:pt x="594" y="198"/>
                  <a:pt x="572" y="198"/>
                </a:cubicBezTo>
                <a:close/>
                <a:moveTo>
                  <a:pt x="516" y="169"/>
                </a:moveTo>
                <a:lnTo>
                  <a:pt x="516" y="169"/>
                </a:lnTo>
                <a:cubicBezTo>
                  <a:pt x="516" y="113"/>
                  <a:pt x="516" y="113"/>
                  <a:pt x="516" y="113"/>
                </a:cubicBezTo>
                <a:cubicBezTo>
                  <a:pt x="516" y="56"/>
                  <a:pt x="516" y="56"/>
                  <a:pt x="516" y="56"/>
                </a:cubicBezTo>
                <a:cubicBezTo>
                  <a:pt x="509" y="56"/>
                  <a:pt x="509" y="56"/>
                  <a:pt x="509" y="56"/>
                </a:cubicBezTo>
                <a:lnTo>
                  <a:pt x="509" y="56"/>
                </a:lnTo>
                <a:cubicBezTo>
                  <a:pt x="346" y="56"/>
                  <a:pt x="346" y="56"/>
                  <a:pt x="346" y="56"/>
                </a:cubicBezTo>
                <a:lnTo>
                  <a:pt x="346" y="56"/>
                </a:lnTo>
                <a:cubicBezTo>
                  <a:pt x="56" y="56"/>
                  <a:pt x="56" y="56"/>
                  <a:pt x="56" y="56"/>
                </a:cubicBezTo>
                <a:cubicBezTo>
                  <a:pt x="56" y="226"/>
                  <a:pt x="56" y="226"/>
                  <a:pt x="56" y="226"/>
                </a:cubicBezTo>
                <a:cubicBezTo>
                  <a:pt x="516" y="226"/>
                  <a:pt x="516" y="226"/>
                  <a:pt x="516" y="226"/>
                </a:cubicBezTo>
                <a:lnTo>
                  <a:pt x="516" y="169"/>
                </a:lnTo>
                <a:close/>
                <a:moveTo>
                  <a:pt x="205" y="198"/>
                </a:moveTo>
                <a:lnTo>
                  <a:pt x="205" y="198"/>
                </a:lnTo>
                <a:cubicBezTo>
                  <a:pt x="85" y="198"/>
                  <a:pt x="85" y="198"/>
                  <a:pt x="85" y="198"/>
                </a:cubicBezTo>
                <a:cubicBezTo>
                  <a:pt x="85" y="84"/>
                  <a:pt x="85" y="84"/>
                  <a:pt x="85" y="84"/>
                </a:cubicBezTo>
                <a:cubicBezTo>
                  <a:pt x="205" y="84"/>
                  <a:pt x="205" y="84"/>
                  <a:pt x="205" y="84"/>
                </a:cubicBezTo>
                <a:lnTo>
                  <a:pt x="205"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6" name="Freeform 145"/>
          <p:cNvSpPr>
            <a:spLocks noChangeArrowheads="1"/>
          </p:cNvSpPr>
          <p:nvPr userDrawn="1"/>
        </p:nvSpPr>
        <p:spPr bwMode="auto">
          <a:xfrm>
            <a:off x="2200766" y="1190644"/>
            <a:ext cx="571352" cy="516467"/>
          </a:xfrm>
          <a:custGeom>
            <a:avLst/>
            <a:gdLst>
              <a:gd name="T0" fmla="*/ 565 w 595"/>
              <a:gd name="T1" fmla="*/ 163 h 537"/>
              <a:gd name="T2" fmla="*/ 565 w 595"/>
              <a:gd name="T3" fmla="*/ 163 h 537"/>
              <a:gd name="T4" fmla="*/ 297 w 595"/>
              <a:gd name="T5" fmla="*/ 57 h 537"/>
              <a:gd name="T6" fmla="*/ 35 w 595"/>
              <a:gd name="T7" fmla="*/ 163 h 537"/>
              <a:gd name="T8" fmla="*/ 0 w 595"/>
              <a:gd name="T9" fmla="*/ 120 h 537"/>
              <a:gd name="T10" fmla="*/ 297 w 595"/>
              <a:gd name="T11" fmla="*/ 0 h 537"/>
              <a:gd name="T12" fmla="*/ 594 w 595"/>
              <a:gd name="T13" fmla="*/ 120 h 537"/>
              <a:gd name="T14" fmla="*/ 565 w 595"/>
              <a:gd name="T15" fmla="*/ 163 h 537"/>
              <a:gd name="T16" fmla="*/ 297 w 595"/>
              <a:gd name="T17" fmla="*/ 142 h 537"/>
              <a:gd name="T18" fmla="*/ 297 w 595"/>
              <a:gd name="T19" fmla="*/ 142 h 537"/>
              <a:gd name="T20" fmla="*/ 509 w 595"/>
              <a:gd name="T21" fmla="*/ 233 h 537"/>
              <a:gd name="T22" fmla="*/ 474 w 595"/>
              <a:gd name="T23" fmla="*/ 276 h 537"/>
              <a:gd name="T24" fmla="*/ 297 w 595"/>
              <a:gd name="T25" fmla="*/ 198 h 537"/>
              <a:gd name="T26" fmla="*/ 127 w 595"/>
              <a:gd name="T27" fmla="*/ 276 h 537"/>
              <a:gd name="T28" fmla="*/ 92 w 595"/>
              <a:gd name="T29" fmla="*/ 233 h 537"/>
              <a:gd name="T30" fmla="*/ 297 w 595"/>
              <a:gd name="T31" fmla="*/ 142 h 537"/>
              <a:gd name="T32" fmla="*/ 297 w 595"/>
              <a:gd name="T33" fmla="*/ 283 h 537"/>
              <a:gd name="T34" fmla="*/ 297 w 595"/>
              <a:gd name="T35" fmla="*/ 283 h 537"/>
              <a:gd name="T36" fmla="*/ 424 w 595"/>
              <a:gd name="T37" fmla="*/ 345 h 537"/>
              <a:gd name="T38" fmla="*/ 389 w 595"/>
              <a:gd name="T39" fmla="*/ 388 h 537"/>
              <a:gd name="T40" fmla="*/ 297 w 595"/>
              <a:gd name="T41" fmla="*/ 338 h 537"/>
              <a:gd name="T42" fmla="*/ 205 w 595"/>
              <a:gd name="T43" fmla="*/ 388 h 537"/>
              <a:gd name="T44" fmla="*/ 177 w 595"/>
              <a:gd name="T45" fmla="*/ 345 h 537"/>
              <a:gd name="T46" fmla="*/ 297 w 595"/>
              <a:gd name="T47" fmla="*/ 283 h 537"/>
              <a:gd name="T48" fmla="*/ 297 w 595"/>
              <a:gd name="T49" fmla="*/ 423 h 537"/>
              <a:gd name="T50" fmla="*/ 297 w 595"/>
              <a:gd name="T51" fmla="*/ 423 h 537"/>
              <a:gd name="T52" fmla="*/ 353 w 595"/>
              <a:gd name="T53" fmla="*/ 480 h 537"/>
              <a:gd name="T54" fmla="*/ 297 w 595"/>
              <a:gd name="T55" fmla="*/ 536 h 537"/>
              <a:gd name="T56" fmla="*/ 240 w 595"/>
              <a:gd name="T57" fmla="*/ 480 h 537"/>
              <a:gd name="T58" fmla="*/ 297 w 595"/>
              <a:gd name="T59" fmla="*/ 42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537">
                <a:moveTo>
                  <a:pt x="565" y="163"/>
                </a:moveTo>
                <a:lnTo>
                  <a:pt x="565" y="163"/>
                </a:lnTo>
                <a:cubicBezTo>
                  <a:pt x="495" y="99"/>
                  <a:pt x="403" y="57"/>
                  <a:pt x="297" y="57"/>
                </a:cubicBezTo>
                <a:cubicBezTo>
                  <a:pt x="198" y="57"/>
                  <a:pt x="106" y="99"/>
                  <a:pt x="35" y="163"/>
                </a:cubicBezTo>
                <a:cubicBezTo>
                  <a:pt x="0" y="120"/>
                  <a:pt x="0" y="120"/>
                  <a:pt x="0" y="120"/>
                </a:cubicBezTo>
                <a:cubicBezTo>
                  <a:pt x="78" y="43"/>
                  <a:pt x="184" y="0"/>
                  <a:pt x="297" y="0"/>
                </a:cubicBezTo>
                <a:cubicBezTo>
                  <a:pt x="417" y="0"/>
                  <a:pt x="523" y="43"/>
                  <a:pt x="594" y="120"/>
                </a:cubicBezTo>
                <a:lnTo>
                  <a:pt x="565" y="163"/>
                </a:lnTo>
                <a:close/>
                <a:moveTo>
                  <a:pt x="297" y="142"/>
                </a:moveTo>
                <a:lnTo>
                  <a:pt x="297" y="142"/>
                </a:lnTo>
                <a:cubicBezTo>
                  <a:pt x="382" y="142"/>
                  <a:pt x="459" y="177"/>
                  <a:pt x="509" y="233"/>
                </a:cubicBezTo>
                <a:cubicBezTo>
                  <a:pt x="474" y="276"/>
                  <a:pt x="474" y="276"/>
                  <a:pt x="474" y="276"/>
                </a:cubicBezTo>
                <a:cubicBezTo>
                  <a:pt x="431" y="226"/>
                  <a:pt x="368" y="198"/>
                  <a:pt x="297" y="198"/>
                </a:cubicBezTo>
                <a:cubicBezTo>
                  <a:pt x="226" y="198"/>
                  <a:pt x="170" y="226"/>
                  <a:pt x="127" y="276"/>
                </a:cubicBezTo>
                <a:cubicBezTo>
                  <a:pt x="92" y="233"/>
                  <a:pt x="92" y="233"/>
                  <a:pt x="92" y="233"/>
                </a:cubicBezTo>
                <a:cubicBezTo>
                  <a:pt x="141" y="177"/>
                  <a:pt x="219" y="142"/>
                  <a:pt x="297" y="142"/>
                </a:cubicBezTo>
                <a:close/>
                <a:moveTo>
                  <a:pt x="297" y="283"/>
                </a:moveTo>
                <a:lnTo>
                  <a:pt x="297" y="283"/>
                </a:lnTo>
                <a:cubicBezTo>
                  <a:pt x="346" y="283"/>
                  <a:pt x="396" y="310"/>
                  <a:pt x="424" y="345"/>
                </a:cubicBezTo>
                <a:cubicBezTo>
                  <a:pt x="389" y="388"/>
                  <a:pt x="389" y="388"/>
                  <a:pt x="389" y="388"/>
                </a:cubicBezTo>
                <a:cubicBezTo>
                  <a:pt x="368" y="360"/>
                  <a:pt x="339" y="338"/>
                  <a:pt x="297" y="338"/>
                </a:cubicBezTo>
                <a:cubicBezTo>
                  <a:pt x="262" y="338"/>
                  <a:pt x="226" y="360"/>
                  <a:pt x="205" y="388"/>
                </a:cubicBezTo>
                <a:cubicBezTo>
                  <a:pt x="177" y="345"/>
                  <a:pt x="177" y="345"/>
                  <a:pt x="177" y="345"/>
                </a:cubicBezTo>
                <a:cubicBezTo>
                  <a:pt x="205" y="310"/>
                  <a:pt x="248" y="283"/>
                  <a:pt x="297" y="283"/>
                </a:cubicBezTo>
                <a:close/>
                <a:moveTo>
                  <a:pt x="297" y="423"/>
                </a:moveTo>
                <a:lnTo>
                  <a:pt x="297" y="423"/>
                </a:lnTo>
                <a:cubicBezTo>
                  <a:pt x="332" y="423"/>
                  <a:pt x="353" y="452"/>
                  <a:pt x="353" y="480"/>
                </a:cubicBezTo>
                <a:cubicBezTo>
                  <a:pt x="353" y="508"/>
                  <a:pt x="332" y="536"/>
                  <a:pt x="297" y="536"/>
                </a:cubicBezTo>
                <a:cubicBezTo>
                  <a:pt x="269" y="536"/>
                  <a:pt x="240" y="508"/>
                  <a:pt x="240" y="480"/>
                </a:cubicBezTo>
                <a:cubicBezTo>
                  <a:pt x="240" y="452"/>
                  <a:pt x="269" y="423"/>
                  <a:pt x="297" y="42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7" name="Freeform 146"/>
          <p:cNvSpPr>
            <a:spLocks noChangeArrowheads="1"/>
          </p:cNvSpPr>
          <p:nvPr userDrawn="1"/>
        </p:nvSpPr>
        <p:spPr bwMode="auto">
          <a:xfrm>
            <a:off x="1269676" y="1326111"/>
            <a:ext cx="406293" cy="381000"/>
          </a:xfrm>
          <a:custGeom>
            <a:avLst/>
            <a:gdLst>
              <a:gd name="T0" fmla="*/ 212 w 425"/>
              <a:gd name="T1" fmla="*/ 0 h 395"/>
              <a:gd name="T2" fmla="*/ 212 w 425"/>
              <a:gd name="T3" fmla="*/ 0 h 395"/>
              <a:gd name="T4" fmla="*/ 424 w 425"/>
              <a:gd name="T5" fmla="*/ 91 h 395"/>
              <a:gd name="T6" fmla="*/ 388 w 425"/>
              <a:gd name="T7" fmla="*/ 134 h 395"/>
              <a:gd name="T8" fmla="*/ 212 w 425"/>
              <a:gd name="T9" fmla="*/ 56 h 395"/>
              <a:gd name="T10" fmla="*/ 35 w 425"/>
              <a:gd name="T11" fmla="*/ 134 h 395"/>
              <a:gd name="T12" fmla="*/ 0 w 425"/>
              <a:gd name="T13" fmla="*/ 91 h 395"/>
              <a:gd name="T14" fmla="*/ 212 w 425"/>
              <a:gd name="T15" fmla="*/ 0 h 395"/>
              <a:gd name="T16" fmla="*/ 212 w 425"/>
              <a:gd name="T17" fmla="*/ 141 h 395"/>
              <a:gd name="T18" fmla="*/ 212 w 425"/>
              <a:gd name="T19" fmla="*/ 141 h 395"/>
              <a:gd name="T20" fmla="*/ 332 w 425"/>
              <a:gd name="T21" fmla="*/ 203 h 395"/>
              <a:gd name="T22" fmla="*/ 304 w 425"/>
              <a:gd name="T23" fmla="*/ 246 h 395"/>
              <a:gd name="T24" fmla="*/ 212 w 425"/>
              <a:gd name="T25" fmla="*/ 196 h 395"/>
              <a:gd name="T26" fmla="*/ 120 w 425"/>
              <a:gd name="T27" fmla="*/ 246 h 395"/>
              <a:gd name="T28" fmla="*/ 92 w 425"/>
              <a:gd name="T29" fmla="*/ 203 h 395"/>
              <a:gd name="T30" fmla="*/ 212 w 425"/>
              <a:gd name="T31" fmla="*/ 141 h 395"/>
              <a:gd name="T32" fmla="*/ 212 w 425"/>
              <a:gd name="T33" fmla="*/ 281 h 395"/>
              <a:gd name="T34" fmla="*/ 212 w 425"/>
              <a:gd name="T35" fmla="*/ 281 h 395"/>
              <a:gd name="T36" fmla="*/ 268 w 425"/>
              <a:gd name="T37" fmla="*/ 338 h 395"/>
              <a:gd name="T38" fmla="*/ 212 w 425"/>
              <a:gd name="T39" fmla="*/ 394 h 395"/>
              <a:gd name="T40" fmla="*/ 155 w 425"/>
              <a:gd name="T41" fmla="*/ 338 h 395"/>
              <a:gd name="T42" fmla="*/ 212 w 425"/>
              <a:gd name="T43" fmla="*/ 28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5" h="395">
                <a:moveTo>
                  <a:pt x="212" y="0"/>
                </a:moveTo>
                <a:lnTo>
                  <a:pt x="212" y="0"/>
                </a:lnTo>
                <a:cubicBezTo>
                  <a:pt x="297" y="0"/>
                  <a:pt x="367" y="35"/>
                  <a:pt x="424" y="91"/>
                </a:cubicBezTo>
                <a:cubicBezTo>
                  <a:pt x="388" y="134"/>
                  <a:pt x="388" y="134"/>
                  <a:pt x="388" y="134"/>
                </a:cubicBezTo>
                <a:cubicBezTo>
                  <a:pt x="346" y="84"/>
                  <a:pt x="283" y="56"/>
                  <a:pt x="212" y="56"/>
                </a:cubicBezTo>
                <a:cubicBezTo>
                  <a:pt x="141" y="56"/>
                  <a:pt x="77" y="84"/>
                  <a:pt x="35" y="134"/>
                </a:cubicBezTo>
                <a:cubicBezTo>
                  <a:pt x="0" y="91"/>
                  <a:pt x="0" y="91"/>
                  <a:pt x="0" y="91"/>
                </a:cubicBezTo>
                <a:cubicBezTo>
                  <a:pt x="56" y="35"/>
                  <a:pt x="127" y="0"/>
                  <a:pt x="212" y="0"/>
                </a:cubicBezTo>
                <a:close/>
                <a:moveTo>
                  <a:pt x="212" y="141"/>
                </a:moveTo>
                <a:lnTo>
                  <a:pt x="212" y="141"/>
                </a:lnTo>
                <a:cubicBezTo>
                  <a:pt x="261" y="141"/>
                  <a:pt x="304" y="168"/>
                  <a:pt x="332" y="203"/>
                </a:cubicBezTo>
                <a:cubicBezTo>
                  <a:pt x="304" y="246"/>
                  <a:pt x="304" y="246"/>
                  <a:pt x="304" y="246"/>
                </a:cubicBezTo>
                <a:cubicBezTo>
                  <a:pt x="283" y="218"/>
                  <a:pt x="247" y="196"/>
                  <a:pt x="212" y="196"/>
                </a:cubicBezTo>
                <a:cubicBezTo>
                  <a:pt x="177" y="196"/>
                  <a:pt x="141" y="218"/>
                  <a:pt x="120" y="246"/>
                </a:cubicBezTo>
                <a:cubicBezTo>
                  <a:pt x="92" y="203"/>
                  <a:pt x="92" y="203"/>
                  <a:pt x="92" y="203"/>
                </a:cubicBezTo>
                <a:cubicBezTo>
                  <a:pt x="120" y="168"/>
                  <a:pt x="162" y="141"/>
                  <a:pt x="212" y="141"/>
                </a:cubicBezTo>
                <a:close/>
                <a:moveTo>
                  <a:pt x="212" y="281"/>
                </a:moveTo>
                <a:lnTo>
                  <a:pt x="212" y="281"/>
                </a:lnTo>
                <a:cubicBezTo>
                  <a:pt x="240" y="281"/>
                  <a:pt x="268" y="310"/>
                  <a:pt x="268" y="338"/>
                </a:cubicBezTo>
                <a:cubicBezTo>
                  <a:pt x="268" y="366"/>
                  <a:pt x="240" y="394"/>
                  <a:pt x="212" y="394"/>
                </a:cubicBezTo>
                <a:cubicBezTo>
                  <a:pt x="184" y="394"/>
                  <a:pt x="155" y="366"/>
                  <a:pt x="155" y="338"/>
                </a:cubicBezTo>
                <a:cubicBezTo>
                  <a:pt x="155" y="310"/>
                  <a:pt x="184" y="281"/>
                  <a:pt x="212" y="28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 name="Freeform 147"/>
          <p:cNvSpPr>
            <a:spLocks noChangeArrowheads="1"/>
          </p:cNvSpPr>
          <p:nvPr userDrawn="1"/>
        </p:nvSpPr>
        <p:spPr bwMode="auto">
          <a:xfrm>
            <a:off x="342817" y="1461578"/>
            <a:ext cx="237005" cy="245533"/>
          </a:xfrm>
          <a:custGeom>
            <a:avLst/>
            <a:gdLst>
              <a:gd name="T0" fmla="*/ 128 w 249"/>
              <a:gd name="T1" fmla="*/ 0 h 254"/>
              <a:gd name="T2" fmla="*/ 128 w 249"/>
              <a:gd name="T3" fmla="*/ 0 h 254"/>
              <a:gd name="T4" fmla="*/ 248 w 249"/>
              <a:gd name="T5" fmla="*/ 62 h 254"/>
              <a:gd name="T6" fmla="*/ 220 w 249"/>
              <a:gd name="T7" fmla="*/ 105 h 254"/>
              <a:gd name="T8" fmla="*/ 128 w 249"/>
              <a:gd name="T9" fmla="*/ 55 h 254"/>
              <a:gd name="T10" fmla="*/ 36 w 249"/>
              <a:gd name="T11" fmla="*/ 105 h 254"/>
              <a:gd name="T12" fmla="*/ 0 w 249"/>
              <a:gd name="T13" fmla="*/ 62 h 254"/>
              <a:gd name="T14" fmla="*/ 128 w 249"/>
              <a:gd name="T15" fmla="*/ 0 h 254"/>
              <a:gd name="T16" fmla="*/ 128 w 249"/>
              <a:gd name="T17" fmla="*/ 140 h 254"/>
              <a:gd name="T18" fmla="*/ 128 w 249"/>
              <a:gd name="T19" fmla="*/ 140 h 254"/>
              <a:gd name="T20" fmla="*/ 184 w 249"/>
              <a:gd name="T21" fmla="*/ 197 h 254"/>
              <a:gd name="T22" fmla="*/ 128 w 249"/>
              <a:gd name="T23" fmla="*/ 253 h 254"/>
              <a:gd name="T24" fmla="*/ 71 w 249"/>
              <a:gd name="T25" fmla="*/ 197 h 254"/>
              <a:gd name="T26" fmla="*/ 128 w 249"/>
              <a:gd name="T27" fmla="*/ 14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54">
                <a:moveTo>
                  <a:pt x="128" y="0"/>
                </a:moveTo>
                <a:lnTo>
                  <a:pt x="128" y="0"/>
                </a:lnTo>
                <a:cubicBezTo>
                  <a:pt x="177" y="0"/>
                  <a:pt x="220" y="27"/>
                  <a:pt x="248" y="62"/>
                </a:cubicBezTo>
                <a:cubicBezTo>
                  <a:pt x="220" y="105"/>
                  <a:pt x="220" y="105"/>
                  <a:pt x="220" y="105"/>
                </a:cubicBezTo>
                <a:cubicBezTo>
                  <a:pt x="198" y="77"/>
                  <a:pt x="163" y="55"/>
                  <a:pt x="128" y="55"/>
                </a:cubicBezTo>
                <a:cubicBezTo>
                  <a:pt x="85" y="55"/>
                  <a:pt x="57" y="77"/>
                  <a:pt x="36" y="105"/>
                </a:cubicBezTo>
                <a:cubicBezTo>
                  <a:pt x="0" y="62"/>
                  <a:pt x="0" y="62"/>
                  <a:pt x="0" y="62"/>
                </a:cubicBezTo>
                <a:cubicBezTo>
                  <a:pt x="29" y="27"/>
                  <a:pt x="78" y="0"/>
                  <a:pt x="128" y="0"/>
                </a:cubicBezTo>
                <a:close/>
                <a:moveTo>
                  <a:pt x="128" y="140"/>
                </a:moveTo>
                <a:lnTo>
                  <a:pt x="128" y="140"/>
                </a:lnTo>
                <a:cubicBezTo>
                  <a:pt x="156" y="140"/>
                  <a:pt x="184" y="169"/>
                  <a:pt x="184" y="197"/>
                </a:cubicBezTo>
                <a:cubicBezTo>
                  <a:pt x="184" y="225"/>
                  <a:pt x="156" y="253"/>
                  <a:pt x="128" y="253"/>
                </a:cubicBezTo>
                <a:cubicBezTo>
                  <a:pt x="93" y="253"/>
                  <a:pt x="71" y="225"/>
                  <a:pt x="71" y="197"/>
                </a:cubicBezTo>
                <a:cubicBezTo>
                  <a:pt x="71" y="169"/>
                  <a:pt x="93" y="140"/>
                  <a:pt x="128" y="14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9" name="Freeform 157"/>
          <p:cNvSpPr>
            <a:spLocks noChangeArrowheads="1"/>
          </p:cNvSpPr>
          <p:nvPr userDrawn="1"/>
        </p:nvSpPr>
        <p:spPr bwMode="auto">
          <a:xfrm>
            <a:off x="2200766" y="161946"/>
            <a:ext cx="579817" cy="579965"/>
          </a:xfrm>
          <a:custGeom>
            <a:avLst/>
            <a:gdLst>
              <a:gd name="T0" fmla="*/ 573 w 602"/>
              <a:gd name="T1" fmla="*/ 459 h 602"/>
              <a:gd name="T2" fmla="*/ 481 w 602"/>
              <a:gd name="T3" fmla="*/ 431 h 602"/>
              <a:gd name="T4" fmla="*/ 481 w 602"/>
              <a:gd name="T5" fmla="*/ 374 h 602"/>
              <a:gd name="T6" fmla="*/ 481 w 602"/>
              <a:gd name="T7" fmla="*/ 318 h 602"/>
              <a:gd name="T8" fmla="*/ 120 w 602"/>
              <a:gd name="T9" fmla="*/ 346 h 602"/>
              <a:gd name="T10" fmla="*/ 120 w 602"/>
              <a:gd name="T11" fmla="*/ 424 h 602"/>
              <a:gd name="T12" fmla="*/ 120 w 602"/>
              <a:gd name="T13" fmla="*/ 459 h 602"/>
              <a:gd name="T14" fmla="*/ 0 w 602"/>
              <a:gd name="T15" fmla="*/ 431 h 602"/>
              <a:gd name="T16" fmla="*/ 28 w 602"/>
              <a:gd name="T17" fmla="*/ 141 h 602"/>
              <a:gd name="T18" fmla="*/ 601 w 602"/>
              <a:gd name="T19" fmla="*/ 169 h 602"/>
              <a:gd name="T20" fmla="*/ 573 w 602"/>
              <a:gd name="T21" fmla="*/ 459 h 602"/>
              <a:gd name="T22" fmla="*/ 85 w 602"/>
              <a:gd name="T23" fmla="*/ 198 h 602"/>
              <a:gd name="T24" fmla="*/ 85 w 602"/>
              <a:gd name="T25" fmla="*/ 254 h 602"/>
              <a:gd name="T26" fmla="*/ 85 w 602"/>
              <a:gd name="T27" fmla="*/ 198 h 602"/>
              <a:gd name="T28" fmla="*/ 452 w 602"/>
              <a:gd name="T29" fmla="*/ 113 h 602"/>
              <a:gd name="T30" fmla="*/ 148 w 602"/>
              <a:gd name="T31" fmla="*/ 113 h 602"/>
              <a:gd name="T32" fmla="*/ 148 w 602"/>
              <a:gd name="T33" fmla="*/ 85 h 602"/>
              <a:gd name="T34" fmla="*/ 148 w 602"/>
              <a:gd name="T35" fmla="*/ 14 h 602"/>
              <a:gd name="T36" fmla="*/ 424 w 602"/>
              <a:gd name="T37" fmla="*/ 0 h 602"/>
              <a:gd name="T38" fmla="*/ 424 w 602"/>
              <a:gd name="T39" fmla="*/ 0 h 602"/>
              <a:gd name="T40" fmla="*/ 438 w 602"/>
              <a:gd name="T41" fmla="*/ 7 h 602"/>
              <a:gd name="T42" fmla="*/ 438 w 602"/>
              <a:gd name="T43" fmla="*/ 7 h 602"/>
              <a:gd name="T44" fmla="*/ 438 w 602"/>
              <a:gd name="T45" fmla="*/ 7 h 602"/>
              <a:gd name="T46" fmla="*/ 445 w 602"/>
              <a:gd name="T47" fmla="*/ 14 h 602"/>
              <a:gd name="T48" fmla="*/ 452 w 602"/>
              <a:gd name="T49" fmla="*/ 28 h 602"/>
              <a:gd name="T50" fmla="*/ 452 w 602"/>
              <a:gd name="T51" fmla="*/ 28 h 602"/>
              <a:gd name="T52" fmla="*/ 452 w 602"/>
              <a:gd name="T53" fmla="*/ 403 h 602"/>
              <a:gd name="T54" fmla="*/ 452 w 602"/>
              <a:gd name="T55" fmla="*/ 544 h 602"/>
              <a:gd name="T56" fmla="*/ 452 w 602"/>
              <a:gd name="T57" fmla="*/ 572 h 602"/>
              <a:gd name="T58" fmla="*/ 177 w 602"/>
              <a:gd name="T59" fmla="*/ 601 h 602"/>
              <a:gd name="T60" fmla="*/ 148 w 602"/>
              <a:gd name="T61" fmla="*/ 558 h 602"/>
              <a:gd name="T62" fmla="*/ 148 w 602"/>
              <a:gd name="T63" fmla="*/ 403 h 602"/>
              <a:gd name="T64" fmla="*/ 452 w 602"/>
              <a:gd name="T65" fmla="*/ 346 h 602"/>
              <a:gd name="T66" fmla="*/ 396 w 602"/>
              <a:gd name="T67" fmla="*/ 403 h 602"/>
              <a:gd name="T68" fmla="*/ 205 w 602"/>
              <a:gd name="T69" fmla="*/ 403 h 602"/>
              <a:gd name="T70" fmla="*/ 396 w 602"/>
              <a:gd name="T71" fmla="*/ 431 h 602"/>
              <a:gd name="T72" fmla="*/ 396 w 602"/>
              <a:gd name="T73" fmla="*/ 459 h 602"/>
              <a:gd name="T74" fmla="*/ 205 w 602"/>
              <a:gd name="T75" fmla="*/ 459 h 602"/>
              <a:gd name="T76" fmla="*/ 396 w 602"/>
              <a:gd name="T77" fmla="*/ 487 h 602"/>
              <a:gd name="T78" fmla="*/ 396 w 602"/>
              <a:gd name="T79" fmla="*/ 516 h 602"/>
              <a:gd name="T80" fmla="*/ 205 w 602"/>
              <a:gd name="T81" fmla="*/ 516 h 602"/>
              <a:gd name="T82" fmla="*/ 396 w 602"/>
              <a:gd name="T83"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 h="602">
                <a:moveTo>
                  <a:pt x="573" y="459"/>
                </a:moveTo>
                <a:lnTo>
                  <a:pt x="573" y="459"/>
                </a:lnTo>
                <a:cubicBezTo>
                  <a:pt x="481" y="459"/>
                  <a:pt x="481" y="459"/>
                  <a:pt x="481" y="459"/>
                </a:cubicBezTo>
                <a:cubicBezTo>
                  <a:pt x="481" y="431"/>
                  <a:pt x="481" y="431"/>
                  <a:pt x="481" y="431"/>
                </a:cubicBezTo>
                <a:cubicBezTo>
                  <a:pt x="481" y="424"/>
                  <a:pt x="481" y="424"/>
                  <a:pt x="481" y="424"/>
                </a:cubicBezTo>
                <a:cubicBezTo>
                  <a:pt x="481" y="374"/>
                  <a:pt x="481" y="374"/>
                  <a:pt x="481" y="374"/>
                </a:cubicBezTo>
                <a:cubicBezTo>
                  <a:pt x="481" y="346"/>
                  <a:pt x="481" y="346"/>
                  <a:pt x="481" y="346"/>
                </a:cubicBezTo>
                <a:cubicBezTo>
                  <a:pt x="481" y="318"/>
                  <a:pt x="481" y="318"/>
                  <a:pt x="481" y="318"/>
                </a:cubicBezTo>
                <a:cubicBezTo>
                  <a:pt x="120" y="318"/>
                  <a:pt x="120" y="318"/>
                  <a:pt x="120" y="318"/>
                </a:cubicBezTo>
                <a:cubicBezTo>
                  <a:pt x="120" y="346"/>
                  <a:pt x="120" y="346"/>
                  <a:pt x="120" y="346"/>
                </a:cubicBezTo>
                <a:cubicBezTo>
                  <a:pt x="120" y="374"/>
                  <a:pt x="120" y="374"/>
                  <a:pt x="120" y="374"/>
                </a:cubicBezTo>
                <a:cubicBezTo>
                  <a:pt x="120" y="424"/>
                  <a:pt x="120" y="424"/>
                  <a:pt x="120" y="424"/>
                </a:cubicBezTo>
                <a:cubicBezTo>
                  <a:pt x="120" y="431"/>
                  <a:pt x="120" y="431"/>
                  <a:pt x="120" y="431"/>
                </a:cubicBezTo>
                <a:cubicBezTo>
                  <a:pt x="120" y="459"/>
                  <a:pt x="120" y="459"/>
                  <a:pt x="120" y="459"/>
                </a:cubicBezTo>
                <a:cubicBezTo>
                  <a:pt x="28" y="459"/>
                  <a:pt x="28" y="459"/>
                  <a:pt x="28" y="459"/>
                </a:cubicBezTo>
                <a:cubicBezTo>
                  <a:pt x="7" y="459"/>
                  <a:pt x="0" y="452"/>
                  <a:pt x="0" y="431"/>
                </a:cubicBezTo>
                <a:cubicBezTo>
                  <a:pt x="0" y="169"/>
                  <a:pt x="0" y="169"/>
                  <a:pt x="0" y="169"/>
                </a:cubicBezTo>
                <a:cubicBezTo>
                  <a:pt x="0" y="155"/>
                  <a:pt x="7" y="141"/>
                  <a:pt x="28" y="141"/>
                </a:cubicBezTo>
                <a:cubicBezTo>
                  <a:pt x="573" y="141"/>
                  <a:pt x="573" y="141"/>
                  <a:pt x="573" y="141"/>
                </a:cubicBezTo>
                <a:cubicBezTo>
                  <a:pt x="587" y="141"/>
                  <a:pt x="601" y="155"/>
                  <a:pt x="601" y="169"/>
                </a:cubicBezTo>
                <a:cubicBezTo>
                  <a:pt x="601" y="431"/>
                  <a:pt x="601" y="431"/>
                  <a:pt x="601" y="431"/>
                </a:cubicBezTo>
                <a:cubicBezTo>
                  <a:pt x="601" y="452"/>
                  <a:pt x="587" y="459"/>
                  <a:pt x="573" y="459"/>
                </a:cubicBezTo>
                <a:close/>
                <a:moveTo>
                  <a:pt x="85" y="198"/>
                </a:moveTo>
                <a:lnTo>
                  <a:pt x="85" y="198"/>
                </a:lnTo>
                <a:cubicBezTo>
                  <a:pt x="64" y="198"/>
                  <a:pt x="57" y="212"/>
                  <a:pt x="57" y="226"/>
                </a:cubicBezTo>
                <a:cubicBezTo>
                  <a:pt x="57" y="240"/>
                  <a:pt x="64" y="254"/>
                  <a:pt x="85" y="254"/>
                </a:cubicBezTo>
                <a:cubicBezTo>
                  <a:pt x="99" y="254"/>
                  <a:pt x="113" y="240"/>
                  <a:pt x="113" y="226"/>
                </a:cubicBezTo>
                <a:cubicBezTo>
                  <a:pt x="113" y="212"/>
                  <a:pt x="99" y="198"/>
                  <a:pt x="85" y="198"/>
                </a:cubicBezTo>
                <a:close/>
                <a:moveTo>
                  <a:pt x="452" y="113"/>
                </a:moveTo>
                <a:lnTo>
                  <a:pt x="452" y="113"/>
                </a:lnTo>
                <a:cubicBezTo>
                  <a:pt x="148" y="113"/>
                  <a:pt x="148" y="113"/>
                  <a:pt x="148" y="113"/>
                </a:cubicBezTo>
                <a:lnTo>
                  <a:pt x="148" y="113"/>
                </a:lnTo>
                <a:cubicBezTo>
                  <a:pt x="148" y="85"/>
                  <a:pt x="148" y="85"/>
                  <a:pt x="148" y="85"/>
                </a:cubicBezTo>
                <a:lnTo>
                  <a:pt x="148" y="85"/>
                </a:lnTo>
                <a:cubicBezTo>
                  <a:pt x="148" y="28"/>
                  <a:pt x="148" y="28"/>
                  <a:pt x="148" y="28"/>
                </a:cubicBezTo>
                <a:cubicBezTo>
                  <a:pt x="148" y="21"/>
                  <a:pt x="148" y="21"/>
                  <a:pt x="148" y="14"/>
                </a:cubicBezTo>
                <a:cubicBezTo>
                  <a:pt x="155" y="7"/>
                  <a:pt x="163" y="0"/>
                  <a:pt x="177" y="0"/>
                </a:cubicBezTo>
                <a:cubicBezTo>
                  <a:pt x="424" y="0"/>
                  <a:pt x="424" y="0"/>
                  <a:pt x="424" y="0"/>
                </a:cubicBezTo>
                <a:lnTo>
                  <a:pt x="424" y="0"/>
                </a:lnTo>
                <a:lnTo>
                  <a:pt x="424" y="0"/>
                </a:lnTo>
                <a:lnTo>
                  <a:pt x="424" y="0"/>
                </a:lnTo>
                <a:cubicBezTo>
                  <a:pt x="431" y="0"/>
                  <a:pt x="431" y="0"/>
                  <a:pt x="438" y="7"/>
                </a:cubicBezTo>
                <a:lnTo>
                  <a:pt x="438" y="7"/>
                </a:lnTo>
                <a:lnTo>
                  <a:pt x="438" y="7"/>
                </a:lnTo>
                <a:lnTo>
                  <a:pt x="438" y="7"/>
                </a:lnTo>
                <a:lnTo>
                  <a:pt x="438" y="7"/>
                </a:lnTo>
                <a:lnTo>
                  <a:pt x="438" y="7"/>
                </a:lnTo>
                <a:cubicBezTo>
                  <a:pt x="445" y="7"/>
                  <a:pt x="445" y="14"/>
                  <a:pt x="445" y="14"/>
                </a:cubicBezTo>
                <a:lnTo>
                  <a:pt x="445" y="14"/>
                </a:lnTo>
                <a:cubicBezTo>
                  <a:pt x="445" y="14"/>
                  <a:pt x="452" y="21"/>
                  <a:pt x="452" y="28"/>
                </a:cubicBezTo>
                <a:lnTo>
                  <a:pt x="452" y="28"/>
                </a:lnTo>
                <a:lnTo>
                  <a:pt x="452" y="28"/>
                </a:lnTo>
                <a:cubicBezTo>
                  <a:pt x="452" y="113"/>
                  <a:pt x="452" y="113"/>
                  <a:pt x="452" y="113"/>
                </a:cubicBezTo>
                <a:close/>
                <a:moveTo>
                  <a:pt x="452" y="403"/>
                </a:moveTo>
                <a:lnTo>
                  <a:pt x="452" y="403"/>
                </a:lnTo>
                <a:cubicBezTo>
                  <a:pt x="452" y="544"/>
                  <a:pt x="452" y="544"/>
                  <a:pt x="452" y="544"/>
                </a:cubicBezTo>
                <a:cubicBezTo>
                  <a:pt x="452" y="558"/>
                  <a:pt x="452" y="558"/>
                  <a:pt x="452" y="558"/>
                </a:cubicBezTo>
                <a:cubicBezTo>
                  <a:pt x="452" y="572"/>
                  <a:pt x="452" y="572"/>
                  <a:pt x="452" y="572"/>
                </a:cubicBezTo>
                <a:cubicBezTo>
                  <a:pt x="452" y="594"/>
                  <a:pt x="438" y="601"/>
                  <a:pt x="424" y="601"/>
                </a:cubicBezTo>
                <a:cubicBezTo>
                  <a:pt x="177" y="601"/>
                  <a:pt x="177" y="601"/>
                  <a:pt x="177" y="601"/>
                </a:cubicBezTo>
                <a:cubicBezTo>
                  <a:pt x="163" y="601"/>
                  <a:pt x="148" y="594"/>
                  <a:pt x="148" y="572"/>
                </a:cubicBezTo>
                <a:cubicBezTo>
                  <a:pt x="148" y="558"/>
                  <a:pt x="148" y="558"/>
                  <a:pt x="148" y="558"/>
                </a:cubicBezTo>
                <a:cubicBezTo>
                  <a:pt x="148" y="544"/>
                  <a:pt x="148" y="544"/>
                  <a:pt x="148" y="544"/>
                </a:cubicBezTo>
                <a:cubicBezTo>
                  <a:pt x="148" y="403"/>
                  <a:pt x="148" y="403"/>
                  <a:pt x="148" y="403"/>
                </a:cubicBezTo>
                <a:cubicBezTo>
                  <a:pt x="148" y="346"/>
                  <a:pt x="148" y="346"/>
                  <a:pt x="148" y="346"/>
                </a:cubicBezTo>
                <a:cubicBezTo>
                  <a:pt x="452" y="346"/>
                  <a:pt x="452" y="346"/>
                  <a:pt x="452" y="346"/>
                </a:cubicBezTo>
                <a:lnTo>
                  <a:pt x="452" y="403"/>
                </a:lnTo>
                <a:close/>
                <a:moveTo>
                  <a:pt x="396" y="403"/>
                </a:moveTo>
                <a:lnTo>
                  <a:pt x="396" y="403"/>
                </a:lnTo>
                <a:cubicBezTo>
                  <a:pt x="205" y="403"/>
                  <a:pt x="205" y="403"/>
                  <a:pt x="205" y="403"/>
                </a:cubicBezTo>
                <a:cubicBezTo>
                  <a:pt x="205" y="431"/>
                  <a:pt x="205" y="431"/>
                  <a:pt x="205" y="431"/>
                </a:cubicBezTo>
                <a:cubicBezTo>
                  <a:pt x="396" y="431"/>
                  <a:pt x="396" y="431"/>
                  <a:pt x="396" y="431"/>
                </a:cubicBezTo>
                <a:lnTo>
                  <a:pt x="396" y="403"/>
                </a:lnTo>
                <a:close/>
                <a:moveTo>
                  <a:pt x="396" y="459"/>
                </a:moveTo>
                <a:lnTo>
                  <a:pt x="396" y="459"/>
                </a:lnTo>
                <a:cubicBezTo>
                  <a:pt x="205" y="459"/>
                  <a:pt x="205" y="459"/>
                  <a:pt x="205" y="459"/>
                </a:cubicBezTo>
                <a:cubicBezTo>
                  <a:pt x="205" y="487"/>
                  <a:pt x="205" y="487"/>
                  <a:pt x="205" y="487"/>
                </a:cubicBezTo>
                <a:cubicBezTo>
                  <a:pt x="396" y="487"/>
                  <a:pt x="396" y="487"/>
                  <a:pt x="396" y="487"/>
                </a:cubicBezTo>
                <a:lnTo>
                  <a:pt x="396" y="459"/>
                </a:lnTo>
                <a:close/>
                <a:moveTo>
                  <a:pt x="396" y="516"/>
                </a:moveTo>
                <a:lnTo>
                  <a:pt x="396" y="516"/>
                </a:lnTo>
                <a:cubicBezTo>
                  <a:pt x="205" y="516"/>
                  <a:pt x="205" y="516"/>
                  <a:pt x="205" y="516"/>
                </a:cubicBezTo>
                <a:cubicBezTo>
                  <a:pt x="205" y="544"/>
                  <a:pt x="205" y="544"/>
                  <a:pt x="205" y="544"/>
                </a:cubicBezTo>
                <a:cubicBezTo>
                  <a:pt x="396" y="544"/>
                  <a:pt x="396" y="544"/>
                  <a:pt x="396" y="544"/>
                </a:cubicBezTo>
                <a:lnTo>
                  <a:pt x="396" y="51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0" name="Freeform 158"/>
          <p:cNvSpPr>
            <a:spLocks noChangeArrowheads="1"/>
          </p:cNvSpPr>
          <p:nvPr userDrawn="1"/>
        </p:nvSpPr>
        <p:spPr bwMode="auto">
          <a:xfrm>
            <a:off x="1180800" y="187346"/>
            <a:ext cx="584048" cy="524933"/>
          </a:xfrm>
          <a:custGeom>
            <a:avLst/>
            <a:gdLst>
              <a:gd name="T0" fmla="*/ 601 w 609"/>
              <a:gd name="T1" fmla="*/ 537 h 545"/>
              <a:gd name="T2" fmla="*/ 601 w 609"/>
              <a:gd name="T3" fmla="*/ 537 h 545"/>
              <a:gd name="T4" fmla="*/ 410 w 609"/>
              <a:gd name="T5" fmla="*/ 318 h 545"/>
              <a:gd name="T6" fmla="*/ 594 w 609"/>
              <a:gd name="T7" fmla="*/ 141 h 545"/>
              <a:gd name="T8" fmla="*/ 608 w 609"/>
              <a:gd name="T9" fmla="*/ 163 h 545"/>
              <a:gd name="T10" fmla="*/ 608 w 609"/>
              <a:gd name="T11" fmla="*/ 516 h 545"/>
              <a:gd name="T12" fmla="*/ 601 w 609"/>
              <a:gd name="T13" fmla="*/ 537 h 545"/>
              <a:gd name="T14" fmla="*/ 14 w 609"/>
              <a:gd name="T15" fmla="*/ 141 h 545"/>
              <a:gd name="T16" fmla="*/ 14 w 609"/>
              <a:gd name="T17" fmla="*/ 141 h 545"/>
              <a:gd name="T18" fmla="*/ 28 w 609"/>
              <a:gd name="T19" fmla="*/ 134 h 545"/>
              <a:gd name="T20" fmla="*/ 198 w 609"/>
              <a:gd name="T21" fmla="*/ 134 h 545"/>
              <a:gd name="T22" fmla="*/ 240 w 609"/>
              <a:gd name="T23" fmla="*/ 148 h 545"/>
              <a:gd name="T24" fmla="*/ 247 w 609"/>
              <a:gd name="T25" fmla="*/ 148 h 545"/>
              <a:gd name="T26" fmla="*/ 247 w 609"/>
              <a:gd name="T27" fmla="*/ 226 h 545"/>
              <a:gd name="T28" fmla="*/ 304 w 609"/>
              <a:gd name="T29" fmla="*/ 283 h 545"/>
              <a:gd name="T30" fmla="*/ 360 w 609"/>
              <a:gd name="T31" fmla="*/ 226 h 545"/>
              <a:gd name="T32" fmla="*/ 360 w 609"/>
              <a:gd name="T33" fmla="*/ 148 h 545"/>
              <a:gd name="T34" fmla="*/ 367 w 609"/>
              <a:gd name="T35" fmla="*/ 148 h 545"/>
              <a:gd name="T36" fmla="*/ 410 w 609"/>
              <a:gd name="T37" fmla="*/ 134 h 545"/>
              <a:gd name="T38" fmla="*/ 579 w 609"/>
              <a:gd name="T39" fmla="*/ 134 h 545"/>
              <a:gd name="T40" fmla="*/ 594 w 609"/>
              <a:gd name="T41" fmla="*/ 141 h 545"/>
              <a:gd name="T42" fmla="*/ 304 w 609"/>
              <a:gd name="T43" fmla="*/ 368 h 545"/>
              <a:gd name="T44" fmla="*/ 14 w 609"/>
              <a:gd name="T45" fmla="*/ 141 h 545"/>
              <a:gd name="T46" fmla="*/ 367 w 609"/>
              <a:gd name="T47" fmla="*/ 120 h 545"/>
              <a:gd name="T48" fmla="*/ 367 w 609"/>
              <a:gd name="T49" fmla="*/ 120 h 545"/>
              <a:gd name="T50" fmla="*/ 353 w 609"/>
              <a:gd name="T51" fmla="*/ 113 h 545"/>
              <a:gd name="T52" fmla="*/ 332 w 609"/>
              <a:gd name="T53" fmla="*/ 99 h 545"/>
              <a:gd name="T54" fmla="*/ 332 w 609"/>
              <a:gd name="T55" fmla="*/ 226 h 545"/>
              <a:gd name="T56" fmla="*/ 304 w 609"/>
              <a:gd name="T57" fmla="*/ 255 h 545"/>
              <a:gd name="T58" fmla="*/ 276 w 609"/>
              <a:gd name="T59" fmla="*/ 226 h 545"/>
              <a:gd name="T60" fmla="*/ 276 w 609"/>
              <a:gd name="T61" fmla="*/ 99 h 545"/>
              <a:gd name="T62" fmla="*/ 254 w 609"/>
              <a:gd name="T63" fmla="*/ 113 h 545"/>
              <a:gd name="T64" fmla="*/ 240 w 609"/>
              <a:gd name="T65" fmla="*/ 120 h 545"/>
              <a:gd name="T66" fmla="*/ 212 w 609"/>
              <a:gd name="T67" fmla="*/ 92 h 545"/>
              <a:gd name="T68" fmla="*/ 219 w 609"/>
              <a:gd name="T69" fmla="*/ 78 h 545"/>
              <a:gd name="T70" fmla="*/ 283 w 609"/>
              <a:gd name="T71" fmla="*/ 7 h 545"/>
              <a:gd name="T72" fmla="*/ 304 w 609"/>
              <a:gd name="T73" fmla="*/ 0 h 545"/>
              <a:gd name="T74" fmla="*/ 325 w 609"/>
              <a:gd name="T75" fmla="*/ 7 h 545"/>
              <a:gd name="T76" fmla="*/ 389 w 609"/>
              <a:gd name="T77" fmla="*/ 78 h 545"/>
              <a:gd name="T78" fmla="*/ 396 w 609"/>
              <a:gd name="T79" fmla="*/ 92 h 545"/>
              <a:gd name="T80" fmla="*/ 367 w 609"/>
              <a:gd name="T81" fmla="*/ 120 h 545"/>
              <a:gd name="T82" fmla="*/ 7 w 609"/>
              <a:gd name="T83" fmla="*/ 537 h 545"/>
              <a:gd name="T84" fmla="*/ 7 w 609"/>
              <a:gd name="T85" fmla="*/ 537 h 545"/>
              <a:gd name="T86" fmla="*/ 0 w 609"/>
              <a:gd name="T87" fmla="*/ 516 h 545"/>
              <a:gd name="T88" fmla="*/ 0 w 609"/>
              <a:gd name="T89" fmla="*/ 163 h 545"/>
              <a:gd name="T90" fmla="*/ 14 w 609"/>
              <a:gd name="T91" fmla="*/ 141 h 545"/>
              <a:gd name="T92" fmla="*/ 198 w 609"/>
              <a:gd name="T93" fmla="*/ 318 h 545"/>
              <a:gd name="T94" fmla="*/ 7 w 609"/>
              <a:gd name="T95" fmla="*/ 537 h 545"/>
              <a:gd name="T96" fmla="*/ 304 w 609"/>
              <a:gd name="T97" fmla="*/ 424 h 545"/>
              <a:gd name="T98" fmla="*/ 304 w 609"/>
              <a:gd name="T99" fmla="*/ 424 h 545"/>
              <a:gd name="T100" fmla="*/ 382 w 609"/>
              <a:gd name="T101" fmla="*/ 346 h 545"/>
              <a:gd name="T102" fmla="*/ 594 w 609"/>
              <a:gd name="T103" fmla="*/ 537 h 545"/>
              <a:gd name="T104" fmla="*/ 579 w 609"/>
              <a:gd name="T105" fmla="*/ 544 h 545"/>
              <a:gd name="T106" fmla="*/ 28 w 609"/>
              <a:gd name="T107" fmla="*/ 544 h 545"/>
              <a:gd name="T108" fmla="*/ 14 w 609"/>
              <a:gd name="T109" fmla="*/ 537 h 545"/>
              <a:gd name="T110" fmla="*/ 226 w 609"/>
              <a:gd name="T111" fmla="*/ 346 h 545"/>
              <a:gd name="T112" fmla="*/ 304 w 609"/>
              <a:gd name="T113" fmla="*/ 4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545">
                <a:moveTo>
                  <a:pt x="601" y="537"/>
                </a:moveTo>
                <a:lnTo>
                  <a:pt x="601" y="537"/>
                </a:lnTo>
                <a:cubicBezTo>
                  <a:pt x="410" y="318"/>
                  <a:pt x="410" y="318"/>
                  <a:pt x="410" y="318"/>
                </a:cubicBezTo>
                <a:cubicBezTo>
                  <a:pt x="594" y="141"/>
                  <a:pt x="594" y="141"/>
                  <a:pt x="594" y="141"/>
                </a:cubicBezTo>
                <a:cubicBezTo>
                  <a:pt x="601" y="148"/>
                  <a:pt x="608" y="156"/>
                  <a:pt x="608" y="163"/>
                </a:cubicBezTo>
                <a:cubicBezTo>
                  <a:pt x="608" y="516"/>
                  <a:pt x="608" y="516"/>
                  <a:pt x="608" y="516"/>
                </a:cubicBezTo>
                <a:cubicBezTo>
                  <a:pt x="608" y="523"/>
                  <a:pt x="601" y="530"/>
                  <a:pt x="601" y="537"/>
                </a:cubicBezTo>
                <a:close/>
                <a:moveTo>
                  <a:pt x="14" y="141"/>
                </a:moveTo>
                <a:lnTo>
                  <a:pt x="14" y="141"/>
                </a:lnTo>
                <a:cubicBezTo>
                  <a:pt x="14" y="134"/>
                  <a:pt x="21" y="134"/>
                  <a:pt x="28" y="134"/>
                </a:cubicBezTo>
                <a:cubicBezTo>
                  <a:pt x="198" y="134"/>
                  <a:pt x="198" y="134"/>
                  <a:pt x="198" y="134"/>
                </a:cubicBezTo>
                <a:cubicBezTo>
                  <a:pt x="205" y="141"/>
                  <a:pt x="219" y="148"/>
                  <a:pt x="240" y="148"/>
                </a:cubicBezTo>
                <a:lnTo>
                  <a:pt x="247" y="148"/>
                </a:lnTo>
                <a:cubicBezTo>
                  <a:pt x="247" y="226"/>
                  <a:pt x="247" y="226"/>
                  <a:pt x="247" y="226"/>
                </a:cubicBezTo>
                <a:cubicBezTo>
                  <a:pt x="247" y="255"/>
                  <a:pt x="276" y="283"/>
                  <a:pt x="304" y="283"/>
                </a:cubicBezTo>
                <a:cubicBezTo>
                  <a:pt x="332" y="283"/>
                  <a:pt x="360" y="255"/>
                  <a:pt x="360" y="226"/>
                </a:cubicBezTo>
                <a:cubicBezTo>
                  <a:pt x="360" y="148"/>
                  <a:pt x="360" y="148"/>
                  <a:pt x="360" y="148"/>
                </a:cubicBezTo>
                <a:lnTo>
                  <a:pt x="367" y="148"/>
                </a:lnTo>
                <a:cubicBezTo>
                  <a:pt x="389" y="148"/>
                  <a:pt x="403" y="141"/>
                  <a:pt x="410" y="134"/>
                </a:cubicBezTo>
                <a:cubicBezTo>
                  <a:pt x="579" y="134"/>
                  <a:pt x="579" y="134"/>
                  <a:pt x="579" y="134"/>
                </a:cubicBezTo>
                <a:cubicBezTo>
                  <a:pt x="587" y="134"/>
                  <a:pt x="594" y="134"/>
                  <a:pt x="594" y="141"/>
                </a:cubicBezTo>
                <a:cubicBezTo>
                  <a:pt x="304" y="368"/>
                  <a:pt x="304" y="368"/>
                  <a:pt x="304" y="368"/>
                </a:cubicBezTo>
                <a:lnTo>
                  <a:pt x="14" y="141"/>
                </a:lnTo>
                <a:close/>
                <a:moveTo>
                  <a:pt x="367" y="120"/>
                </a:moveTo>
                <a:lnTo>
                  <a:pt x="367" y="120"/>
                </a:lnTo>
                <a:cubicBezTo>
                  <a:pt x="360" y="120"/>
                  <a:pt x="353" y="120"/>
                  <a:pt x="353" y="113"/>
                </a:cubicBezTo>
                <a:cubicBezTo>
                  <a:pt x="332" y="99"/>
                  <a:pt x="332" y="99"/>
                  <a:pt x="332" y="99"/>
                </a:cubicBezTo>
                <a:cubicBezTo>
                  <a:pt x="332" y="226"/>
                  <a:pt x="332" y="226"/>
                  <a:pt x="332" y="226"/>
                </a:cubicBezTo>
                <a:cubicBezTo>
                  <a:pt x="332" y="241"/>
                  <a:pt x="318" y="255"/>
                  <a:pt x="304" y="255"/>
                </a:cubicBezTo>
                <a:cubicBezTo>
                  <a:pt x="290" y="255"/>
                  <a:pt x="276" y="241"/>
                  <a:pt x="276" y="226"/>
                </a:cubicBezTo>
                <a:cubicBezTo>
                  <a:pt x="276" y="99"/>
                  <a:pt x="276" y="99"/>
                  <a:pt x="276" y="99"/>
                </a:cubicBezTo>
                <a:cubicBezTo>
                  <a:pt x="254" y="113"/>
                  <a:pt x="254" y="113"/>
                  <a:pt x="254" y="113"/>
                </a:cubicBezTo>
                <a:cubicBezTo>
                  <a:pt x="254" y="120"/>
                  <a:pt x="247" y="120"/>
                  <a:pt x="240" y="120"/>
                </a:cubicBezTo>
                <a:cubicBezTo>
                  <a:pt x="219" y="120"/>
                  <a:pt x="212" y="113"/>
                  <a:pt x="212" y="92"/>
                </a:cubicBezTo>
                <a:cubicBezTo>
                  <a:pt x="212" y="85"/>
                  <a:pt x="212" y="78"/>
                  <a:pt x="219" y="78"/>
                </a:cubicBezTo>
                <a:cubicBezTo>
                  <a:pt x="283" y="7"/>
                  <a:pt x="283" y="7"/>
                  <a:pt x="283" y="7"/>
                </a:cubicBezTo>
                <a:cubicBezTo>
                  <a:pt x="290" y="0"/>
                  <a:pt x="297" y="0"/>
                  <a:pt x="304" y="0"/>
                </a:cubicBezTo>
                <a:cubicBezTo>
                  <a:pt x="311" y="0"/>
                  <a:pt x="318" y="0"/>
                  <a:pt x="325" y="7"/>
                </a:cubicBezTo>
                <a:cubicBezTo>
                  <a:pt x="389" y="78"/>
                  <a:pt x="389" y="78"/>
                  <a:pt x="389" y="78"/>
                </a:cubicBezTo>
                <a:cubicBezTo>
                  <a:pt x="396" y="78"/>
                  <a:pt x="396" y="85"/>
                  <a:pt x="396" y="92"/>
                </a:cubicBezTo>
                <a:cubicBezTo>
                  <a:pt x="396" y="113"/>
                  <a:pt x="389" y="120"/>
                  <a:pt x="367" y="120"/>
                </a:cubicBezTo>
                <a:close/>
                <a:moveTo>
                  <a:pt x="7" y="537"/>
                </a:moveTo>
                <a:lnTo>
                  <a:pt x="7" y="537"/>
                </a:lnTo>
                <a:cubicBezTo>
                  <a:pt x="7" y="530"/>
                  <a:pt x="0" y="523"/>
                  <a:pt x="0" y="516"/>
                </a:cubicBezTo>
                <a:cubicBezTo>
                  <a:pt x="0" y="163"/>
                  <a:pt x="0" y="163"/>
                  <a:pt x="0" y="163"/>
                </a:cubicBezTo>
                <a:cubicBezTo>
                  <a:pt x="0" y="156"/>
                  <a:pt x="7" y="148"/>
                  <a:pt x="14" y="141"/>
                </a:cubicBezTo>
                <a:cubicBezTo>
                  <a:pt x="198" y="318"/>
                  <a:pt x="198" y="318"/>
                  <a:pt x="198" y="318"/>
                </a:cubicBezTo>
                <a:lnTo>
                  <a:pt x="7" y="537"/>
                </a:lnTo>
                <a:close/>
                <a:moveTo>
                  <a:pt x="304" y="424"/>
                </a:moveTo>
                <a:lnTo>
                  <a:pt x="304" y="424"/>
                </a:lnTo>
                <a:cubicBezTo>
                  <a:pt x="382" y="346"/>
                  <a:pt x="382" y="346"/>
                  <a:pt x="382" y="346"/>
                </a:cubicBezTo>
                <a:cubicBezTo>
                  <a:pt x="594" y="537"/>
                  <a:pt x="594" y="537"/>
                  <a:pt x="594" y="537"/>
                </a:cubicBezTo>
                <a:cubicBezTo>
                  <a:pt x="594" y="544"/>
                  <a:pt x="587" y="544"/>
                  <a:pt x="579" y="544"/>
                </a:cubicBezTo>
                <a:cubicBezTo>
                  <a:pt x="28" y="544"/>
                  <a:pt x="28" y="544"/>
                  <a:pt x="28" y="544"/>
                </a:cubicBezTo>
                <a:cubicBezTo>
                  <a:pt x="21" y="544"/>
                  <a:pt x="14" y="544"/>
                  <a:pt x="14" y="537"/>
                </a:cubicBezTo>
                <a:cubicBezTo>
                  <a:pt x="226" y="346"/>
                  <a:pt x="226" y="346"/>
                  <a:pt x="226" y="346"/>
                </a:cubicBezTo>
                <a:lnTo>
                  <a:pt x="304" y="42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1" name="Freeform 159"/>
          <p:cNvSpPr>
            <a:spLocks noChangeArrowheads="1"/>
          </p:cNvSpPr>
          <p:nvPr userDrawn="1"/>
        </p:nvSpPr>
        <p:spPr bwMode="auto">
          <a:xfrm>
            <a:off x="173527" y="187346"/>
            <a:ext cx="579814" cy="524933"/>
          </a:xfrm>
          <a:custGeom>
            <a:avLst/>
            <a:gdLst>
              <a:gd name="T0" fmla="*/ 594 w 602"/>
              <a:gd name="T1" fmla="*/ 537 h 545"/>
              <a:gd name="T2" fmla="*/ 594 w 602"/>
              <a:gd name="T3" fmla="*/ 537 h 545"/>
              <a:gd name="T4" fmla="*/ 410 w 602"/>
              <a:gd name="T5" fmla="*/ 318 h 545"/>
              <a:gd name="T6" fmla="*/ 594 w 602"/>
              <a:gd name="T7" fmla="*/ 141 h 545"/>
              <a:gd name="T8" fmla="*/ 601 w 602"/>
              <a:gd name="T9" fmla="*/ 163 h 545"/>
              <a:gd name="T10" fmla="*/ 601 w 602"/>
              <a:gd name="T11" fmla="*/ 516 h 545"/>
              <a:gd name="T12" fmla="*/ 594 w 602"/>
              <a:gd name="T13" fmla="*/ 537 h 545"/>
              <a:gd name="T14" fmla="*/ 7 w 602"/>
              <a:gd name="T15" fmla="*/ 141 h 545"/>
              <a:gd name="T16" fmla="*/ 7 w 602"/>
              <a:gd name="T17" fmla="*/ 141 h 545"/>
              <a:gd name="T18" fmla="*/ 28 w 602"/>
              <a:gd name="T19" fmla="*/ 134 h 545"/>
              <a:gd name="T20" fmla="*/ 184 w 602"/>
              <a:gd name="T21" fmla="*/ 134 h 545"/>
              <a:gd name="T22" fmla="*/ 176 w 602"/>
              <a:gd name="T23" fmla="*/ 163 h 545"/>
              <a:gd name="T24" fmla="*/ 198 w 602"/>
              <a:gd name="T25" fmla="*/ 198 h 545"/>
              <a:gd name="T26" fmla="*/ 198 w 602"/>
              <a:gd name="T27" fmla="*/ 198 h 545"/>
              <a:gd name="T28" fmla="*/ 261 w 602"/>
              <a:gd name="T29" fmla="*/ 269 h 545"/>
              <a:gd name="T30" fmla="*/ 261 w 602"/>
              <a:gd name="T31" fmla="*/ 269 h 545"/>
              <a:gd name="T32" fmla="*/ 304 w 602"/>
              <a:gd name="T33" fmla="*/ 283 h 545"/>
              <a:gd name="T34" fmla="*/ 339 w 602"/>
              <a:gd name="T35" fmla="*/ 269 h 545"/>
              <a:gd name="T36" fmla="*/ 339 w 602"/>
              <a:gd name="T37" fmla="*/ 269 h 545"/>
              <a:gd name="T38" fmla="*/ 410 w 602"/>
              <a:gd name="T39" fmla="*/ 198 h 545"/>
              <a:gd name="T40" fmla="*/ 410 w 602"/>
              <a:gd name="T41" fmla="*/ 198 h 545"/>
              <a:gd name="T42" fmla="*/ 424 w 602"/>
              <a:gd name="T43" fmla="*/ 163 h 545"/>
              <a:gd name="T44" fmla="*/ 417 w 602"/>
              <a:gd name="T45" fmla="*/ 134 h 545"/>
              <a:gd name="T46" fmla="*/ 572 w 602"/>
              <a:gd name="T47" fmla="*/ 134 h 545"/>
              <a:gd name="T48" fmla="*/ 594 w 602"/>
              <a:gd name="T49" fmla="*/ 141 h 545"/>
              <a:gd name="T50" fmla="*/ 304 w 602"/>
              <a:gd name="T51" fmla="*/ 368 h 545"/>
              <a:gd name="T52" fmla="*/ 7 w 602"/>
              <a:gd name="T53" fmla="*/ 141 h 545"/>
              <a:gd name="T54" fmla="*/ 318 w 602"/>
              <a:gd name="T55" fmla="*/ 248 h 545"/>
              <a:gd name="T56" fmla="*/ 318 w 602"/>
              <a:gd name="T57" fmla="*/ 248 h 545"/>
              <a:gd name="T58" fmla="*/ 304 w 602"/>
              <a:gd name="T59" fmla="*/ 255 h 545"/>
              <a:gd name="T60" fmla="*/ 283 w 602"/>
              <a:gd name="T61" fmla="*/ 248 h 545"/>
              <a:gd name="T62" fmla="*/ 219 w 602"/>
              <a:gd name="T63" fmla="*/ 177 h 545"/>
              <a:gd name="T64" fmla="*/ 205 w 602"/>
              <a:gd name="T65" fmla="*/ 163 h 545"/>
              <a:gd name="T66" fmla="*/ 233 w 602"/>
              <a:gd name="T67" fmla="*/ 134 h 545"/>
              <a:gd name="T68" fmla="*/ 254 w 602"/>
              <a:gd name="T69" fmla="*/ 141 h 545"/>
              <a:gd name="T70" fmla="*/ 276 w 602"/>
              <a:gd name="T71" fmla="*/ 156 h 545"/>
              <a:gd name="T72" fmla="*/ 276 w 602"/>
              <a:gd name="T73" fmla="*/ 28 h 545"/>
              <a:gd name="T74" fmla="*/ 304 w 602"/>
              <a:gd name="T75" fmla="*/ 0 h 545"/>
              <a:gd name="T76" fmla="*/ 332 w 602"/>
              <a:gd name="T77" fmla="*/ 28 h 545"/>
              <a:gd name="T78" fmla="*/ 332 w 602"/>
              <a:gd name="T79" fmla="*/ 156 h 545"/>
              <a:gd name="T80" fmla="*/ 346 w 602"/>
              <a:gd name="T81" fmla="*/ 141 h 545"/>
              <a:gd name="T82" fmla="*/ 367 w 602"/>
              <a:gd name="T83" fmla="*/ 134 h 545"/>
              <a:gd name="T84" fmla="*/ 396 w 602"/>
              <a:gd name="T85" fmla="*/ 163 h 545"/>
              <a:gd name="T86" fmla="*/ 389 w 602"/>
              <a:gd name="T87" fmla="*/ 177 h 545"/>
              <a:gd name="T88" fmla="*/ 318 w 602"/>
              <a:gd name="T89" fmla="*/ 248 h 545"/>
              <a:gd name="T90" fmla="*/ 7 w 602"/>
              <a:gd name="T91" fmla="*/ 537 h 545"/>
              <a:gd name="T92" fmla="*/ 7 w 602"/>
              <a:gd name="T93" fmla="*/ 537 h 545"/>
              <a:gd name="T94" fmla="*/ 0 w 602"/>
              <a:gd name="T95" fmla="*/ 516 h 545"/>
              <a:gd name="T96" fmla="*/ 0 w 602"/>
              <a:gd name="T97" fmla="*/ 163 h 545"/>
              <a:gd name="T98" fmla="*/ 7 w 602"/>
              <a:gd name="T99" fmla="*/ 141 h 545"/>
              <a:gd name="T100" fmla="*/ 191 w 602"/>
              <a:gd name="T101" fmla="*/ 318 h 545"/>
              <a:gd name="T102" fmla="*/ 7 w 602"/>
              <a:gd name="T103" fmla="*/ 537 h 545"/>
              <a:gd name="T104" fmla="*/ 304 w 602"/>
              <a:gd name="T105" fmla="*/ 424 h 545"/>
              <a:gd name="T106" fmla="*/ 304 w 602"/>
              <a:gd name="T107" fmla="*/ 424 h 545"/>
              <a:gd name="T108" fmla="*/ 382 w 602"/>
              <a:gd name="T109" fmla="*/ 346 h 545"/>
              <a:gd name="T110" fmla="*/ 594 w 602"/>
              <a:gd name="T111" fmla="*/ 537 h 545"/>
              <a:gd name="T112" fmla="*/ 572 w 602"/>
              <a:gd name="T113" fmla="*/ 544 h 545"/>
              <a:gd name="T114" fmla="*/ 28 w 602"/>
              <a:gd name="T115" fmla="*/ 544 h 545"/>
              <a:gd name="T116" fmla="*/ 7 w 602"/>
              <a:gd name="T117" fmla="*/ 537 h 545"/>
              <a:gd name="T118" fmla="*/ 226 w 602"/>
              <a:gd name="T119" fmla="*/ 346 h 545"/>
              <a:gd name="T120" fmla="*/ 304 w 602"/>
              <a:gd name="T121" fmla="*/ 42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2" h="545">
                <a:moveTo>
                  <a:pt x="594" y="537"/>
                </a:moveTo>
                <a:lnTo>
                  <a:pt x="594" y="537"/>
                </a:lnTo>
                <a:cubicBezTo>
                  <a:pt x="410" y="318"/>
                  <a:pt x="410" y="318"/>
                  <a:pt x="410" y="318"/>
                </a:cubicBezTo>
                <a:cubicBezTo>
                  <a:pt x="594" y="141"/>
                  <a:pt x="594" y="141"/>
                  <a:pt x="594" y="141"/>
                </a:cubicBezTo>
                <a:cubicBezTo>
                  <a:pt x="601" y="148"/>
                  <a:pt x="601" y="156"/>
                  <a:pt x="601" y="163"/>
                </a:cubicBezTo>
                <a:cubicBezTo>
                  <a:pt x="601" y="516"/>
                  <a:pt x="601" y="516"/>
                  <a:pt x="601" y="516"/>
                </a:cubicBezTo>
                <a:cubicBezTo>
                  <a:pt x="601" y="523"/>
                  <a:pt x="601" y="530"/>
                  <a:pt x="594" y="537"/>
                </a:cubicBezTo>
                <a:close/>
                <a:moveTo>
                  <a:pt x="7" y="141"/>
                </a:moveTo>
                <a:lnTo>
                  <a:pt x="7" y="141"/>
                </a:lnTo>
                <a:cubicBezTo>
                  <a:pt x="14" y="134"/>
                  <a:pt x="21" y="134"/>
                  <a:pt x="28" y="134"/>
                </a:cubicBezTo>
                <a:cubicBezTo>
                  <a:pt x="184" y="134"/>
                  <a:pt x="184" y="134"/>
                  <a:pt x="184" y="134"/>
                </a:cubicBezTo>
                <a:cubicBezTo>
                  <a:pt x="184" y="141"/>
                  <a:pt x="176" y="148"/>
                  <a:pt x="176" y="163"/>
                </a:cubicBezTo>
                <a:cubicBezTo>
                  <a:pt x="176" y="177"/>
                  <a:pt x="184" y="191"/>
                  <a:pt x="198" y="198"/>
                </a:cubicBezTo>
                <a:lnTo>
                  <a:pt x="198" y="198"/>
                </a:lnTo>
                <a:cubicBezTo>
                  <a:pt x="261" y="269"/>
                  <a:pt x="261" y="269"/>
                  <a:pt x="261" y="269"/>
                </a:cubicBezTo>
                <a:lnTo>
                  <a:pt x="261" y="269"/>
                </a:lnTo>
                <a:cubicBezTo>
                  <a:pt x="269" y="276"/>
                  <a:pt x="283" y="283"/>
                  <a:pt x="304" y="283"/>
                </a:cubicBezTo>
                <a:cubicBezTo>
                  <a:pt x="318" y="283"/>
                  <a:pt x="332" y="276"/>
                  <a:pt x="339" y="269"/>
                </a:cubicBezTo>
                <a:lnTo>
                  <a:pt x="339" y="269"/>
                </a:lnTo>
                <a:cubicBezTo>
                  <a:pt x="410" y="198"/>
                  <a:pt x="410" y="198"/>
                  <a:pt x="410" y="198"/>
                </a:cubicBezTo>
                <a:lnTo>
                  <a:pt x="410" y="198"/>
                </a:lnTo>
                <a:cubicBezTo>
                  <a:pt x="417" y="191"/>
                  <a:pt x="424" y="177"/>
                  <a:pt x="424" y="163"/>
                </a:cubicBezTo>
                <a:cubicBezTo>
                  <a:pt x="424" y="148"/>
                  <a:pt x="424" y="141"/>
                  <a:pt x="417" y="134"/>
                </a:cubicBezTo>
                <a:cubicBezTo>
                  <a:pt x="572" y="134"/>
                  <a:pt x="572" y="134"/>
                  <a:pt x="572" y="134"/>
                </a:cubicBezTo>
                <a:cubicBezTo>
                  <a:pt x="579" y="134"/>
                  <a:pt x="586" y="134"/>
                  <a:pt x="594" y="141"/>
                </a:cubicBezTo>
                <a:cubicBezTo>
                  <a:pt x="304" y="368"/>
                  <a:pt x="304" y="368"/>
                  <a:pt x="304" y="368"/>
                </a:cubicBezTo>
                <a:lnTo>
                  <a:pt x="7" y="141"/>
                </a:lnTo>
                <a:close/>
                <a:moveTo>
                  <a:pt x="318" y="248"/>
                </a:moveTo>
                <a:lnTo>
                  <a:pt x="318" y="248"/>
                </a:lnTo>
                <a:cubicBezTo>
                  <a:pt x="318" y="255"/>
                  <a:pt x="311" y="255"/>
                  <a:pt x="304" y="255"/>
                </a:cubicBezTo>
                <a:cubicBezTo>
                  <a:pt x="297" y="255"/>
                  <a:pt x="290" y="255"/>
                  <a:pt x="283" y="248"/>
                </a:cubicBezTo>
                <a:cubicBezTo>
                  <a:pt x="219" y="177"/>
                  <a:pt x="219" y="177"/>
                  <a:pt x="219" y="177"/>
                </a:cubicBezTo>
                <a:cubicBezTo>
                  <a:pt x="212" y="177"/>
                  <a:pt x="205" y="170"/>
                  <a:pt x="205" y="163"/>
                </a:cubicBezTo>
                <a:cubicBezTo>
                  <a:pt x="205" y="141"/>
                  <a:pt x="219" y="134"/>
                  <a:pt x="233" y="134"/>
                </a:cubicBezTo>
                <a:cubicBezTo>
                  <a:pt x="240" y="134"/>
                  <a:pt x="247" y="134"/>
                  <a:pt x="254" y="141"/>
                </a:cubicBezTo>
                <a:cubicBezTo>
                  <a:pt x="276" y="156"/>
                  <a:pt x="276" y="156"/>
                  <a:pt x="276" y="156"/>
                </a:cubicBezTo>
                <a:cubicBezTo>
                  <a:pt x="276" y="28"/>
                  <a:pt x="276" y="28"/>
                  <a:pt x="276" y="28"/>
                </a:cubicBezTo>
                <a:cubicBezTo>
                  <a:pt x="276" y="14"/>
                  <a:pt x="283" y="0"/>
                  <a:pt x="304" y="0"/>
                </a:cubicBezTo>
                <a:cubicBezTo>
                  <a:pt x="318" y="0"/>
                  <a:pt x="332" y="14"/>
                  <a:pt x="332" y="28"/>
                </a:cubicBezTo>
                <a:cubicBezTo>
                  <a:pt x="332" y="156"/>
                  <a:pt x="332" y="156"/>
                  <a:pt x="332" y="156"/>
                </a:cubicBezTo>
                <a:cubicBezTo>
                  <a:pt x="346" y="141"/>
                  <a:pt x="346" y="141"/>
                  <a:pt x="346" y="141"/>
                </a:cubicBezTo>
                <a:cubicBezTo>
                  <a:pt x="353" y="134"/>
                  <a:pt x="360" y="134"/>
                  <a:pt x="367" y="134"/>
                </a:cubicBezTo>
                <a:cubicBezTo>
                  <a:pt x="382" y="134"/>
                  <a:pt x="396" y="141"/>
                  <a:pt x="396" y="163"/>
                </a:cubicBezTo>
                <a:cubicBezTo>
                  <a:pt x="396" y="170"/>
                  <a:pt x="396" y="177"/>
                  <a:pt x="389" y="177"/>
                </a:cubicBezTo>
                <a:lnTo>
                  <a:pt x="318" y="248"/>
                </a:lnTo>
                <a:close/>
                <a:moveTo>
                  <a:pt x="7" y="537"/>
                </a:moveTo>
                <a:lnTo>
                  <a:pt x="7" y="537"/>
                </a:lnTo>
                <a:cubicBezTo>
                  <a:pt x="0" y="530"/>
                  <a:pt x="0" y="523"/>
                  <a:pt x="0" y="516"/>
                </a:cubicBezTo>
                <a:cubicBezTo>
                  <a:pt x="0" y="163"/>
                  <a:pt x="0" y="163"/>
                  <a:pt x="0" y="163"/>
                </a:cubicBezTo>
                <a:cubicBezTo>
                  <a:pt x="0" y="156"/>
                  <a:pt x="0" y="148"/>
                  <a:pt x="7" y="141"/>
                </a:cubicBezTo>
                <a:cubicBezTo>
                  <a:pt x="191" y="318"/>
                  <a:pt x="191" y="318"/>
                  <a:pt x="191" y="318"/>
                </a:cubicBezTo>
                <a:lnTo>
                  <a:pt x="7" y="537"/>
                </a:lnTo>
                <a:close/>
                <a:moveTo>
                  <a:pt x="304" y="424"/>
                </a:moveTo>
                <a:lnTo>
                  <a:pt x="304" y="424"/>
                </a:lnTo>
                <a:cubicBezTo>
                  <a:pt x="382" y="346"/>
                  <a:pt x="382" y="346"/>
                  <a:pt x="382" y="346"/>
                </a:cubicBezTo>
                <a:cubicBezTo>
                  <a:pt x="594" y="537"/>
                  <a:pt x="594" y="537"/>
                  <a:pt x="594" y="537"/>
                </a:cubicBezTo>
                <a:cubicBezTo>
                  <a:pt x="586" y="544"/>
                  <a:pt x="579" y="544"/>
                  <a:pt x="572" y="544"/>
                </a:cubicBezTo>
                <a:cubicBezTo>
                  <a:pt x="28" y="544"/>
                  <a:pt x="28" y="544"/>
                  <a:pt x="28" y="544"/>
                </a:cubicBezTo>
                <a:cubicBezTo>
                  <a:pt x="21" y="544"/>
                  <a:pt x="14" y="544"/>
                  <a:pt x="7" y="537"/>
                </a:cubicBezTo>
                <a:cubicBezTo>
                  <a:pt x="226" y="346"/>
                  <a:pt x="226" y="346"/>
                  <a:pt x="226" y="346"/>
                </a:cubicBezTo>
                <a:lnTo>
                  <a:pt x="304" y="42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2" name="Freeform 7"/>
          <p:cNvSpPr>
            <a:spLocks noChangeArrowheads="1"/>
          </p:cNvSpPr>
          <p:nvPr userDrawn="1"/>
        </p:nvSpPr>
        <p:spPr bwMode="auto">
          <a:xfrm>
            <a:off x="8375591" y="2155844"/>
            <a:ext cx="575583" cy="584200"/>
          </a:xfrm>
          <a:custGeom>
            <a:avLst/>
            <a:gdLst>
              <a:gd name="T0" fmla="*/ 417 w 601"/>
              <a:gd name="T1" fmla="*/ 410 h 609"/>
              <a:gd name="T2" fmla="*/ 417 w 601"/>
              <a:gd name="T3" fmla="*/ 410 h 609"/>
              <a:gd name="T4" fmla="*/ 367 w 601"/>
              <a:gd name="T5" fmla="*/ 445 h 609"/>
              <a:gd name="T6" fmla="*/ 296 w 601"/>
              <a:gd name="T7" fmla="*/ 452 h 609"/>
              <a:gd name="T8" fmla="*/ 219 w 601"/>
              <a:gd name="T9" fmla="*/ 438 h 609"/>
              <a:gd name="T10" fmla="*/ 183 w 601"/>
              <a:gd name="T11" fmla="*/ 410 h 609"/>
              <a:gd name="T12" fmla="*/ 169 w 601"/>
              <a:gd name="T13" fmla="*/ 367 h 609"/>
              <a:gd name="T14" fmla="*/ 176 w 601"/>
              <a:gd name="T15" fmla="*/ 346 h 609"/>
              <a:gd name="T16" fmla="*/ 197 w 601"/>
              <a:gd name="T17" fmla="*/ 339 h 609"/>
              <a:gd name="T18" fmla="*/ 219 w 601"/>
              <a:gd name="T19" fmla="*/ 346 h 609"/>
              <a:gd name="T20" fmla="*/ 233 w 601"/>
              <a:gd name="T21" fmla="*/ 367 h 609"/>
              <a:gd name="T22" fmla="*/ 247 w 601"/>
              <a:gd name="T23" fmla="*/ 389 h 609"/>
              <a:gd name="T24" fmla="*/ 261 w 601"/>
              <a:gd name="T25" fmla="*/ 403 h 609"/>
              <a:gd name="T26" fmla="*/ 296 w 601"/>
              <a:gd name="T27" fmla="*/ 403 h 609"/>
              <a:gd name="T28" fmla="*/ 346 w 601"/>
              <a:gd name="T29" fmla="*/ 396 h 609"/>
              <a:gd name="T30" fmla="*/ 360 w 601"/>
              <a:gd name="T31" fmla="*/ 367 h 609"/>
              <a:gd name="T32" fmla="*/ 353 w 601"/>
              <a:gd name="T33" fmla="*/ 346 h 609"/>
              <a:gd name="T34" fmla="*/ 325 w 601"/>
              <a:gd name="T35" fmla="*/ 332 h 609"/>
              <a:gd name="T36" fmla="*/ 282 w 601"/>
              <a:gd name="T37" fmla="*/ 325 h 609"/>
              <a:gd name="T38" fmla="*/ 226 w 601"/>
              <a:gd name="T39" fmla="*/ 304 h 609"/>
              <a:gd name="T40" fmla="*/ 190 w 601"/>
              <a:gd name="T41" fmla="*/ 283 h 609"/>
              <a:gd name="T42" fmla="*/ 176 w 601"/>
              <a:gd name="T43" fmla="*/ 233 h 609"/>
              <a:gd name="T44" fmla="*/ 190 w 601"/>
              <a:gd name="T45" fmla="*/ 191 h 609"/>
              <a:gd name="T46" fmla="*/ 233 w 601"/>
              <a:gd name="T47" fmla="*/ 162 h 609"/>
              <a:gd name="T48" fmla="*/ 296 w 601"/>
              <a:gd name="T49" fmla="*/ 155 h 609"/>
              <a:gd name="T50" fmla="*/ 353 w 601"/>
              <a:gd name="T51" fmla="*/ 162 h 609"/>
              <a:gd name="T52" fmla="*/ 388 w 601"/>
              <a:gd name="T53" fmla="*/ 177 h 609"/>
              <a:gd name="T54" fmla="*/ 409 w 601"/>
              <a:gd name="T55" fmla="*/ 205 h 609"/>
              <a:gd name="T56" fmla="*/ 417 w 601"/>
              <a:gd name="T57" fmla="*/ 226 h 609"/>
              <a:gd name="T58" fmla="*/ 409 w 601"/>
              <a:gd name="T59" fmla="*/ 247 h 609"/>
              <a:gd name="T60" fmla="*/ 381 w 601"/>
              <a:gd name="T61" fmla="*/ 254 h 609"/>
              <a:gd name="T62" fmla="*/ 367 w 601"/>
              <a:gd name="T63" fmla="*/ 247 h 609"/>
              <a:gd name="T64" fmla="*/ 353 w 601"/>
              <a:gd name="T65" fmla="*/ 233 h 609"/>
              <a:gd name="T66" fmla="*/ 332 w 601"/>
              <a:gd name="T67" fmla="*/ 212 h 609"/>
              <a:gd name="T68" fmla="*/ 296 w 601"/>
              <a:gd name="T69" fmla="*/ 198 h 609"/>
              <a:gd name="T70" fmla="*/ 254 w 601"/>
              <a:gd name="T71" fmla="*/ 212 h 609"/>
              <a:gd name="T72" fmla="*/ 240 w 601"/>
              <a:gd name="T73" fmla="*/ 233 h 609"/>
              <a:gd name="T74" fmla="*/ 247 w 601"/>
              <a:gd name="T75" fmla="*/ 240 h 609"/>
              <a:gd name="T76" fmla="*/ 261 w 601"/>
              <a:gd name="T77" fmla="*/ 254 h 609"/>
              <a:gd name="T78" fmla="*/ 275 w 601"/>
              <a:gd name="T79" fmla="*/ 261 h 609"/>
              <a:gd name="T80" fmla="*/ 311 w 601"/>
              <a:gd name="T81" fmla="*/ 269 h 609"/>
              <a:gd name="T82" fmla="*/ 360 w 601"/>
              <a:gd name="T83" fmla="*/ 283 h 609"/>
              <a:gd name="T84" fmla="*/ 395 w 601"/>
              <a:gd name="T85" fmla="*/ 297 h 609"/>
              <a:gd name="T86" fmla="*/ 424 w 601"/>
              <a:gd name="T87" fmla="*/ 325 h 609"/>
              <a:gd name="T88" fmla="*/ 431 w 601"/>
              <a:gd name="T89" fmla="*/ 360 h 609"/>
              <a:gd name="T90" fmla="*/ 417 w 601"/>
              <a:gd name="T91" fmla="*/ 410 h 609"/>
              <a:gd name="T92" fmla="*/ 600 w 601"/>
              <a:gd name="T93" fmla="*/ 452 h 609"/>
              <a:gd name="T94" fmla="*/ 600 w 601"/>
              <a:gd name="T95" fmla="*/ 452 h 609"/>
              <a:gd name="T96" fmla="*/ 452 w 601"/>
              <a:gd name="T97" fmla="*/ 608 h 609"/>
              <a:gd name="T98" fmla="*/ 346 w 601"/>
              <a:gd name="T99" fmla="*/ 565 h 609"/>
              <a:gd name="T100" fmla="*/ 296 w 601"/>
              <a:gd name="T101" fmla="*/ 565 h 609"/>
              <a:gd name="T102" fmla="*/ 35 w 601"/>
              <a:gd name="T103" fmla="*/ 304 h 609"/>
              <a:gd name="T104" fmla="*/ 42 w 601"/>
              <a:gd name="T105" fmla="*/ 254 h 609"/>
              <a:gd name="T106" fmla="*/ 0 w 601"/>
              <a:gd name="T107" fmla="*/ 155 h 609"/>
              <a:gd name="T108" fmla="*/ 148 w 601"/>
              <a:gd name="T109" fmla="*/ 0 h 609"/>
              <a:gd name="T110" fmla="*/ 254 w 601"/>
              <a:gd name="T111" fmla="*/ 42 h 609"/>
              <a:gd name="T112" fmla="*/ 296 w 601"/>
              <a:gd name="T113" fmla="*/ 42 h 609"/>
              <a:gd name="T114" fmla="*/ 565 w 601"/>
              <a:gd name="T115" fmla="*/ 304 h 609"/>
              <a:gd name="T116" fmla="*/ 558 w 601"/>
              <a:gd name="T117" fmla="*/ 353 h 609"/>
              <a:gd name="T118" fmla="*/ 600 w 601"/>
              <a:gd name="T119" fmla="*/ 4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609">
                <a:moveTo>
                  <a:pt x="417" y="410"/>
                </a:moveTo>
                <a:lnTo>
                  <a:pt x="417" y="410"/>
                </a:lnTo>
                <a:cubicBezTo>
                  <a:pt x="402" y="424"/>
                  <a:pt x="388" y="438"/>
                  <a:pt x="367" y="445"/>
                </a:cubicBezTo>
                <a:cubicBezTo>
                  <a:pt x="353" y="452"/>
                  <a:pt x="325" y="452"/>
                  <a:pt x="296" y="452"/>
                </a:cubicBezTo>
                <a:cubicBezTo>
                  <a:pt x="268" y="452"/>
                  <a:pt x="240" y="452"/>
                  <a:pt x="219" y="438"/>
                </a:cubicBezTo>
                <a:cubicBezTo>
                  <a:pt x="204" y="431"/>
                  <a:pt x="190" y="417"/>
                  <a:pt x="183" y="410"/>
                </a:cubicBezTo>
                <a:cubicBezTo>
                  <a:pt x="169" y="396"/>
                  <a:pt x="169" y="382"/>
                  <a:pt x="169" y="367"/>
                </a:cubicBezTo>
                <a:cubicBezTo>
                  <a:pt x="169" y="360"/>
                  <a:pt x="169" y="353"/>
                  <a:pt x="176" y="346"/>
                </a:cubicBezTo>
                <a:cubicBezTo>
                  <a:pt x="183" y="339"/>
                  <a:pt x="190" y="339"/>
                  <a:pt x="197" y="339"/>
                </a:cubicBezTo>
                <a:cubicBezTo>
                  <a:pt x="204" y="339"/>
                  <a:pt x="211" y="339"/>
                  <a:pt x="219" y="346"/>
                </a:cubicBezTo>
                <a:cubicBezTo>
                  <a:pt x="226" y="346"/>
                  <a:pt x="226" y="353"/>
                  <a:pt x="233" y="367"/>
                </a:cubicBezTo>
                <a:cubicBezTo>
                  <a:pt x="240" y="375"/>
                  <a:pt x="240" y="382"/>
                  <a:pt x="247" y="389"/>
                </a:cubicBezTo>
                <a:cubicBezTo>
                  <a:pt x="247" y="389"/>
                  <a:pt x="254" y="396"/>
                  <a:pt x="261" y="403"/>
                </a:cubicBezTo>
                <a:cubicBezTo>
                  <a:pt x="275" y="403"/>
                  <a:pt x="282" y="403"/>
                  <a:pt x="296" y="403"/>
                </a:cubicBezTo>
                <a:cubicBezTo>
                  <a:pt x="318" y="403"/>
                  <a:pt x="332" y="403"/>
                  <a:pt x="346" y="396"/>
                </a:cubicBezTo>
                <a:cubicBezTo>
                  <a:pt x="353" y="389"/>
                  <a:pt x="360" y="382"/>
                  <a:pt x="360" y="367"/>
                </a:cubicBezTo>
                <a:cubicBezTo>
                  <a:pt x="360" y="360"/>
                  <a:pt x="353" y="353"/>
                  <a:pt x="353" y="346"/>
                </a:cubicBezTo>
                <a:cubicBezTo>
                  <a:pt x="346" y="339"/>
                  <a:pt x="339" y="339"/>
                  <a:pt x="325" y="332"/>
                </a:cubicBezTo>
                <a:cubicBezTo>
                  <a:pt x="318" y="332"/>
                  <a:pt x="303" y="325"/>
                  <a:pt x="282" y="325"/>
                </a:cubicBezTo>
                <a:cubicBezTo>
                  <a:pt x="261" y="318"/>
                  <a:pt x="240" y="311"/>
                  <a:pt x="226" y="304"/>
                </a:cubicBezTo>
                <a:cubicBezTo>
                  <a:pt x="211" y="304"/>
                  <a:pt x="197" y="290"/>
                  <a:pt x="190" y="283"/>
                </a:cubicBezTo>
                <a:cubicBezTo>
                  <a:pt x="176" y="269"/>
                  <a:pt x="176" y="254"/>
                  <a:pt x="176" y="233"/>
                </a:cubicBezTo>
                <a:cubicBezTo>
                  <a:pt x="176" y="219"/>
                  <a:pt x="176" y="205"/>
                  <a:pt x="190" y="191"/>
                </a:cubicBezTo>
                <a:cubicBezTo>
                  <a:pt x="197" y="177"/>
                  <a:pt x="211" y="169"/>
                  <a:pt x="233" y="162"/>
                </a:cubicBezTo>
                <a:cubicBezTo>
                  <a:pt x="254" y="155"/>
                  <a:pt x="275" y="155"/>
                  <a:pt x="296" y="155"/>
                </a:cubicBezTo>
                <a:cubicBezTo>
                  <a:pt x="318" y="155"/>
                  <a:pt x="339" y="155"/>
                  <a:pt x="353" y="162"/>
                </a:cubicBezTo>
                <a:cubicBezTo>
                  <a:pt x="367" y="162"/>
                  <a:pt x="381" y="169"/>
                  <a:pt x="388" y="177"/>
                </a:cubicBezTo>
                <a:cubicBezTo>
                  <a:pt x="395" y="184"/>
                  <a:pt x="402" y="191"/>
                  <a:pt x="409" y="205"/>
                </a:cubicBezTo>
                <a:cubicBezTo>
                  <a:pt x="417" y="212"/>
                  <a:pt x="417" y="219"/>
                  <a:pt x="417" y="226"/>
                </a:cubicBezTo>
                <a:cubicBezTo>
                  <a:pt x="417" y="233"/>
                  <a:pt x="417" y="240"/>
                  <a:pt x="409" y="247"/>
                </a:cubicBezTo>
                <a:cubicBezTo>
                  <a:pt x="402" y="254"/>
                  <a:pt x="395" y="254"/>
                  <a:pt x="381" y="254"/>
                </a:cubicBezTo>
                <a:cubicBezTo>
                  <a:pt x="374" y="254"/>
                  <a:pt x="367" y="254"/>
                  <a:pt x="367" y="247"/>
                </a:cubicBezTo>
                <a:cubicBezTo>
                  <a:pt x="360" y="247"/>
                  <a:pt x="353" y="240"/>
                  <a:pt x="353" y="233"/>
                </a:cubicBezTo>
                <a:cubicBezTo>
                  <a:pt x="346" y="226"/>
                  <a:pt x="339" y="212"/>
                  <a:pt x="332" y="212"/>
                </a:cubicBezTo>
                <a:cubicBezTo>
                  <a:pt x="325" y="205"/>
                  <a:pt x="311" y="198"/>
                  <a:pt x="296" y="198"/>
                </a:cubicBezTo>
                <a:cubicBezTo>
                  <a:pt x="275" y="198"/>
                  <a:pt x="261" y="205"/>
                  <a:pt x="254" y="212"/>
                </a:cubicBezTo>
                <a:cubicBezTo>
                  <a:pt x="247" y="219"/>
                  <a:pt x="240" y="226"/>
                  <a:pt x="240" y="233"/>
                </a:cubicBezTo>
                <a:cubicBezTo>
                  <a:pt x="240" y="233"/>
                  <a:pt x="240" y="240"/>
                  <a:pt x="247" y="240"/>
                </a:cubicBezTo>
                <a:cubicBezTo>
                  <a:pt x="247" y="247"/>
                  <a:pt x="254" y="247"/>
                  <a:pt x="261" y="254"/>
                </a:cubicBezTo>
                <a:cubicBezTo>
                  <a:pt x="261" y="254"/>
                  <a:pt x="268" y="261"/>
                  <a:pt x="275" y="261"/>
                </a:cubicBezTo>
                <a:cubicBezTo>
                  <a:pt x="282" y="261"/>
                  <a:pt x="296" y="261"/>
                  <a:pt x="311" y="269"/>
                </a:cubicBezTo>
                <a:cubicBezTo>
                  <a:pt x="325" y="269"/>
                  <a:pt x="346" y="276"/>
                  <a:pt x="360" y="283"/>
                </a:cubicBezTo>
                <a:cubicBezTo>
                  <a:pt x="374" y="283"/>
                  <a:pt x="388" y="290"/>
                  <a:pt x="395" y="297"/>
                </a:cubicBezTo>
                <a:cubicBezTo>
                  <a:pt x="409" y="304"/>
                  <a:pt x="417" y="311"/>
                  <a:pt x="424" y="325"/>
                </a:cubicBezTo>
                <a:cubicBezTo>
                  <a:pt x="431" y="332"/>
                  <a:pt x="431" y="346"/>
                  <a:pt x="431" y="360"/>
                </a:cubicBezTo>
                <a:cubicBezTo>
                  <a:pt x="431" y="382"/>
                  <a:pt x="424" y="396"/>
                  <a:pt x="417" y="410"/>
                </a:cubicBezTo>
                <a:close/>
                <a:moveTo>
                  <a:pt x="600" y="452"/>
                </a:moveTo>
                <a:lnTo>
                  <a:pt x="600" y="452"/>
                </a:lnTo>
                <a:cubicBezTo>
                  <a:pt x="600" y="537"/>
                  <a:pt x="530" y="608"/>
                  <a:pt x="452" y="608"/>
                </a:cubicBezTo>
                <a:cubicBezTo>
                  <a:pt x="409" y="608"/>
                  <a:pt x="374" y="587"/>
                  <a:pt x="346" y="565"/>
                </a:cubicBezTo>
                <a:cubicBezTo>
                  <a:pt x="332" y="565"/>
                  <a:pt x="318" y="565"/>
                  <a:pt x="296" y="565"/>
                </a:cubicBezTo>
                <a:cubicBezTo>
                  <a:pt x="155" y="565"/>
                  <a:pt x="35" y="452"/>
                  <a:pt x="35" y="304"/>
                </a:cubicBezTo>
                <a:cubicBezTo>
                  <a:pt x="35" y="290"/>
                  <a:pt x="35" y="276"/>
                  <a:pt x="42" y="254"/>
                </a:cubicBezTo>
                <a:cubicBezTo>
                  <a:pt x="14" y="233"/>
                  <a:pt x="0" y="191"/>
                  <a:pt x="0" y="155"/>
                </a:cubicBezTo>
                <a:cubicBezTo>
                  <a:pt x="0" y="71"/>
                  <a:pt x="63" y="0"/>
                  <a:pt x="148" y="0"/>
                </a:cubicBezTo>
                <a:cubicBezTo>
                  <a:pt x="190" y="0"/>
                  <a:pt x="226" y="21"/>
                  <a:pt x="254" y="42"/>
                </a:cubicBezTo>
                <a:cubicBezTo>
                  <a:pt x="268" y="42"/>
                  <a:pt x="282" y="42"/>
                  <a:pt x="296" y="42"/>
                </a:cubicBezTo>
                <a:cubicBezTo>
                  <a:pt x="445" y="42"/>
                  <a:pt x="565" y="155"/>
                  <a:pt x="565" y="304"/>
                </a:cubicBezTo>
                <a:cubicBezTo>
                  <a:pt x="565" y="318"/>
                  <a:pt x="558" y="332"/>
                  <a:pt x="558" y="353"/>
                </a:cubicBezTo>
                <a:cubicBezTo>
                  <a:pt x="586" y="375"/>
                  <a:pt x="600" y="417"/>
                  <a:pt x="600" y="4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3" name="Freeform 8"/>
          <p:cNvSpPr>
            <a:spLocks noChangeArrowheads="1"/>
          </p:cNvSpPr>
          <p:nvPr userDrawn="1"/>
        </p:nvSpPr>
        <p:spPr bwMode="auto">
          <a:xfrm>
            <a:off x="7355623" y="2202412"/>
            <a:ext cx="584048" cy="491067"/>
          </a:xfrm>
          <a:custGeom>
            <a:avLst/>
            <a:gdLst>
              <a:gd name="T0" fmla="*/ 396 w 609"/>
              <a:gd name="T1" fmla="*/ 212 h 510"/>
              <a:gd name="T2" fmla="*/ 396 w 609"/>
              <a:gd name="T3" fmla="*/ 212 h 510"/>
              <a:gd name="T4" fmla="*/ 318 w 609"/>
              <a:gd name="T5" fmla="*/ 135 h 510"/>
              <a:gd name="T6" fmla="*/ 241 w 609"/>
              <a:gd name="T7" fmla="*/ 135 h 510"/>
              <a:gd name="T8" fmla="*/ 219 w 609"/>
              <a:gd name="T9" fmla="*/ 156 h 510"/>
              <a:gd name="T10" fmla="*/ 142 w 609"/>
              <a:gd name="T11" fmla="*/ 120 h 510"/>
              <a:gd name="T12" fmla="*/ 0 w 609"/>
              <a:gd name="T13" fmla="*/ 262 h 510"/>
              <a:gd name="T14" fmla="*/ 142 w 609"/>
              <a:gd name="T15" fmla="*/ 396 h 510"/>
              <a:gd name="T16" fmla="*/ 156 w 609"/>
              <a:gd name="T17" fmla="*/ 389 h 510"/>
              <a:gd name="T18" fmla="*/ 283 w 609"/>
              <a:gd name="T19" fmla="*/ 509 h 510"/>
              <a:gd name="T20" fmla="*/ 608 w 609"/>
              <a:gd name="T21" fmla="*/ 220 h 510"/>
              <a:gd name="T22" fmla="*/ 608 w 609"/>
              <a:gd name="T23" fmla="*/ 0 h 510"/>
              <a:gd name="T24" fmla="*/ 396 w 609"/>
              <a:gd name="T25" fmla="*/ 212 h 510"/>
              <a:gd name="T26" fmla="*/ 142 w 609"/>
              <a:gd name="T27" fmla="*/ 361 h 510"/>
              <a:gd name="T28" fmla="*/ 142 w 609"/>
              <a:gd name="T29" fmla="*/ 361 h 510"/>
              <a:gd name="T30" fmla="*/ 142 w 609"/>
              <a:gd name="T31" fmla="*/ 361 h 510"/>
              <a:gd name="T32" fmla="*/ 36 w 609"/>
              <a:gd name="T33" fmla="*/ 262 h 510"/>
              <a:gd name="T34" fmla="*/ 142 w 609"/>
              <a:gd name="T35" fmla="*/ 156 h 510"/>
              <a:gd name="T36" fmla="*/ 198 w 609"/>
              <a:gd name="T37" fmla="*/ 177 h 510"/>
              <a:gd name="T38" fmla="*/ 241 w 609"/>
              <a:gd name="T39" fmla="*/ 262 h 510"/>
              <a:gd name="T40" fmla="*/ 142 w 609"/>
              <a:gd name="T41" fmla="*/ 361 h 510"/>
              <a:gd name="T42" fmla="*/ 566 w 609"/>
              <a:gd name="T43" fmla="*/ 212 h 510"/>
              <a:gd name="T44" fmla="*/ 566 w 609"/>
              <a:gd name="T45" fmla="*/ 212 h 510"/>
              <a:gd name="T46" fmla="*/ 460 w 609"/>
              <a:gd name="T47" fmla="*/ 311 h 510"/>
              <a:gd name="T48" fmla="*/ 290 w 609"/>
              <a:gd name="T49" fmla="*/ 467 h 510"/>
              <a:gd name="T50" fmla="*/ 198 w 609"/>
              <a:gd name="T51" fmla="*/ 382 h 510"/>
              <a:gd name="T52" fmla="*/ 255 w 609"/>
              <a:gd name="T53" fmla="*/ 326 h 510"/>
              <a:gd name="T54" fmla="*/ 290 w 609"/>
              <a:gd name="T55" fmla="*/ 368 h 510"/>
              <a:gd name="T56" fmla="*/ 417 w 609"/>
              <a:gd name="T57" fmla="*/ 234 h 510"/>
              <a:gd name="T58" fmla="*/ 566 w 609"/>
              <a:gd name="T59" fmla="*/ 85 h 510"/>
              <a:gd name="T60" fmla="*/ 566 w 609"/>
              <a:gd name="T61" fmla="*/ 21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9" h="510">
                <a:moveTo>
                  <a:pt x="396" y="212"/>
                </a:moveTo>
                <a:lnTo>
                  <a:pt x="396" y="212"/>
                </a:lnTo>
                <a:cubicBezTo>
                  <a:pt x="318" y="135"/>
                  <a:pt x="318" y="135"/>
                  <a:pt x="318" y="135"/>
                </a:cubicBezTo>
                <a:cubicBezTo>
                  <a:pt x="297" y="113"/>
                  <a:pt x="262" y="113"/>
                  <a:pt x="241" y="135"/>
                </a:cubicBezTo>
                <a:cubicBezTo>
                  <a:pt x="219" y="156"/>
                  <a:pt x="219" y="156"/>
                  <a:pt x="219" y="156"/>
                </a:cubicBezTo>
                <a:cubicBezTo>
                  <a:pt x="198" y="135"/>
                  <a:pt x="170" y="120"/>
                  <a:pt x="142" y="120"/>
                </a:cubicBezTo>
                <a:cubicBezTo>
                  <a:pt x="64" y="120"/>
                  <a:pt x="0" y="184"/>
                  <a:pt x="0" y="262"/>
                </a:cubicBezTo>
                <a:cubicBezTo>
                  <a:pt x="0" y="333"/>
                  <a:pt x="64" y="396"/>
                  <a:pt x="142" y="396"/>
                </a:cubicBezTo>
                <a:cubicBezTo>
                  <a:pt x="149" y="396"/>
                  <a:pt x="149" y="389"/>
                  <a:pt x="156" y="389"/>
                </a:cubicBezTo>
                <a:cubicBezTo>
                  <a:pt x="283" y="509"/>
                  <a:pt x="283" y="509"/>
                  <a:pt x="283" y="509"/>
                </a:cubicBezTo>
                <a:cubicBezTo>
                  <a:pt x="608" y="220"/>
                  <a:pt x="608" y="220"/>
                  <a:pt x="608" y="220"/>
                </a:cubicBezTo>
                <a:cubicBezTo>
                  <a:pt x="608" y="0"/>
                  <a:pt x="608" y="0"/>
                  <a:pt x="608" y="0"/>
                </a:cubicBezTo>
                <a:lnTo>
                  <a:pt x="396" y="212"/>
                </a:lnTo>
                <a:close/>
                <a:moveTo>
                  <a:pt x="142" y="361"/>
                </a:moveTo>
                <a:lnTo>
                  <a:pt x="142" y="361"/>
                </a:lnTo>
                <a:lnTo>
                  <a:pt x="142" y="361"/>
                </a:lnTo>
                <a:cubicBezTo>
                  <a:pt x="85" y="361"/>
                  <a:pt x="36" y="311"/>
                  <a:pt x="36" y="262"/>
                </a:cubicBezTo>
                <a:cubicBezTo>
                  <a:pt x="36" y="205"/>
                  <a:pt x="85" y="156"/>
                  <a:pt x="142" y="156"/>
                </a:cubicBezTo>
                <a:cubicBezTo>
                  <a:pt x="163" y="156"/>
                  <a:pt x="184" y="163"/>
                  <a:pt x="198" y="177"/>
                </a:cubicBezTo>
                <a:cubicBezTo>
                  <a:pt x="226" y="198"/>
                  <a:pt x="241" y="227"/>
                  <a:pt x="241" y="262"/>
                </a:cubicBezTo>
                <a:cubicBezTo>
                  <a:pt x="241" y="311"/>
                  <a:pt x="198" y="361"/>
                  <a:pt x="142" y="361"/>
                </a:cubicBezTo>
                <a:close/>
                <a:moveTo>
                  <a:pt x="566" y="212"/>
                </a:moveTo>
                <a:lnTo>
                  <a:pt x="566" y="212"/>
                </a:lnTo>
                <a:cubicBezTo>
                  <a:pt x="460" y="311"/>
                  <a:pt x="460" y="311"/>
                  <a:pt x="460" y="311"/>
                </a:cubicBezTo>
                <a:cubicBezTo>
                  <a:pt x="290" y="467"/>
                  <a:pt x="290" y="467"/>
                  <a:pt x="290" y="467"/>
                </a:cubicBezTo>
                <a:cubicBezTo>
                  <a:pt x="198" y="382"/>
                  <a:pt x="198" y="382"/>
                  <a:pt x="198" y="382"/>
                </a:cubicBezTo>
                <a:cubicBezTo>
                  <a:pt x="219" y="368"/>
                  <a:pt x="241" y="354"/>
                  <a:pt x="255" y="326"/>
                </a:cubicBezTo>
                <a:cubicBezTo>
                  <a:pt x="290" y="368"/>
                  <a:pt x="290" y="368"/>
                  <a:pt x="290" y="368"/>
                </a:cubicBezTo>
                <a:cubicBezTo>
                  <a:pt x="417" y="234"/>
                  <a:pt x="417" y="234"/>
                  <a:pt x="417" y="234"/>
                </a:cubicBezTo>
                <a:cubicBezTo>
                  <a:pt x="566" y="85"/>
                  <a:pt x="566" y="85"/>
                  <a:pt x="566" y="85"/>
                </a:cubicBezTo>
                <a:lnTo>
                  <a:pt x="566" y="21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4" name="Freeform 9"/>
          <p:cNvSpPr>
            <a:spLocks noChangeArrowheads="1"/>
          </p:cNvSpPr>
          <p:nvPr userDrawn="1"/>
        </p:nvSpPr>
        <p:spPr bwMode="auto">
          <a:xfrm>
            <a:off x="6348353" y="2181244"/>
            <a:ext cx="579817" cy="537635"/>
          </a:xfrm>
          <a:custGeom>
            <a:avLst/>
            <a:gdLst>
              <a:gd name="T0" fmla="*/ 304 w 602"/>
              <a:gd name="T1" fmla="*/ 106 h 560"/>
              <a:gd name="T2" fmla="*/ 424 w 602"/>
              <a:gd name="T3" fmla="*/ 0 h 560"/>
              <a:gd name="T4" fmla="*/ 601 w 602"/>
              <a:gd name="T5" fmla="*/ 120 h 560"/>
              <a:gd name="T6" fmla="*/ 481 w 602"/>
              <a:gd name="T7" fmla="*/ 212 h 560"/>
              <a:gd name="T8" fmla="*/ 304 w 602"/>
              <a:gd name="T9" fmla="*/ 106 h 560"/>
              <a:gd name="T10" fmla="*/ 601 w 602"/>
              <a:gd name="T11" fmla="*/ 311 h 560"/>
              <a:gd name="T12" fmla="*/ 424 w 602"/>
              <a:gd name="T13" fmla="*/ 424 h 560"/>
              <a:gd name="T14" fmla="*/ 304 w 602"/>
              <a:gd name="T15" fmla="*/ 325 h 560"/>
              <a:gd name="T16" fmla="*/ 481 w 602"/>
              <a:gd name="T17" fmla="*/ 212 h 560"/>
              <a:gd name="T18" fmla="*/ 601 w 602"/>
              <a:gd name="T19" fmla="*/ 311 h 560"/>
              <a:gd name="T20" fmla="*/ 177 w 602"/>
              <a:gd name="T21" fmla="*/ 424 h 560"/>
              <a:gd name="T22" fmla="*/ 0 w 602"/>
              <a:gd name="T23" fmla="*/ 311 h 560"/>
              <a:gd name="T24" fmla="*/ 120 w 602"/>
              <a:gd name="T25" fmla="*/ 212 h 560"/>
              <a:gd name="T26" fmla="*/ 304 w 602"/>
              <a:gd name="T27" fmla="*/ 325 h 560"/>
              <a:gd name="T28" fmla="*/ 177 w 602"/>
              <a:gd name="T29" fmla="*/ 424 h 560"/>
              <a:gd name="T30" fmla="*/ 0 w 602"/>
              <a:gd name="T31" fmla="*/ 120 h 560"/>
              <a:gd name="T32" fmla="*/ 177 w 602"/>
              <a:gd name="T33" fmla="*/ 0 h 560"/>
              <a:gd name="T34" fmla="*/ 304 w 602"/>
              <a:gd name="T35" fmla="*/ 106 h 560"/>
              <a:gd name="T36" fmla="*/ 120 w 602"/>
              <a:gd name="T37" fmla="*/ 212 h 560"/>
              <a:gd name="T38" fmla="*/ 0 w 602"/>
              <a:gd name="T39" fmla="*/ 120 h 560"/>
              <a:gd name="T40" fmla="*/ 304 w 602"/>
              <a:gd name="T41" fmla="*/ 347 h 560"/>
              <a:gd name="T42" fmla="*/ 424 w 602"/>
              <a:gd name="T43" fmla="*/ 445 h 560"/>
              <a:gd name="T44" fmla="*/ 481 w 602"/>
              <a:gd name="T45" fmla="*/ 417 h 560"/>
              <a:gd name="T46" fmla="*/ 481 w 602"/>
              <a:gd name="T47" fmla="*/ 452 h 560"/>
              <a:gd name="T48" fmla="*/ 304 w 602"/>
              <a:gd name="T49" fmla="*/ 559 h 560"/>
              <a:gd name="T50" fmla="*/ 128 w 602"/>
              <a:gd name="T51" fmla="*/ 452 h 560"/>
              <a:gd name="T52" fmla="*/ 128 w 602"/>
              <a:gd name="T53" fmla="*/ 417 h 560"/>
              <a:gd name="T54" fmla="*/ 177 w 602"/>
              <a:gd name="T55" fmla="*/ 445 h 560"/>
              <a:gd name="T56" fmla="*/ 304 w 602"/>
              <a:gd name="T57" fmla="*/ 34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2" h="560">
                <a:moveTo>
                  <a:pt x="304" y="106"/>
                </a:moveTo>
                <a:lnTo>
                  <a:pt x="424" y="0"/>
                </a:lnTo>
                <a:lnTo>
                  <a:pt x="601" y="120"/>
                </a:lnTo>
                <a:lnTo>
                  <a:pt x="481" y="212"/>
                </a:lnTo>
                <a:lnTo>
                  <a:pt x="304" y="106"/>
                </a:lnTo>
                <a:close/>
                <a:moveTo>
                  <a:pt x="601" y="311"/>
                </a:moveTo>
                <a:lnTo>
                  <a:pt x="424" y="424"/>
                </a:lnTo>
                <a:lnTo>
                  <a:pt x="304" y="325"/>
                </a:lnTo>
                <a:lnTo>
                  <a:pt x="481" y="212"/>
                </a:lnTo>
                <a:lnTo>
                  <a:pt x="601" y="311"/>
                </a:lnTo>
                <a:close/>
                <a:moveTo>
                  <a:pt x="177" y="424"/>
                </a:moveTo>
                <a:lnTo>
                  <a:pt x="0" y="311"/>
                </a:lnTo>
                <a:lnTo>
                  <a:pt x="120" y="212"/>
                </a:lnTo>
                <a:lnTo>
                  <a:pt x="304" y="325"/>
                </a:lnTo>
                <a:lnTo>
                  <a:pt x="177" y="424"/>
                </a:lnTo>
                <a:close/>
                <a:moveTo>
                  <a:pt x="0" y="120"/>
                </a:moveTo>
                <a:lnTo>
                  <a:pt x="177" y="0"/>
                </a:lnTo>
                <a:lnTo>
                  <a:pt x="304" y="106"/>
                </a:lnTo>
                <a:lnTo>
                  <a:pt x="120" y="212"/>
                </a:lnTo>
                <a:lnTo>
                  <a:pt x="0" y="120"/>
                </a:lnTo>
                <a:close/>
                <a:moveTo>
                  <a:pt x="304" y="347"/>
                </a:moveTo>
                <a:lnTo>
                  <a:pt x="424" y="445"/>
                </a:lnTo>
                <a:lnTo>
                  <a:pt x="481" y="417"/>
                </a:lnTo>
                <a:lnTo>
                  <a:pt x="481" y="452"/>
                </a:lnTo>
                <a:lnTo>
                  <a:pt x="304" y="559"/>
                </a:lnTo>
                <a:lnTo>
                  <a:pt x="128" y="452"/>
                </a:lnTo>
                <a:lnTo>
                  <a:pt x="128" y="417"/>
                </a:lnTo>
                <a:lnTo>
                  <a:pt x="177" y="445"/>
                </a:lnTo>
                <a:lnTo>
                  <a:pt x="304" y="34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 name="Freeform 10"/>
          <p:cNvSpPr>
            <a:spLocks noChangeArrowheads="1"/>
          </p:cNvSpPr>
          <p:nvPr userDrawn="1"/>
        </p:nvSpPr>
        <p:spPr bwMode="auto">
          <a:xfrm>
            <a:off x="5446888" y="2155844"/>
            <a:ext cx="359738" cy="584200"/>
          </a:xfrm>
          <a:custGeom>
            <a:avLst/>
            <a:gdLst>
              <a:gd name="T0" fmla="*/ 375 w 376"/>
              <a:gd name="T1" fmla="*/ 572 h 609"/>
              <a:gd name="T2" fmla="*/ 375 w 376"/>
              <a:gd name="T3" fmla="*/ 572 h 609"/>
              <a:gd name="T4" fmla="*/ 304 w 376"/>
              <a:gd name="T5" fmla="*/ 601 h 609"/>
              <a:gd name="T6" fmla="*/ 241 w 376"/>
              <a:gd name="T7" fmla="*/ 608 h 609"/>
              <a:gd name="T8" fmla="*/ 170 w 376"/>
              <a:gd name="T9" fmla="*/ 594 h 609"/>
              <a:gd name="T10" fmla="*/ 120 w 376"/>
              <a:gd name="T11" fmla="*/ 565 h 609"/>
              <a:gd name="T12" fmla="*/ 85 w 376"/>
              <a:gd name="T13" fmla="*/ 523 h 609"/>
              <a:gd name="T14" fmla="*/ 78 w 376"/>
              <a:gd name="T15" fmla="*/ 459 h 609"/>
              <a:gd name="T16" fmla="*/ 78 w 376"/>
              <a:gd name="T17" fmla="*/ 247 h 609"/>
              <a:gd name="T18" fmla="*/ 0 w 376"/>
              <a:gd name="T19" fmla="*/ 247 h 609"/>
              <a:gd name="T20" fmla="*/ 0 w 376"/>
              <a:gd name="T21" fmla="*/ 162 h 609"/>
              <a:gd name="T22" fmla="*/ 64 w 376"/>
              <a:gd name="T23" fmla="*/ 134 h 609"/>
              <a:gd name="T24" fmla="*/ 106 w 376"/>
              <a:gd name="T25" fmla="*/ 78 h 609"/>
              <a:gd name="T26" fmla="*/ 127 w 376"/>
              <a:gd name="T27" fmla="*/ 0 h 609"/>
              <a:gd name="T28" fmla="*/ 212 w 376"/>
              <a:gd name="T29" fmla="*/ 0 h 609"/>
              <a:gd name="T30" fmla="*/ 212 w 376"/>
              <a:gd name="T31" fmla="*/ 141 h 609"/>
              <a:gd name="T32" fmla="*/ 354 w 376"/>
              <a:gd name="T33" fmla="*/ 141 h 609"/>
              <a:gd name="T34" fmla="*/ 354 w 376"/>
              <a:gd name="T35" fmla="*/ 247 h 609"/>
              <a:gd name="T36" fmla="*/ 212 w 376"/>
              <a:gd name="T37" fmla="*/ 247 h 609"/>
              <a:gd name="T38" fmla="*/ 212 w 376"/>
              <a:gd name="T39" fmla="*/ 403 h 609"/>
              <a:gd name="T40" fmla="*/ 219 w 376"/>
              <a:gd name="T41" fmla="*/ 466 h 609"/>
              <a:gd name="T42" fmla="*/ 241 w 376"/>
              <a:gd name="T43" fmla="*/ 495 h 609"/>
              <a:gd name="T44" fmla="*/ 283 w 376"/>
              <a:gd name="T45" fmla="*/ 509 h 609"/>
              <a:gd name="T46" fmla="*/ 375 w 376"/>
              <a:gd name="T47" fmla="*/ 480 h 609"/>
              <a:gd name="T48" fmla="*/ 375 w 376"/>
              <a:gd name="T49" fmla="*/ 57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6" h="609">
                <a:moveTo>
                  <a:pt x="375" y="572"/>
                </a:moveTo>
                <a:lnTo>
                  <a:pt x="375" y="572"/>
                </a:lnTo>
                <a:cubicBezTo>
                  <a:pt x="347" y="587"/>
                  <a:pt x="325" y="594"/>
                  <a:pt x="304" y="601"/>
                </a:cubicBezTo>
                <a:cubicBezTo>
                  <a:pt x="283" y="601"/>
                  <a:pt x="262" y="608"/>
                  <a:pt x="241" y="608"/>
                </a:cubicBezTo>
                <a:cubicBezTo>
                  <a:pt x="212" y="608"/>
                  <a:pt x="191" y="601"/>
                  <a:pt x="170" y="594"/>
                </a:cubicBezTo>
                <a:cubicBezTo>
                  <a:pt x="156" y="587"/>
                  <a:pt x="135" y="580"/>
                  <a:pt x="120" y="565"/>
                </a:cubicBezTo>
                <a:cubicBezTo>
                  <a:pt x="106" y="551"/>
                  <a:pt x="92" y="537"/>
                  <a:pt x="85" y="523"/>
                </a:cubicBezTo>
                <a:cubicBezTo>
                  <a:pt x="85" y="509"/>
                  <a:pt x="78" y="488"/>
                  <a:pt x="78" y="459"/>
                </a:cubicBezTo>
                <a:cubicBezTo>
                  <a:pt x="78" y="247"/>
                  <a:pt x="78" y="247"/>
                  <a:pt x="78" y="247"/>
                </a:cubicBezTo>
                <a:cubicBezTo>
                  <a:pt x="0" y="247"/>
                  <a:pt x="0" y="247"/>
                  <a:pt x="0" y="247"/>
                </a:cubicBezTo>
                <a:cubicBezTo>
                  <a:pt x="0" y="162"/>
                  <a:pt x="0" y="162"/>
                  <a:pt x="0" y="162"/>
                </a:cubicBezTo>
                <a:cubicBezTo>
                  <a:pt x="22" y="155"/>
                  <a:pt x="50" y="148"/>
                  <a:pt x="64" y="134"/>
                </a:cubicBezTo>
                <a:cubicBezTo>
                  <a:pt x="85" y="113"/>
                  <a:pt x="99" y="99"/>
                  <a:pt x="106" y="78"/>
                </a:cubicBezTo>
                <a:cubicBezTo>
                  <a:pt x="113" y="56"/>
                  <a:pt x="120" y="35"/>
                  <a:pt x="127" y="0"/>
                </a:cubicBezTo>
                <a:cubicBezTo>
                  <a:pt x="212" y="0"/>
                  <a:pt x="212" y="0"/>
                  <a:pt x="212" y="0"/>
                </a:cubicBezTo>
                <a:cubicBezTo>
                  <a:pt x="212" y="141"/>
                  <a:pt x="212" y="141"/>
                  <a:pt x="212" y="141"/>
                </a:cubicBezTo>
                <a:cubicBezTo>
                  <a:pt x="354" y="141"/>
                  <a:pt x="354" y="141"/>
                  <a:pt x="354" y="141"/>
                </a:cubicBezTo>
                <a:cubicBezTo>
                  <a:pt x="354" y="247"/>
                  <a:pt x="354" y="247"/>
                  <a:pt x="354" y="247"/>
                </a:cubicBezTo>
                <a:cubicBezTo>
                  <a:pt x="212" y="247"/>
                  <a:pt x="212" y="247"/>
                  <a:pt x="212" y="247"/>
                </a:cubicBezTo>
                <a:cubicBezTo>
                  <a:pt x="212" y="403"/>
                  <a:pt x="212" y="403"/>
                  <a:pt x="212" y="403"/>
                </a:cubicBezTo>
                <a:cubicBezTo>
                  <a:pt x="212" y="438"/>
                  <a:pt x="212" y="459"/>
                  <a:pt x="219" y="466"/>
                </a:cubicBezTo>
                <a:cubicBezTo>
                  <a:pt x="219" y="480"/>
                  <a:pt x="227" y="488"/>
                  <a:pt x="241" y="495"/>
                </a:cubicBezTo>
                <a:cubicBezTo>
                  <a:pt x="255" y="502"/>
                  <a:pt x="269" y="509"/>
                  <a:pt x="283" y="509"/>
                </a:cubicBezTo>
                <a:cubicBezTo>
                  <a:pt x="318" y="509"/>
                  <a:pt x="347" y="495"/>
                  <a:pt x="375" y="480"/>
                </a:cubicBezTo>
                <a:lnTo>
                  <a:pt x="375" y="57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 name="Freeform 11"/>
          <p:cNvSpPr>
            <a:spLocks noChangeArrowheads="1"/>
          </p:cNvSpPr>
          <p:nvPr userDrawn="1"/>
        </p:nvSpPr>
        <p:spPr bwMode="auto">
          <a:xfrm>
            <a:off x="4321114" y="2155844"/>
            <a:ext cx="584048" cy="584200"/>
          </a:xfrm>
          <a:custGeom>
            <a:avLst/>
            <a:gdLst>
              <a:gd name="T0" fmla="*/ 530 w 609"/>
              <a:gd name="T1" fmla="*/ 608 h 609"/>
              <a:gd name="T2" fmla="*/ 530 w 609"/>
              <a:gd name="T3" fmla="*/ 608 h 609"/>
              <a:gd name="T4" fmla="*/ 78 w 609"/>
              <a:gd name="T5" fmla="*/ 608 h 609"/>
              <a:gd name="T6" fmla="*/ 0 w 609"/>
              <a:gd name="T7" fmla="*/ 530 h 609"/>
              <a:gd name="T8" fmla="*/ 0 w 609"/>
              <a:gd name="T9" fmla="*/ 78 h 609"/>
              <a:gd name="T10" fmla="*/ 78 w 609"/>
              <a:gd name="T11" fmla="*/ 0 h 609"/>
              <a:gd name="T12" fmla="*/ 530 w 609"/>
              <a:gd name="T13" fmla="*/ 0 h 609"/>
              <a:gd name="T14" fmla="*/ 608 w 609"/>
              <a:gd name="T15" fmla="*/ 78 h 609"/>
              <a:gd name="T16" fmla="*/ 608 w 609"/>
              <a:gd name="T17" fmla="*/ 530 h 609"/>
              <a:gd name="T18" fmla="*/ 530 w 609"/>
              <a:gd name="T19" fmla="*/ 608 h 609"/>
              <a:gd name="T20" fmla="*/ 304 w 609"/>
              <a:gd name="T21" fmla="*/ 184 h 609"/>
              <a:gd name="T22" fmla="*/ 304 w 609"/>
              <a:gd name="T23" fmla="*/ 184 h 609"/>
              <a:gd name="T24" fmla="*/ 198 w 609"/>
              <a:gd name="T25" fmla="*/ 254 h 609"/>
              <a:gd name="T26" fmla="*/ 198 w 609"/>
              <a:gd name="T27" fmla="*/ 254 h 609"/>
              <a:gd name="T28" fmla="*/ 198 w 609"/>
              <a:gd name="T29" fmla="*/ 254 h 609"/>
              <a:gd name="T30" fmla="*/ 191 w 609"/>
              <a:gd name="T31" fmla="*/ 261 h 609"/>
              <a:gd name="T32" fmla="*/ 191 w 609"/>
              <a:gd name="T33" fmla="*/ 269 h 609"/>
              <a:gd name="T34" fmla="*/ 191 w 609"/>
              <a:gd name="T35" fmla="*/ 276 h 609"/>
              <a:gd name="T36" fmla="*/ 191 w 609"/>
              <a:gd name="T37" fmla="*/ 283 h 609"/>
              <a:gd name="T38" fmla="*/ 191 w 609"/>
              <a:gd name="T39" fmla="*/ 290 h 609"/>
              <a:gd name="T40" fmla="*/ 191 w 609"/>
              <a:gd name="T41" fmla="*/ 290 h 609"/>
              <a:gd name="T42" fmla="*/ 184 w 609"/>
              <a:gd name="T43" fmla="*/ 304 h 609"/>
              <a:gd name="T44" fmla="*/ 304 w 609"/>
              <a:gd name="T45" fmla="*/ 424 h 609"/>
              <a:gd name="T46" fmla="*/ 424 w 609"/>
              <a:gd name="T47" fmla="*/ 304 h 609"/>
              <a:gd name="T48" fmla="*/ 417 w 609"/>
              <a:gd name="T49" fmla="*/ 290 h 609"/>
              <a:gd name="T50" fmla="*/ 417 w 609"/>
              <a:gd name="T51" fmla="*/ 290 h 609"/>
              <a:gd name="T52" fmla="*/ 417 w 609"/>
              <a:gd name="T53" fmla="*/ 283 h 609"/>
              <a:gd name="T54" fmla="*/ 417 w 609"/>
              <a:gd name="T55" fmla="*/ 276 h 609"/>
              <a:gd name="T56" fmla="*/ 417 w 609"/>
              <a:gd name="T57" fmla="*/ 269 h 609"/>
              <a:gd name="T58" fmla="*/ 417 w 609"/>
              <a:gd name="T59" fmla="*/ 261 h 609"/>
              <a:gd name="T60" fmla="*/ 410 w 609"/>
              <a:gd name="T61" fmla="*/ 254 h 609"/>
              <a:gd name="T62" fmla="*/ 410 w 609"/>
              <a:gd name="T63" fmla="*/ 254 h 609"/>
              <a:gd name="T64" fmla="*/ 410 w 609"/>
              <a:gd name="T65" fmla="*/ 254 h 609"/>
              <a:gd name="T66" fmla="*/ 304 w 609"/>
              <a:gd name="T67" fmla="*/ 184 h 609"/>
              <a:gd name="T68" fmla="*/ 537 w 609"/>
              <a:gd name="T69" fmla="*/ 99 h 609"/>
              <a:gd name="T70" fmla="*/ 537 w 609"/>
              <a:gd name="T71" fmla="*/ 99 h 609"/>
              <a:gd name="T72" fmla="*/ 509 w 609"/>
              <a:gd name="T73" fmla="*/ 71 h 609"/>
              <a:gd name="T74" fmla="*/ 445 w 609"/>
              <a:gd name="T75" fmla="*/ 71 h 609"/>
              <a:gd name="T76" fmla="*/ 417 w 609"/>
              <a:gd name="T77" fmla="*/ 99 h 609"/>
              <a:gd name="T78" fmla="*/ 417 w 609"/>
              <a:gd name="T79" fmla="*/ 162 h 609"/>
              <a:gd name="T80" fmla="*/ 445 w 609"/>
              <a:gd name="T81" fmla="*/ 191 h 609"/>
              <a:gd name="T82" fmla="*/ 509 w 609"/>
              <a:gd name="T83" fmla="*/ 191 h 609"/>
              <a:gd name="T84" fmla="*/ 537 w 609"/>
              <a:gd name="T85" fmla="*/ 162 h 609"/>
              <a:gd name="T86" fmla="*/ 537 w 609"/>
              <a:gd name="T87" fmla="*/ 99 h 609"/>
              <a:gd name="T88" fmla="*/ 537 w 609"/>
              <a:gd name="T89" fmla="*/ 254 h 609"/>
              <a:gd name="T90" fmla="*/ 537 w 609"/>
              <a:gd name="T91" fmla="*/ 254 h 609"/>
              <a:gd name="T92" fmla="*/ 481 w 609"/>
              <a:gd name="T93" fmla="*/ 254 h 609"/>
              <a:gd name="T94" fmla="*/ 488 w 609"/>
              <a:gd name="T95" fmla="*/ 304 h 609"/>
              <a:gd name="T96" fmla="*/ 304 w 609"/>
              <a:gd name="T97" fmla="*/ 488 h 609"/>
              <a:gd name="T98" fmla="*/ 120 w 609"/>
              <a:gd name="T99" fmla="*/ 304 h 609"/>
              <a:gd name="T100" fmla="*/ 127 w 609"/>
              <a:gd name="T101" fmla="*/ 254 h 609"/>
              <a:gd name="T102" fmla="*/ 71 w 609"/>
              <a:gd name="T103" fmla="*/ 254 h 609"/>
              <a:gd name="T104" fmla="*/ 71 w 609"/>
              <a:gd name="T105" fmla="*/ 509 h 609"/>
              <a:gd name="T106" fmla="*/ 99 w 609"/>
              <a:gd name="T107" fmla="*/ 537 h 609"/>
              <a:gd name="T108" fmla="*/ 509 w 609"/>
              <a:gd name="T109" fmla="*/ 537 h 609"/>
              <a:gd name="T110" fmla="*/ 537 w 609"/>
              <a:gd name="T111" fmla="*/ 509 h 609"/>
              <a:gd name="T112" fmla="*/ 537 w 609"/>
              <a:gd name="T113" fmla="*/ 2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 h="609">
                <a:moveTo>
                  <a:pt x="530" y="608"/>
                </a:moveTo>
                <a:lnTo>
                  <a:pt x="530" y="608"/>
                </a:lnTo>
                <a:cubicBezTo>
                  <a:pt x="78" y="608"/>
                  <a:pt x="78" y="608"/>
                  <a:pt x="78" y="608"/>
                </a:cubicBezTo>
                <a:cubicBezTo>
                  <a:pt x="36" y="608"/>
                  <a:pt x="0" y="572"/>
                  <a:pt x="0" y="530"/>
                </a:cubicBezTo>
                <a:cubicBezTo>
                  <a:pt x="0" y="78"/>
                  <a:pt x="0" y="78"/>
                  <a:pt x="0" y="78"/>
                </a:cubicBezTo>
                <a:cubicBezTo>
                  <a:pt x="0" y="35"/>
                  <a:pt x="36" y="0"/>
                  <a:pt x="78" y="0"/>
                </a:cubicBezTo>
                <a:cubicBezTo>
                  <a:pt x="530" y="0"/>
                  <a:pt x="530" y="0"/>
                  <a:pt x="530" y="0"/>
                </a:cubicBezTo>
                <a:cubicBezTo>
                  <a:pt x="573" y="0"/>
                  <a:pt x="608" y="35"/>
                  <a:pt x="608" y="78"/>
                </a:cubicBezTo>
                <a:cubicBezTo>
                  <a:pt x="608" y="530"/>
                  <a:pt x="608" y="530"/>
                  <a:pt x="608" y="530"/>
                </a:cubicBezTo>
                <a:cubicBezTo>
                  <a:pt x="608" y="572"/>
                  <a:pt x="573" y="608"/>
                  <a:pt x="530" y="608"/>
                </a:cubicBezTo>
                <a:close/>
                <a:moveTo>
                  <a:pt x="304" y="184"/>
                </a:moveTo>
                <a:lnTo>
                  <a:pt x="304" y="184"/>
                </a:lnTo>
                <a:cubicBezTo>
                  <a:pt x="254" y="184"/>
                  <a:pt x="219" y="212"/>
                  <a:pt x="198" y="254"/>
                </a:cubicBezTo>
                <a:lnTo>
                  <a:pt x="198" y="254"/>
                </a:lnTo>
                <a:lnTo>
                  <a:pt x="198" y="254"/>
                </a:lnTo>
                <a:cubicBezTo>
                  <a:pt x="198" y="261"/>
                  <a:pt x="198" y="261"/>
                  <a:pt x="191" y="261"/>
                </a:cubicBezTo>
                <a:lnTo>
                  <a:pt x="191" y="269"/>
                </a:lnTo>
                <a:lnTo>
                  <a:pt x="191" y="276"/>
                </a:lnTo>
                <a:cubicBezTo>
                  <a:pt x="191" y="276"/>
                  <a:pt x="191" y="276"/>
                  <a:pt x="191" y="283"/>
                </a:cubicBezTo>
                <a:cubicBezTo>
                  <a:pt x="191" y="283"/>
                  <a:pt x="191" y="283"/>
                  <a:pt x="191" y="290"/>
                </a:cubicBezTo>
                <a:lnTo>
                  <a:pt x="191" y="290"/>
                </a:lnTo>
                <a:cubicBezTo>
                  <a:pt x="191" y="297"/>
                  <a:pt x="184" y="297"/>
                  <a:pt x="184" y="304"/>
                </a:cubicBezTo>
                <a:cubicBezTo>
                  <a:pt x="184" y="367"/>
                  <a:pt x="240" y="424"/>
                  <a:pt x="304" y="424"/>
                </a:cubicBezTo>
                <a:cubicBezTo>
                  <a:pt x="368" y="424"/>
                  <a:pt x="424" y="367"/>
                  <a:pt x="424" y="304"/>
                </a:cubicBezTo>
                <a:cubicBezTo>
                  <a:pt x="424" y="297"/>
                  <a:pt x="417" y="297"/>
                  <a:pt x="417" y="290"/>
                </a:cubicBezTo>
                <a:lnTo>
                  <a:pt x="417" y="290"/>
                </a:lnTo>
                <a:cubicBezTo>
                  <a:pt x="417" y="283"/>
                  <a:pt x="417" y="283"/>
                  <a:pt x="417" y="283"/>
                </a:cubicBezTo>
                <a:cubicBezTo>
                  <a:pt x="417" y="276"/>
                  <a:pt x="417" y="276"/>
                  <a:pt x="417" y="276"/>
                </a:cubicBezTo>
                <a:lnTo>
                  <a:pt x="417" y="269"/>
                </a:lnTo>
                <a:lnTo>
                  <a:pt x="417" y="261"/>
                </a:lnTo>
                <a:cubicBezTo>
                  <a:pt x="410" y="261"/>
                  <a:pt x="410" y="261"/>
                  <a:pt x="410" y="254"/>
                </a:cubicBezTo>
                <a:lnTo>
                  <a:pt x="410" y="254"/>
                </a:lnTo>
                <a:lnTo>
                  <a:pt x="410" y="254"/>
                </a:lnTo>
                <a:cubicBezTo>
                  <a:pt x="389" y="212"/>
                  <a:pt x="354" y="184"/>
                  <a:pt x="304" y="184"/>
                </a:cubicBezTo>
                <a:close/>
                <a:moveTo>
                  <a:pt x="537" y="99"/>
                </a:moveTo>
                <a:lnTo>
                  <a:pt x="537" y="99"/>
                </a:lnTo>
                <a:cubicBezTo>
                  <a:pt x="537" y="85"/>
                  <a:pt x="523" y="71"/>
                  <a:pt x="509" y="71"/>
                </a:cubicBezTo>
                <a:cubicBezTo>
                  <a:pt x="445" y="71"/>
                  <a:pt x="445" y="71"/>
                  <a:pt x="445" y="71"/>
                </a:cubicBezTo>
                <a:cubicBezTo>
                  <a:pt x="431" y="71"/>
                  <a:pt x="417" y="85"/>
                  <a:pt x="417" y="99"/>
                </a:cubicBezTo>
                <a:cubicBezTo>
                  <a:pt x="417" y="162"/>
                  <a:pt x="417" y="162"/>
                  <a:pt x="417" y="162"/>
                </a:cubicBezTo>
                <a:cubicBezTo>
                  <a:pt x="417" y="177"/>
                  <a:pt x="431" y="191"/>
                  <a:pt x="445" y="191"/>
                </a:cubicBezTo>
                <a:cubicBezTo>
                  <a:pt x="509" y="191"/>
                  <a:pt x="509" y="191"/>
                  <a:pt x="509" y="191"/>
                </a:cubicBezTo>
                <a:cubicBezTo>
                  <a:pt x="523" y="191"/>
                  <a:pt x="537" y="177"/>
                  <a:pt x="537" y="162"/>
                </a:cubicBezTo>
                <a:lnTo>
                  <a:pt x="537" y="99"/>
                </a:lnTo>
                <a:close/>
                <a:moveTo>
                  <a:pt x="537" y="254"/>
                </a:moveTo>
                <a:lnTo>
                  <a:pt x="537" y="254"/>
                </a:lnTo>
                <a:cubicBezTo>
                  <a:pt x="481" y="254"/>
                  <a:pt x="481" y="254"/>
                  <a:pt x="481" y="254"/>
                </a:cubicBezTo>
                <a:cubicBezTo>
                  <a:pt x="488" y="269"/>
                  <a:pt x="488" y="290"/>
                  <a:pt x="488" y="304"/>
                </a:cubicBezTo>
                <a:cubicBezTo>
                  <a:pt x="488" y="403"/>
                  <a:pt x="403" y="488"/>
                  <a:pt x="304" y="488"/>
                </a:cubicBezTo>
                <a:cubicBezTo>
                  <a:pt x="205" y="488"/>
                  <a:pt x="120" y="403"/>
                  <a:pt x="120" y="304"/>
                </a:cubicBezTo>
                <a:cubicBezTo>
                  <a:pt x="120" y="290"/>
                  <a:pt x="120" y="269"/>
                  <a:pt x="127" y="254"/>
                </a:cubicBezTo>
                <a:cubicBezTo>
                  <a:pt x="71" y="254"/>
                  <a:pt x="71" y="254"/>
                  <a:pt x="71" y="254"/>
                </a:cubicBezTo>
                <a:cubicBezTo>
                  <a:pt x="71" y="509"/>
                  <a:pt x="71" y="509"/>
                  <a:pt x="71" y="509"/>
                </a:cubicBezTo>
                <a:cubicBezTo>
                  <a:pt x="71" y="523"/>
                  <a:pt x="85" y="537"/>
                  <a:pt x="99" y="537"/>
                </a:cubicBezTo>
                <a:cubicBezTo>
                  <a:pt x="509" y="537"/>
                  <a:pt x="509" y="537"/>
                  <a:pt x="509" y="537"/>
                </a:cubicBezTo>
                <a:cubicBezTo>
                  <a:pt x="523" y="537"/>
                  <a:pt x="537" y="523"/>
                  <a:pt x="537" y="509"/>
                </a:cubicBezTo>
                <a:lnTo>
                  <a:pt x="537" y="25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 name="Freeform 12"/>
          <p:cNvSpPr>
            <a:spLocks noChangeArrowheads="1"/>
          </p:cNvSpPr>
          <p:nvPr userDrawn="1"/>
        </p:nvSpPr>
        <p:spPr bwMode="auto">
          <a:xfrm>
            <a:off x="3309610" y="2206644"/>
            <a:ext cx="579817" cy="474133"/>
          </a:xfrm>
          <a:custGeom>
            <a:avLst/>
            <a:gdLst>
              <a:gd name="T0" fmla="*/ 410 w 602"/>
              <a:gd name="T1" fmla="*/ 0 h 496"/>
              <a:gd name="T2" fmla="*/ 410 w 602"/>
              <a:gd name="T3" fmla="*/ 0 h 496"/>
              <a:gd name="T4" fmla="*/ 509 w 602"/>
              <a:gd name="T5" fmla="*/ 43 h 496"/>
              <a:gd name="T6" fmla="*/ 572 w 602"/>
              <a:gd name="T7" fmla="*/ 22 h 496"/>
              <a:gd name="T8" fmla="*/ 587 w 602"/>
              <a:gd name="T9" fmla="*/ 15 h 496"/>
              <a:gd name="T10" fmla="*/ 544 w 602"/>
              <a:gd name="T11" fmla="*/ 71 h 496"/>
              <a:gd name="T12" fmla="*/ 530 w 602"/>
              <a:gd name="T13" fmla="*/ 78 h 496"/>
              <a:gd name="T14" fmla="*/ 530 w 602"/>
              <a:gd name="T15" fmla="*/ 78 h 496"/>
              <a:gd name="T16" fmla="*/ 601 w 602"/>
              <a:gd name="T17" fmla="*/ 64 h 496"/>
              <a:gd name="T18" fmla="*/ 601 w 602"/>
              <a:gd name="T19" fmla="*/ 64 h 496"/>
              <a:gd name="T20" fmla="*/ 558 w 602"/>
              <a:gd name="T21" fmla="*/ 106 h 496"/>
              <a:gd name="T22" fmla="*/ 544 w 602"/>
              <a:gd name="T23" fmla="*/ 128 h 496"/>
              <a:gd name="T24" fmla="*/ 537 w 602"/>
              <a:gd name="T25" fmla="*/ 205 h 496"/>
              <a:gd name="T26" fmla="*/ 297 w 602"/>
              <a:gd name="T27" fmla="*/ 481 h 496"/>
              <a:gd name="T28" fmla="*/ 120 w 602"/>
              <a:gd name="T29" fmla="*/ 488 h 496"/>
              <a:gd name="T30" fmla="*/ 42 w 602"/>
              <a:gd name="T31" fmla="*/ 460 h 496"/>
              <a:gd name="T32" fmla="*/ 14 w 602"/>
              <a:gd name="T33" fmla="*/ 446 h 496"/>
              <a:gd name="T34" fmla="*/ 0 w 602"/>
              <a:gd name="T35" fmla="*/ 439 h 496"/>
              <a:gd name="T36" fmla="*/ 42 w 602"/>
              <a:gd name="T37" fmla="*/ 439 h 496"/>
              <a:gd name="T38" fmla="*/ 78 w 602"/>
              <a:gd name="T39" fmla="*/ 432 h 496"/>
              <a:gd name="T40" fmla="*/ 148 w 602"/>
              <a:gd name="T41" fmla="*/ 410 h 496"/>
              <a:gd name="T42" fmla="*/ 184 w 602"/>
              <a:gd name="T43" fmla="*/ 382 h 496"/>
              <a:gd name="T44" fmla="*/ 148 w 602"/>
              <a:gd name="T45" fmla="*/ 382 h 496"/>
              <a:gd name="T46" fmla="*/ 71 w 602"/>
              <a:gd name="T47" fmla="*/ 297 h 496"/>
              <a:gd name="T48" fmla="*/ 120 w 602"/>
              <a:gd name="T49" fmla="*/ 297 h 496"/>
              <a:gd name="T50" fmla="*/ 85 w 602"/>
              <a:gd name="T51" fmla="*/ 283 h 496"/>
              <a:gd name="T52" fmla="*/ 21 w 602"/>
              <a:gd name="T53" fmla="*/ 177 h 496"/>
              <a:gd name="T54" fmla="*/ 35 w 602"/>
              <a:gd name="T55" fmla="*/ 184 h 496"/>
              <a:gd name="T56" fmla="*/ 64 w 602"/>
              <a:gd name="T57" fmla="*/ 191 h 496"/>
              <a:gd name="T58" fmla="*/ 78 w 602"/>
              <a:gd name="T59" fmla="*/ 191 h 496"/>
              <a:gd name="T60" fmla="*/ 78 w 602"/>
              <a:gd name="T61" fmla="*/ 191 h 496"/>
              <a:gd name="T62" fmla="*/ 57 w 602"/>
              <a:gd name="T63" fmla="*/ 170 h 496"/>
              <a:gd name="T64" fmla="*/ 28 w 602"/>
              <a:gd name="T65" fmla="*/ 57 h 496"/>
              <a:gd name="T66" fmla="*/ 42 w 602"/>
              <a:gd name="T67" fmla="*/ 29 h 496"/>
              <a:gd name="T68" fmla="*/ 42 w 602"/>
              <a:gd name="T69" fmla="*/ 29 h 496"/>
              <a:gd name="T70" fmla="*/ 57 w 602"/>
              <a:gd name="T71" fmla="*/ 36 h 496"/>
              <a:gd name="T72" fmla="*/ 92 w 602"/>
              <a:gd name="T73" fmla="*/ 71 h 496"/>
              <a:gd name="T74" fmla="*/ 240 w 602"/>
              <a:gd name="T75" fmla="*/ 149 h 496"/>
              <a:gd name="T76" fmla="*/ 297 w 602"/>
              <a:gd name="T77" fmla="*/ 156 h 496"/>
              <a:gd name="T78" fmla="*/ 297 w 602"/>
              <a:gd name="T79" fmla="*/ 99 h 496"/>
              <a:gd name="T80" fmla="*/ 368 w 602"/>
              <a:gd name="T81" fmla="*/ 15 h 496"/>
              <a:gd name="T82" fmla="*/ 396 w 602"/>
              <a:gd name="T83" fmla="*/ 8 h 496"/>
              <a:gd name="T84" fmla="*/ 410 w 602"/>
              <a:gd name="T8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496">
                <a:moveTo>
                  <a:pt x="410" y="0"/>
                </a:moveTo>
                <a:lnTo>
                  <a:pt x="410" y="0"/>
                </a:lnTo>
                <a:cubicBezTo>
                  <a:pt x="459" y="0"/>
                  <a:pt x="481" y="22"/>
                  <a:pt x="509" y="43"/>
                </a:cubicBezTo>
                <a:cubicBezTo>
                  <a:pt x="530" y="43"/>
                  <a:pt x="558" y="29"/>
                  <a:pt x="572" y="22"/>
                </a:cubicBezTo>
                <a:cubicBezTo>
                  <a:pt x="580" y="15"/>
                  <a:pt x="580" y="15"/>
                  <a:pt x="587" y="15"/>
                </a:cubicBezTo>
                <a:cubicBezTo>
                  <a:pt x="580" y="36"/>
                  <a:pt x="565" y="57"/>
                  <a:pt x="544" y="71"/>
                </a:cubicBezTo>
                <a:cubicBezTo>
                  <a:pt x="544" y="71"/>
                  <a:pt x="537" y="78"/>
                  <a:pt x="530" y="78"/>
                </a:cubicBezTo>
                <a:lnTo>
                  <a:pt x="530" y="78"/>
                </a:lnTo>
                <a:cubicBezTo>
                  <a:pt x="558" y="78"/>
                  <a:pt x="580" y="64"/>
                  <a:pt x="601" y="64"/>
                </a:cubicBezTo>
                <a:lnTo>
                  <a:pt x="601" y="64"/>
                </a:lnTo>
                <a:cubicBezTo>
                  <a:pt x="594" y="78"/>
                  <a:pt x="580" y="99"/>
                  <a:pt x="558" y="106"/>
                </a:cubicBezTo>
                <a:cubicBezTo>
                  <a:pt x="551" y="113"/>
                  <a:pt x="551" y="121"/>
                  <a:pt x="544" y="128"/>
                </a:cubicBezTo>
                <a:cubicBezTo>
                  <a:pt x="544" y="156"/>
                  <a:pt x="544" y="177"/>
                  <a:pt x="537" y="205"/>
                </a:cubicBezTo>
                <a:cubicBezTo>
                  <a:pt x="502" y="340"/>
                  <a:pt x="424" y="439"/>
                  <a:pt x="297" y="481"/>
                </a:cubicBezTo>
                <a:cubicBezTo>
                  <a:pt x="247" y="495"/>
                  <a:pt x="170" y="495"/>
                  <a:pt x="120" y="488"/>
                </a:cubicBezTo>
                <a:cubicBezTo>
                  <a:pt x="92" y="481"/>
                  <a:pt x="71" y="474"/>
                  <a:pt x="42" y="460"/>
                </a:cubicBezTo>
                <a:cubicBezTo>
                  <a:pt x="35" y="453"/>
                  <a:pt x="21" y="453"/>
                  <a:pt x="14" y="446"/>
                </a:cubicBezTo>
                <a:cubicBezTo>
                  <a:pt x="7" y="439"/>
                  <a:pt x="7" y="439"/>
                  <a:pt x="0" y="439"/>
                </a:cubicBezTo>
                <a:cubicBezTo>
                  <a:pt x="14" y="439"/>
                  <a:pt x="28" y="439"/>
                  <a:pt x="42" y="439"/>
                </a:cubicBezTo>
                <a:cubicBezTo>
                  <a:pt x="50" y="439"/>
                  <a:pt x="64" y="439"/>
                  <a:pt x="78" y="432"/>
                </a:cubicBezTo>
                <a:cubicBezTo>
                  <a:pt x="106" y="424"/>
                  <a:pt x="127" y="417"/>
                  <a:pt x="148" y="410"/>
                </a:cubicBezTo>
                <a:cubicBezTo>
                  <a:pt x="163" y="403"/>
                  <a:pt x="177" y="396"/>
                  <a:pt x="184" y="382"/>
                </a:cubicBezTo>
                <a:cubicBezTo>
                  <a:pt x="170" y="382"/>
                  <a:pt x="156" y="382"/>
                  <a:pt x="148" y="382"/>
                </a:cubicBezTo>
                <a:cubicBezTo>
                  <a:pt x="106" y="368"/>
                  <a:pt x="85" y="340"/>
                  <a:pt x="71" y="297"/>
                </a:cubicBezTo>
                <a:cubicBezTo>
                  <a:pt x="78" y="304"/>
                  <a:pt x="113" y="304"/>
                  <a:pt x="120" y="297"/>
                </a:cubicBezTo>
                <a:cubicBezTo>
                  <a:pt x="106" y="297"/>
                  <a:pt x="92" y="290"/>
                  <a:pt x="85" y="283"/>
                </a:cubicBezTo>
                <a:cubicBezTo>
                  <a:pt x="50" y="262"/>
                  <a:pt x="21" y="227"/>
                  <a:pt x="21" y="177"/>
                </a:cubicBezTo>
                <a:cubicBezTo>
                  <a:pt x="28" y="177"/>
                  <a:pt x="35" y="177"/>
                  <a:pt x="35" y="184"/>
                </a:cubicBezTo>
                <a:cubicBezTo>
                  <a:pt x="42" y="184"/>
                  <a:pt x="50" y="184"/>
                  <a:pt x="64" y="191"/>
                </a:cubicBezTo>
                <a:lnTo>
                  <a:pt x="78" y="191"/>
                </a:lnTo>
                <a:lnTo>
                  <a:pt x="78" y="191"/>
                </a:lnTo>
                <a:cubicBezTo>
                  <a:pt x="71" y="184"/>
                  <a:pt x="64" y="177"/>
                  <a:pt x="57" y="170"/>
                </a:cubicBezTo>
                <a:cubicBezTo>
                  <a:pt x="35" y="142"/>
                  <a:pt x="14" y="106"/>
                  <a:pt x="28" y="57"/>
                </a:cubicBezTo>
                <a:cubicBezTo>
                  <a:pt x="28" y="43"/>
                  <a:pt x="35" y="36"/>
                  <a:pt x="42" y="29"/>
                </a:cubicBezTo>
                <a:lnTo>
                  <a:pt x="42" y="29"/>
                </a:lnTo>
                <a:cubicBezTo>
                  <a:pt x="42" y="29"/>
                  <a:pt x="50" y="36"/>
                  <a:pt x="57" y="36"/>
                </a:cubicBezTo>
                <a:cubicBezTo>
                  <a:pt x="64" y="50"/>
                  <a:pt x="78" y="64"/>
                  <a:pt x="92" y="71"/>
                </a:cubicBezTo>
                <a:cubicBezTo>
                  <a:pt x="134" y="106"/>
                  <a:pt x="177" y="128"/>
                  <a:pt x="240" y="149"/>
                </a:cubicBezTo>
                <a:cubicBezTo>
                  <a:pt x="261" y="149"/>
                  <a:pt x="276" y="156"/>
                  <a:pt x="297" y="156"/>
                </a:cubicBezTo>
                <a:cubicBezTo>
                  <a:pt x="290" y="135"/>
                  <a:pt x="290" y="113"/>
                  <a:pt x="297" y="99"/>
                </a:cubicBezTo>
                <a:cubicBezTo>
                  <a:pt x="311" y="57"/>
                  <a:pt x="332" y="29"/>
                  <a:pt x="368" y="15"/>
                </a:cubicBezTo>
                <a:cubicBezTo>
                  <a:pt x="375" y="8"/>
                  <a:pt x="389" y="8"/>
                  <a:pt x="396" y="8"/>
                </a:cubicBezTo>
                <a:cubicBezTo>
                  <a:pt x="403" y="8"/>
                  <a:pt x="403" y="0"/>
                  <a:pt x="410"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 name="Freeform 19"/>
          <p:cNvSpPr>
            <a:spLocks noChangeArrowheads="1"/>
          </p:cNvSpPr>
          <p:nvPr userDrawn="1"/>
        </p:nvSpPr>
        <p:spPr bwMode="auto">
          <a:xfrm>
            <a:off x="8375591" y="1249911"/>
            <a:ext cx="584048" cy="372533"/>
          </a:xfrm>
          <a:custGeom>
            <a:avLst/>
            <a:gdLst>
              <a:gd name="T0" fmla="*/ 395 w 608"/>
              <a:gd name="T1" fmla="*/ 35 h 390"/>
              <a:gd name="T2" fmla="*/ 395 w 608"/>
              <a:gd name="T3" fmla="*/ 35 h 390"/>
              <a:gd name="T4" fmla="*/ 544 w 608"/>
              <a:gd name="T5" fmla="*/ 35 h 390"/>
              <a:gd name="T6" fmla="*/ 544 w 608"/>
              <a:gd name="T7" fmla="*/ 78 h 390"/>
              <a:gd name="T8" fmla="*/ 395 w 608"/>
              <a:gd name="T9" fmla="*/ 78 h 390"/>
              <a:gd name="T10" fmla="*/ 395 w 608"/>
              <a:gd name="T11" fmla="*/ 35 h 390"/>
              <a:gd name="T12" fmla="*/ 600 w 608"/>
              <a:gd name="T13" fmla="*/ 261 h 390"/>
              <a:gd name="T14" fmla="*/ 600 w 608"/>
              <a:gd name="T15" fmla="*/ 261 h 390"/>
              <a:gd name="T16" fmla="*/ 402 w 608"/>
              <a:gd name="T17" fmla="*/ 261 h 390"/>
              <a:gd name="T18" fmla="*/ 473 w 608"/>
              <a:gd name="T19" fmla="*/ 332 h 390"/>
              <a:gd name="T20" fmla="*/ 530 w 608"/>
              <a:gd name="T21" fmla="*/ 304 h 390"/>
              <a:gd name="T22" fmla="*/ 593 w 608"/>
              <a:gd name="T23" fmla="*/ 304 h 390"/>
              <a:gd name="T24" fmla="*/ 466 w 608"/>
              <a:gd name="T25" fmla="*/ 389 h 390"/>
              <a:gd name="T26" fmla="*/ 332 w 608"/>
              <a:gd name="T27" fmla="*/ 240 h 390"/>
              <a:gd name="T28" fmla="*/ 466 w 608"/>
              <a:gd name="T29" fmla="*/ 99 h 390"/>
              <a:gd name="T30" fmla="*/ 600 w 608"/>
              <a:gd name="T31" fmla="*/ 261 h 390"/>
              <a:gd name="T32" fmla="*/ 402 w 608"/>
              <a:gd name="T33" fmla="*/ 212 h 390"/>
              <a:gd name="T34" fmla="*/ 402 w 608"/>
              <a:gd name="T35" fmla="*/ 212 h 390"/>
              <a:gd name="T36" fmla="*/ 522 w 608"/>
              <a:gd name="T37" fmla="*/ 212 h 390"/>
              <a:gd name="T38" fmla="*/ 466 w 608"/>
              <a:gd name="T39" fmla="*/ 155 h 390"/>
              <a:gd name="T40" fmla="*/ 402 w 608"/>
              <a:gd name="T41" fmla="*/ 212 h 390"/>
              <a:gd name="T42" fmla="*/ 311 w 608"/>
              <a:gd name="T43" fmla="*/ 269 h 390"/>
              <a:gd name="T44" fmla="*/ 311 w 608"/>
              <a:gd name="T45" fmla="*/ 269 h 390"/>
              <a:gd name="T46" fmla="*/ 176 w 608"/>
              <a:gd name="T47" fmla="*/ 382 h 390"/>
              <a:gd name="T48" fmla="*/ 0 w 608"/>
              <a:gd name="T49" fmla="*/ 382 h 390"/>
              <a:gd name="T50" fmla="*/ 0 w 608"/>
              <a:gd name="T51" fmla="*/ 0 h 390"/>
              <a:gd name="T52" fmla="*/ 176 w 608"/>
              <a:gd name="T53" fmla="*/ 0 h 390"/>
              <a:gd name="T54" fmla="*/ 296 w 608"/>
              <a:gd name="T55" fmla="*/ 99 h 390"/>
              <a:gd name="T56" fmla="*/ 240 w 608"/>
              <a:gd name="T57" fmla="*/ 176 h 390"/>
              <a:gd name="T58" fmla="*/ 311 w 608"/>
              <a:gd name="T59" fmla="*/ 269 h 390"/>
              <a:gd name="T60" fmla="*/ 148 w 608"/>
              <a:gd name="T61" fmla="*/ 63 h 390"/>
              <a:gd name="T62" fmla="*/ 148 w 608"/>
              <a:gd name="T63" fmla="*/ 63 h 390"/>
              <a:gd name="T64" fmla="*/ 70 w 608"/>
              <a:gd name="T65" fmla="*/ 63 h 390"/>
              <a:gd name="T66" fmla="*/ 70 w 608"/>
              <a:gd name="T67" fmla="*/ 148 h 390"/>
              <a:gd name="T68" fmla="*/ 155 w 608"/>
              <a:gd name="T69" fmla="*/ 148 h 390"/>
              <a:gd name="T70" fmla="*/ 204 w 608"/>
              <a:gd name="T71" fmla="*/ 106 h 390"/>
              <a:gd name="T72" fmla="*/ 148 w 608"/>
              <a:gd name="T73" fmla="*/ 63 h 390"/>
              <a:gd name="T74" fmla="*/ 162 w 608"/>
              <a:gd name="T75" fmla="*/ 205 h 390"/>
              <a:gd name="T76" fmla="*/ 162 w 608"/>
              <a:gd name="T77" fmla="*/ 205 h 390"/>
              <a:gd name="T78" fmla="*/ 70 w 608"/>
              <a:gd name="T79" fmla="*/ 205 h 390"/>
              <a:gd name="T80" fmla="*/ 70 w 608"/>
              <a:gd name="T81" fmla="*/ 311 h 390"/>
              <a:gd name="T82" fmla="*/ 162 w 608"/>
              <a:gd name="T83" fmla="*/ 311 h 390"/>
              <a:gd name="T84" fmla="*/ 219 w 608"/>
              <a:gd name="T85" fmla="*/ 261 h 390"/>
              <a:gd name="T86" fmla="*/ 162 w 608"/>
              <a:gd name="T87" fmla="*/ 20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8" h="390">
                <a:moveTo>
                  <a:pt x="395" y="35"/>
                </a:moveTo>
                <a:lnTo>
                  <a:pt x="395" y="35"/>
                </a:lnTo>
                <a:cubicBezTo>
                  <a:pt x="544" y="35"/>
                  <a:pt x="544" y="35"/>
                  <a:pt x="544" y="35"/>
                </a:cubicBezTo>
                <a:cubicBezTo>
                  <a:pt x="544" y="78"/>
                  <a:pt x="544" y="78"/>
                  <a:pt x="544" y="78"/>
                </a:cubicBezTo>
                <a:cubicBezTo>
                  <a:pt x="395" y="78"/>
                  <a:pt x="395" y="78"/>
                  <a:pt x="395" y="78"/>
                </a:cubicBezTo>
                <a:lnTo>
                  <a:pt x="395" y="35"/>
                </a:lnTo>
                <a:close/>
                <a:moveTo>
                  <a:pt x="600" y="261"/>
                </a:moveTo>
                <a:lnTo>
                  <a:pt x="600" y="261"/>
                </a:lnTo>
                <a:cubicBezTo>
                  <a:pt x="402" y="261"/>
                  <a:pt x="402" y="261"/>
                  <a:pt x="402" y="261"/>
                </a:cubicBezTo>
                <a:cubicBezTo>
                  <a:pt x="409" y="311"/>
                  <a:pt x="431" y="332"/>
                  <a:pt x="473" y="332"/>
                </a:cubicBezTo>
                <a:cubicBezTo>
                  <a:pt x="501" y="332"/>
                  <a:pt x="522" y="318"/>
                  <a:pt x="530" y="304"/>
                </a:cubicBezTo>
                <a:cubicBezTo>
                  <a:pt x="593" y="304"/>
                  <a:pt x="593" y="304"/>
                  <a:pt x="593" y="304"/>
                </a:cubicBezTo>
                <a:cubicBezTo>
                  <a:pt x="572" y="367"/>
                  <a:pt x="530" y="389"/>
                  <a:pt x="466" y="389"/>
                </a:cubicBezTo>
                <a:cubicBezTo>
                  <a:pt x="381" y="389"/>
                  <a:pt x="332" y="325"/>
                  <a:pt x="332" y="240"/>
                </a:cubicBezTo>
                <a:cubicBezTo>
                  <a:pt x="332" y="162"/>
                  <a:pt x="388" y="99"/>
                  <a:pt x="466" y="99"/>
                </a:cubicBezTo>
                <a:cubicBezTo>
                  <a:pt x="558" y="99"/>
                  <a:pt x="607" y="184"/>
                  <a:pt x="600" y="261"/>
                </a:cubicBezTo>
                <a:close/>
                <a:moveTo>
                  <a:pt x="402" y="212"/>
                </a:moveTo>
                <a:lnTo>
                  <a:pt x="402" y="212"/>
                </a:lnTo>
                <a:cubicBezTo>
                  <a:pt x="522" y="212"/>
                  <a:pt x="522" y="212"/>
                  <a:pt x="522" y="212"/>
                </a:cubicBezTo>
                <a:cubicBezTo>
                  <a:pt x="522" y="169"/>
                  <a:pt x="501" y="155"/>
                  <a:pt x="466" y="155"/>
                </a:cubicBezTo>
                <a:cubicBezTo>
                  <a:pt x="417" y="155"/>
                  <a:pt x="402" y="191"/>
                  <a:pt x="402" y="212"/>
                </a:cubicBezTo>
                <a:close/>
                <a:moveTo>
                  <a:pt x="311" y="269"/>
                </a:moveTo>
                <a:lnTo>
                  <a:pt x="311" y="269"/>
                </a:lnTo>
                <a:cubicBezTo>
                  <a:pt x="311" y="346"/>
                  <a:pt x="247" y="382"/>
                  <a:pt x="176" y="382"/>
                </a:cubicBezTo>
                <a:cubicBezTo>
                  <a:pt x="0" y="382"/>
                  <a:pt x="0" y="382"/>
                  <a:pt x="0" y="382"/>
                </a:cubicBezTo>
                <a:cubicBezTo>
                  <a:pt x="0" y="0"/>
                  <a:pt x="0" y="0"/>
                  <a:pt x="0" y="0"/>
                </a:cubicBezTo>
                <a:cubicBezTo>
                  <a:pt x="176" y="0"/>
                  <a:pt x="176" y="0"/>
                  <a:pt x="176" y="0"/>
                </a:cubicBezTo>
                <a:cubicBezTo>
                  <a:pt x="247" y="0"/>
                  <a:pt x="296" y="28"/>
                  <a:pt x="296" y="99"/>
                </a:cubicBezTo>
                <a:cubicBezTo>
                  <a:pt x="296" y="134"/>
                  <a:pt x="275" y="155"/>
                  <a:pt x="240" y="176"/>
                </a:cubicBezTo>
                <a:cubicBezTo>
                  <a:pt x="289" y="191"/>
                  <a:pt x="311" y="226"/>
                  <a:pt x="311" y="269"/>
                </a:cubicBezTo>
                <a:close/>
                <a:moveTo>
                  <a:pt x="148" y="63"/>
                </a:moveTo>
                <a:lnTo>
                  <a:pt x="148" y="63"/>
                </a:lnTo>
                <a:cubicBezTo>
                  <a:pt x="70" y="63"/>
                  <a:pt x="70" y="63"/>
                  <a:pt x="70" y="63"/>
                </a:cubicBezTo>
                <a:cubicBezTo>
                  <a:pt x="70" y="148"/>
                  <a:pt x="70" y="148"/>
                  <a:pt x="70" y="148"/>
                </a:cubicBezTo>
                <a:cubicBezTo>
                  <a:pt x="155" y="148"/>
                  <a:pt x="155" y="148"/>
                  <a:pt x="155" y="148"/>
                </a:cubicBezTo>
                <a:cubicBezTo>
                  <a:pt x="183" y="148"/>
                  <a:pt x="204" y="141"/>
                  <a:pt x="204" y="106"/>
                </a:cubicBezTo>
                <a:cubicBezTo>
                  <a:pt x="204" y="71"/>
                  <a:pt x="176" y="63"/>
                  <a:pt x="148" y="63"/>
                </a:cubicBezTo>
                <a:close/>
                <a:moveTo>
                  <a:pt x="162" y="205"/>
                </a:moveTo>
                <a:lnTo>
                  <a:pt x="162" y="205"/>
                </a:lnTo>
                <a:cubicBezTo>
                  <a:pt x="70" y="205"/>
                  <a:pt x="70" y="205"/>
                  <a:pt x="70" y="205"/>
                </a:cubicBezTo>
                <a:cubicBezTo>
                  <a:pt x="70" y="311"/>
                  <a:pt x="70" y="311"/>
                  <a:pt x="70" y="311"/>
                </a:cubicBezTo>
                <a:cubicBezTo>
                  <a:pt x="162" y="311"/>
                  <a:pt x="162" y="311"/>
                  <a:pt x="162" y="311"/>
                </a:cubicBezTo>
                <a:cubicBezTo>
                  <a:pt x="190" y="311"/>
                  <a:pt x="219" y="304"/>
                  <a:pt x="219" y="261"/>
                </a:cubicBezTo>
                <a:cubicBezTo>
                  <a:pt x="219" y="226"/>
                  <a:pt x="197" y="205"/>
                  <a:pt x="162" y="20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 name="Freeform 20"/>
          <p:cNvSpPr>
            <a:spLocks noChangeArrowheads="1"/>
          </p:cNvSpPr>
          <p:nvPr userDrawn="1"/>
        </p:nvSpPr>
        <p:spPr bwMode="auto">
          <a:xfrm>
            <a:off x="7355623" y="1144079"/>
            <a:ext cx="584048" cy="575733"/>
          </a:xfrm>
          <a:custGeom>
            <a:avLst/>
            <a:gdLst>
              <a:gd name="T0" fmla="*/ 0 w 609"/>
              <a:gd name="T1" fmla="*/ 516 h 601"/>
              <a:gd name="T2" fmla="*/ 248 w 609"/>
              <a:gd name="T3" fmla="*/ 551 h 601"/>
              <a:gd name="T4" fmla="*/ 248 w 609"/>
              <a:gd name="T5" fmla="*/ 318 h 601"/>
              <a:gd name="T6" fmla="*/ 0 w 609"/>
              <a:gd name="T7" fmla="*/ 318 h 601"/>
              <a:gd name="T8" fmla="*/ 0 w 609"/>
              <a:gd name="T9" fmla="*/ 516 h 601"/>
              <a:gd name="T10" fmla="*/ 0 w 609"/>
              <a:gd name="T11" fmla="*/ 282 h 601"/>
              <a:gd name="T12" fmla="*/ 248 w 609"/>
              <a:gd name="T13" fmla="*/ 282 h 601"/>
              <a:gd name="T14" fmla="*/ 248 w 609"/>
              <a:gd name="T15" fmla="*/ 49 h 601"/>
              <a:gd name="T16" fmla="*/ 0 w 609"/>
              <a:gd name="T17" fmla="*/ 85 h 601"/>
              <a:gd name="T18" fmla="*/ 0 w 609"/>
              <a:gd name="T19" fmla="*/ 282 h 601"/>
              <a:gd name="T20" fmla="*/ 276 w 609"/>
              <a:gd name="T21" fmla="*/ 558 h 601"/>
              <a:gd name="T22" fmla="*/ 608 w 609"/>
              <a:gd name="T23" fmla="*/ 600 h 601"/>
              <a:gd name="T24" fmla="*/ 608 w 609"/>
              <a:gd name="T25" fmla="*/ 318 h 601"/>
              <a:gd name="T26" fmla="*/ 276 w 609"/>
              <a:gd name="T27" fmla="*/ 318 h 601"/>
              <a:gd name="T28" fmla="*/ 276 w 609"/>
              <a:gd name="T29" fmla="*/ 558 h 601"/>
              <a:gd name="T30" fmla="*/ 276 w 609"/>
              <a:gd name="T31" fmla="*/ 49 h 601"/>
              <a:gd name="T32" fmla="*/ 276 w 609"/>
              <a:gd name="T33" fmla="*/ 282 h 601"/>
              <a:gd name="T34" fmla="*/ 608 w 609"/>
              <a:gd name="T35" fmla="*/ 282 h 601"/>
              <a:gd name="T36" fmla="*/ 608 w 609"/>
              <a:gd name="T37" fmla="*/ 0 h 601"/>
              <a:gd name="T38" fmla="*/ 276 w 609"/>
              <a:gd name="T39" fmla="*/ 4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9" h="601">
                <a:moveTo>
                  <a:pt x="0" y="516"/>
                </a:moveTo>
                <a:lnTo>
                  <a:pt x="248" y="551"/>
                </a:lnTo>
                <a:lnTo>
                  <a:pt x="248" y="318"/>
                </a:lnTo>
                <a:lnTo>
                  <a:pt x="0" y="318"/>
                </a:lnTo>
                <a:lnTo>
                  <a:pt x="0" y="516"/>
                </a:lnTo>
                <a:close/>
                <a:moveTo>
                  <a:pt x="0" y="282"/>
                </a:moveTo>
                <a:lnTo>
                  <a:pt x="248" y="282"/>
                </a:lnTo>
                <a:lnTo>
                  <a:pt x="248" y="49"/>
                </a:lnTo>
                <a:lnTo>
                  <a:pt x="0" y="85"/>
                </a:lnTo>
                <a:lnTo>
                  <a:pt x="0" y="282"/>
                </a:lnTo>
                <a:close/>
                <a:moveTo>
                  <a:pt x="276" y="558"/>
                </a:moveTo>
                <a:lnTo>
                  <a:pt x="608" y="600"/>
                </a:lnTo>
                <a:lnTo>
                  <a:pt x="608" y="318"/>
                </a:lnTo>
                <a:lnTo>
                  <a:pt x="276" y="318"/>
                </a:lnTo>
                <a:lnTo>
                  <a:pt x="276" y="558"/>
                </a:lnTo>
                <a:close/>
                <a:moveTo>
                  <a:pt x="276" y="49"/>
                </a:moveTo>
                <a:lnTo>
                  <a:pt x="276" y="282"/>
                </a:lnTo>
                <a:lnTo>
                  <a:pt x="608" y="282"/>
                </a:lnTo>
                <a:lnTo>
                  <a:pt x="608" y="0"/>
                </a:lnTo>
                <a:lnTo>
                  <a:pt x="276" y="4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 name="Freeform 21"/>
          <p:cNvSpPr>
            <a:spLocks noChangeArrowheads="1"/>
          </p:cNvSpPr>
          <p:nvPr userDrawn="1"/>
        </p:nvSpPr>
        <p:spPr bwMode="auto">
          <a:xfrm>
            <a:off x="6348353" y="1161012"/>
            <a:ext cx="579817" cy="550333"/>
          </a:xfrm>
          <a:custGeom>
            <a:avLst/>
            <a:gdLst>
              <a:gd name="T0" fmla="*/ 544 w 602"/>
              <a:gd name="T1" fmla="*/ 290 h 573"/>
              <a:gd name="T2" fmla="*/ 544 w 602"/>
              <a:gd name="T3" fmla="*/ 290 h 573"/>
              <a:gd name="T4" fmla="*/ 544 w 602"/>
              <a:gd name="T5" fmla="*/ 290 h 573"/>
              <a:gd name="T6" fmla="*/ 544 w 602"/>
              <a:gd name="T7" fmla="*/ 290 h 573"/>
              <a:gd name="T8" fmla="*/ 439 w 602"/>
              <a:gd name="T9" fmla="*/ 318 h 573"/>
              <a:gd name="T10" fmla="*/ 318 w 602"/>
              <a:gd name="T11" fmla="*/ 276 h 573"/>
              <a:gd name="T12" fmla="*/ 318 w 602"/>
              <a:gd name="T13" fmla="*/ 276 h 573"/>
              <a:gd name="T14" fmla="*/ 375 w 602"/>
              <a:gd name="T15" fmla="*/ 64 h 573"/>
              <a:gd name="T16" fmla="*/ 495 w 602"/>
              <a:gd name="T17" fmla="*/ 106 h 573"/>
              <a:gd name="T18" fmla="*/ 601 w 602"/>
              <a:gd name="T19" fmla="*/ 78 h 573"/>
              <a:gd name="T20" fmla="*/ 544 w 602"/>
              <a:gd name="T21" fmla="*/ 290 h 573"/>
              <a:gd name="T22" fmla="*/ 177 w 602"/>
              <a:gd name="T23" fmla="*/ 205 h 573"/>
              <a:gd name="T24" fmla="*/ 177 w 602"/>
              <a:gd name="T25" fmla="*/ 205 h 573"/>
              <a:gd name="T26" fmla="*/ 177 w 602"/>
              <a:gd name="T27" fmla="*/ 205 h 573"/>
              <a:gd name="T28" fmla="*/ 71 w 602"/>
              <a:gd name="T29" fmla="*/ 233 h 573"/>
              <a:gd name="T30" fmla="*/ 120 w 602"/>
              <a:gd name="T31" fmla="*/ 21 h 573"/>
              <a:gd name="T32" fmla="*/ 226 w 602"/>
              <a:gd name="T33" fmla="*/ 0 h 573"/>
              <a:gd name="T34" fmla="*/ 226 w 602"/>
              <a:gd name="T35" fmla="*/ 0 h 573"/>
              <a:gd name="T36" fmla="*/ 276 w 602"/>
              <a:gd name="T37" fmla="*/ 0 h 573"/>
              <a:gd name="T38" fmla="*/ 340 w 602"/>
              <a:gd name="T39" fmla="*/ 35 h 573"/>
              <a:gd name="T40" fmla="*/ 340 w 602"/>
              <a:gd name="T41" fmla="*/ 35 h 573"/>
              <a:gd name="T42" fmla="*/ 283 w 602"/>
              <a:gd name="T43" fmla="*/ 247 h 573"/>
              <a:gd name="T44" fmla="*/ 177 w 602"/>
              <a:gd name="T45" fmla="*/ 205 h 573"/>
              <a:gd name="T46" fmla="*/ 156 w 602"/>
              <a:gd name="T47" fmla="*/ 254 h 573"/>
              <a:gd name="T48" fmla="*/ 156 w 602"/>
              <a:gd name="T49" fmla="*/ 254 h 573"/>
              <a:gd name="T50" fmla="*/ 170 w 602"/>
              <a:gd name="T51" fmla="*/ 254 h 573"/>
              <a:gd name="T52" fmla="*/ 248 w 602"/>
              <a:gd name="T53" fmla="*/ 276 h 573"/>
              <a:gd name="T54" fmla="*/ 276 w 602"/>
              <a:gd name="T55" fmla="*/ 297 h 573"/>
              <a:gd name="T56" fmla="*/ 219 w 602"/>
              <a:gd name="T57" fmla="*/ 509 h 573"/>
              <a:gd name="T58" fmla="*/ 106 w 602"/>
              <a:gd name="T59" fmla="*/ 466 h 573"/>
              <a:gd name="T60" fmla="*/ 0 w 602"/>
              <a:gd name="T61" fmla="*/ 488 h 573"/>
              <a:gd name="T62" fmla="*/ 57 w 602"/>
              <a:gd name="T63" fmla="*/ 283 h 573"/>
              <a:gd name="T64" fmla="*/ 78 w 602"/>
              <a:gd name="T65" fmla="*/ 276 h 573"/>
              <a:gd name="T66" fmla="*/ 156 w 602"/>
              <a:gd name="T67" fmla="*/ 254 h 573"/>
              <a:gd name="T68" fmla="*/ 424 w 602"/>
              <a:gd name="T69" fmla="*/ 361 h 573"/>
              <a:gd name="T70" fmla="*/ 424 w 602"/>
              <a:gd name="T71" fmla="*/ 361 h 573"/>
              <a:gd name="T72" fmla="*/ 530 w 602"/>
              <a:gd name="T73" fmla="*/ 339 h 573"/>
              <a:gd name="T74" fmla="*/ 481 w 602"/>
              <a:gd name="T75" fmla="*/ 544 h 573"/>
              <a:gd name="T76" fmla="*/ 368 w 602"/>
              <a:gd name="T77" fmla="*/ 572 h 573"/>
              <a:gd name="T78" fmla="*/ 255 w 602"/>
              <a:gd name="T79" fmla="*/ 530 h 573"/>
              <a:gd name="T80" fmla="*/ 304 w 602"/>
              <a:gd name="T81" fmla="*/ 318 h 573"/>
              <a:gd name="T82" fmla="*/ 424 w 602"/>
              <a:gd name="T83" fmla="*/ 36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 h="573">
                <a:moveTo>
                  <a:pt x="544" y="290"/>
                </a:moveTo>
                <a:lnTo>
                  <a:pt x="544" y="290"/>
                </a:lnTo>
                <a:lnTo>
                  <a:pt x="544" y="290"/>
                </a:lnTo>
                <a:lnTo>
                  <a:pt x="544" y="290"/>
                </a:lnTo>
                <a:cubicBezTo>
                  <a:pt x="509" y="304"/>
                  <a:pt x="474" y="318"/>
                  <a:pt x="439" y="318"/>
                </a:cubicBezTo>
                <a:cubicBezTo>
                  <a:pt x="389" y="318"/>
                  <a:pt x="354" y="297"/>
                  <a:pt x="318" y="276"/>
                </a:cubicBezTo>
                <a:lnTo>
                  <a:pt x="318" y="276"/>
                </a:lnTo>
                <a:cubicBezTo>
                  <a:pt x="375" y="64"/>
                  <a:pt x="375" y="64"/>
                  <a:pt x="375" y="64"/>
                </a:cubicBezTo>
                <a:cubicBezTo>
                  <a:pt x="396" y="78"/>
                  <a:pt x="431" y="106"/>
                  <a:pt x="495" y="106"/>
                </a:cubicBezTo>
                <a:cubicBezTo>
                  <a:pt x="523" y="106"/>
                  <a:pt x="566" y="99"/>
                  <a:pt x="601" y="78"/>
                </a:cubicBezTo>
                <a:lnTo>
                  <a:pt x="544" y="290"/>
                </a:lnTo>
                <a:close/>
                <a:moveTo>
                  <a:pt x="177" y="205"/>
                </a:moveTo>
                <a:lnTo>
                  <a:pt x="177" y="205"/>
                </a:lnTo>
                <a:lnTo>
                  <a:pt x="177" y="205"/>
                </a:lnTo>
                <a:cubicBezTo>
                  <a:pt x="149" y="205"/>
                  <a:pt x="113" y="212"/>
                  <a:pt x="71" y="233"/>
                </a:cubicBezTo>
                <a:cubicBezTo>
                  <a:pt x="120" y="21"/>
                  <a:pt x="120" y="21"/>
                  <a:pt x="120" y="21"/>
                </a:cubicBezTo>
                <a:cubicBezTo>
                  <a:pt x="163" y="7"/>
                  <a:pt x="198" y="0"/>
                  <a:pt x="226" y="0"/>
                </a:cubicBezTo>
                <a:lnTo>
                  <a:pt x="226" y="0"/>
                </a:lnTo>
                <a:cubicBezTo>
                  <a:pt x="248" y="0"/>
                  <a:pt x="262" y="0"/>
                  <a:pt x="276" y="0"/>
                </a:cubicBezTo>
                <a:cubicBezTo>
                  <a:pt x="304" y="14"/>
                  <a:pt x="340" y="35"/>
                  <a:pt x="340" y="35"/>
                </a:cubicBezTo>
                <a:lnTo>
                  <a:pt x="340" y="35"/>
                </a:lnTo>
                <a:cubicBezTo>
                  <a:pt x="333" y="78"/>
                  <a:pt x="297" y="205"/>
                  <a:pt x="283" y="247"/>
                </a:cubicBezTo>
                <a:cubicBezTo>
                  <a:pt x="255" y="226"/>
                  <a:pt x="219" y="205"/>
                  <a:pt x="177" y="205"/>
                </a:cubicBezTo>
                <a:close/>
                <a:moveTo>
                  <a:pt x="156" y="254"/>
                </a:moveTo>
                <a:lnTo>
                  <a:pt x="156" y="254"/>
                </a:lnTo>
                <a:cubicBezTo>
                  <a:pt x="163" y="254"/>
                  <a:pt x="163" y="254"/>
                  <a:pt x="170" y="254"/>
                </a:cubicBezTo>
                <a:cubicBezTo>
                  <a:pt x="198" y="254"/>
                  <a:pt x="226" y="268"/>
                  <a:pt x="248" y="276"/>
                </a:cubicBezTo>
                <a:cubicBezTo>
                  <a:pt x="255" y="283"/>
                  <a:pt x="269" y="290"/>
                  <a:pt x="276" y="297"/>
                </a:cubicBezTo>
                <a:cubicBezTo>
                  <a:pt x="269" y="325"/>
                  <a:pt x="226" y="466"/>
                  <a:pt x="219" y="509"/>
                </a:cubicBezTo>
                <a:cubicBezTo>
                  <a:pt x="184" y="488"/>
                  <a:pt x="156" y="466"/>
                  <a:pt x="106" y="466"/>
                </a:cubicBezTo>
                <a:cubicBezTo>
                  <a:pt x="78" y="466"/>
                  <a:pt x="43" y="474"/>
                  <a:pt x="0" y="488"/>
                </a:cubicBezTo>
                <a:cubicBezTo>
                  <a:pt x="57" y="283"/>
                  <a:pt x="57" y="283"/>
                  <a:pt x="57" y="283"/>
                </a:cubicBezTo>
                <a:cubicBezTo>
                  <a:pt x="64" y="283"/>
                  <a:pt x="71" y="276"/>
                  <a:pt x="78" y="276"/>
                </a:cubicBezTo>
                <a:cubicBezTo>
                  <a:pt x="92" y="268"/>
                  <a:pt x="128" y="261"/>
                  <a:pt x="156" y="254"/>
                </a:cubicBezTo>
                <a:close/>
                <a:moveTo>
                  <a:pt x="424" y="361"/>
                </a:moveTo>
                <a:lnTo>
                  <a:pt x="424" y="361"/>
                </a:lnTo>
                <a:cubicBezTo>
                  <a:pt x="460" y="361"/>
                  <a:pt x="495" y="361"/>
                  <a:pt x="530" y="339"/>
                </a:cubicBezTo>
                <a:cubicBezTo>
                  <a:pt x="481" y="544"/>
                  <a:pt x="481" y="544"/>
                  <a:pt x="481" y="544"/>
                </a:cubicBezTo>
                <a:cubicBezTo>
                  <a:pt x="431" y="565"/>
                  <a:pt x="396" y="572"/>
                  <a:pt x="368" y="572"/>
                </a:cubicBezTo>
                <a:cubicBezTo>
                  <a:pt x="318" y="572"/>
                  <a:pt x="255" y="530"/>
                  <a:pt x="255" y="530"/>
                </a:cubicBezTo>
                <a:cubicBezTo>
                  <a:pt x="304" y="318"/>
                  <a:pt x="304" y="318"/>
                  <a:pt x="304" y="318"/>
                </a:cubicBezTo>
                <a:cubicBezTo>
                  <a:pt x="325" y="332"/>
                  <a:pt x="361" y="361"/>
                  <a:pt x="424" y="36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1" name="Freeform 22"/>
          <p:cNvSpPr>
            <a:spLocks noChangeArrowheads="1"/>
          </p:cNvSpPr>
          <p:nvPr userDrawn="1"/>
        </p:nvSpPr>
        <p:spPr bwMode="auto">
          <a:xfrm>
            <a:off x="5336852" y="1156778"/>
            <a:ext cx="579814" cy="550333"/>
          </a:xfrm>
          <a:custGeom>
            <a:avLst/>
            <a:gdLst>
              <a:gd name="T0" fmla="*/ 587 w 602"/>
              <a:gd name="T1" fmla="*/ 360 h 573"/>
              <a:gd name="T2" fmla="*/ 516 w 602"/>
              <a:gd name="T3" fmla="*/ 346 h 573"/>
              <a:gd name="T4" fmla="*/ 467 w 602"/>
              <a:gd name="T5" fmla="*/ 247 h 573"/>
              <a:gd name="T6" fmla="*/ 601 w 602"/>
              <a:gd name="T7" fmla="*/ 261 h 573"/>
              <a:gd name="T8" fmla="*/ 587 w 602"/>
              <a:gd name="T9" fmla="*/ 360 h 573"/>
              <a:gd name="T10" fmla="*/ 467 w 602"/>
              <a:gd name="T11" fmla="*/ 311 h 573"/>
              <a:gd name="T12" fmla="*/ 474 w 602"/>
              <a:gd name="T13" fmla="*/ 311 h 573"/>
              <a:gd name="T14" fmla="*/ 495 w 602"/>
              <a:gd name="T15" fmla="*/ 360 h 573"/>
              <a:gd name="T16" fmla="*/ 446 w 602"/>
              <a:gd name="T17" fmla="*/ 396 h 573"/>
              <a:gd name="T18" fmla="*/ 283 w 602"/>
              <a:gd name="T19" fmla="*/ 7 h 573"/>
              <a:gd name="T20" fmla="*/ 453 w 602"/>
              <a:gd name="T21" fmla="*/ 283 h 573"/>
              <a:gd name="T22" fmla="*/ 460 w 602"/>
              <a:gd name="T23" fmla="*/ 297 h 573"/>
              <a:gd name="T24" fmla="*/ 467 w 602"/>
              <a:gd name="T25" fmla="*/ 304 h 573"/>
              <a:gd name="T26" fmla="*/ 467 w 602"/>
              <a:gd name="T27" fmla="*/ 311 h 573"/>
              <a:gd name="T28" fmla="*/ 297 w 602"/>
              <a:gd name="T29" fmla="*/ 191 h 573"/>
              <a:gd name="T30" fmla="*/ 198 w 602"/>
              <a:gd name="T31" fmla="*/ 360 h 573"/>
              <a:gd name="T32" fmla="*/ 106 w 602"/>
              <a:gd name="T33" fmla="*/ 488 h 573"/>
              <a:gd name="T34" fmla="*/ 71 w 602"/>
              <a:gd name="T35" fmla="*/ 445 h 573"/>
              <a:gd name="T36" fmla="*/ 184 w 602"/>
              <a:gd name="T37" fmla="*/ 247 h 573"/>
              <a:gd name="T38" fmla="*/ 255 w 602"/>
              <a:gd name="T39" fmla="*/ 148 h 573"/>
              <a:gd name="T40" fmla="*/ 297 w 602"/>
              <a:gd name="T41" fmla="*/ 191 h 573"/>
              <a:gd name="T42" fmla="*/ 7 w 602"/>
              <a:gd name="T43" fmla="*/ 360 h 573"/>
              <a:gd name="T44" fmla="*/ 0 w 602"/>
              <a:gd name="T45" fmla="*/ 261 h 573"/>
              <a:gd name="T46" fmla="*/ 149 w 602"/>
              <a:gd name="T47" fmla="*/ 247 h 573"/>
              <a:gd name="T48" fmla="*/ 7 w 602"/>
              <a:gd name="T49" fmla="*/ 360 h 573"/>
              <a:gd name="T50" fmla="*/ 64 w 602"/>
              <a:gd name="T51" fmla="*/ 481 h 573"/>
              <a:gd name="T52" fmla="*/ 99 w 602"/>
              <a:gd name="T53" fmla="*/ 516 h 573"/>
              <a:gd name="T54" fmla="*/ 43 w 602"/>
              <a:gd name="T55" fmla="*/ 544 h 573"/>
              <a:gd name="T56" fmla="*/ 64 w 602"/>
              <a:gd name="T57" fmla="*/ 481 h 573"/>
              <a:gd name="T58" fmla="*/ 347 w 602"/>
              <a:gd name="T59" fmla="*/ 247 h 573"/>
              <a:gd name="T60" fmla="*/ 226 w 602"/>
              <a:gd name="T61" fmla="*/ 360 h 573"/>
              <a:gd name="T62" fmla="*/ 347 w 602"/>
              <a:gd name="T63" fmla="*/ 247 h 573"/>
              <a:gd name="T64" fmla="*/ 474 w 602"/>
              <a:gd name="T65" fmla="*/ 417 h 573"/>
              <a:gd name="T66" fmla="*/ 516 w 602"/>
              <a:gd name="T67" fmla="*/ 410 h 573"/>
              <a:gd name="T68" fmla="*/ 530 w 602"/>
              <a:gd name="T69" fmla="*/ 466 h 573"/>
              <a:gd name="T70" fmla="*/ 495 w 602"/>
              <a:gd name="T71" fmla="*/ 473 h 573"/>
              <a:gd name="T72" fmla="*/ 474 w 602"/>
              <a:gd name="T73" fmla="*/ 417 h 573"/>
              <a:gd name="T74" fmla="*/ 580 w 602"/>
              <a:gd name="T75" fmla="*/ 572 h 573"/>
              <a:gd name="T76" fmla="*/ 530 w 602"/>
              <a:gd name="T77" fmla="*/ 495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2" h="573">
                <a:moveTo>
                  <a:pt x="587" y="360"/>
                </a:moveTo>
                <a:lnTo>
                  <a:pt x="587" y="360"/>
                </a:lnTo>
                <a:cubicBezTo>
                  <a:pt x="523" y="360"/>
                  <a:pt x="523" y="360"/>
                  <a:pt x="523" y="360"/>
                </a:cubicBezTo>
                <a:cubicBezTo>
                  <a:pt x="516" y="353"/>
                  <a:pt x="516" y="353"/>
                  <a:pt x="516" y="346"/>
                </a:cubicBezTo>
                <a:cubicBezTo>
                  <a:pt x="516" y="346"/>
                  <a:pt x="509" y="332"/>
                  <a:pt x="502" y="318"/>
                </a:cubicBezTo>
                <a:cubicBezTo>
                  <a:pt x="495" y="304"/>
                  <a:pt x="481" y="275"/>
                  <a:pt x="467" y="247"/>
                </a:cubicBezTo>
                <a:cubicBezTo>
                  <a:pt x="587" y="247"/>
                  <a:pt x="587" y="247"/>
                  <a:pt x="587" y="247"/>
                </a:cubicBezTo>
                <a:cubicBezTo>
                  <a:pt x="594" y="247"/>
                  <a:pt x="601" y="254"/>
                  <a:pt x="601" y="261"/>
                </a:cubicBezTo>
                <a:cubicBezTo>
                  <a:pt x="601" y="346"/>
                  <a:pt x="601" y="346"/>
                  <a:pt x="601" y="346"/>
                </a:cubicBezTo>
                <a:cubicBezTo>
                  <a:pt x="601" y="353"/>
                  <a:pt x="594" y="360"/>
                  <a:pt x="587" y="360"/>
                </a:cubicBezTo>
                <a:close/>
                <a:moveTo>
                  <a:pt x="467" y="311"/>
                </a:moveTo>
                <a:lnTo>
                  <a:pt x="467" y="311"/>
                </a:lnTo>
                <a:lnTo>
                  <a:pt x="467" y="311"/>
                </a:lnTo>
                <a:cubicBezTo>
                  <a:pt x="474" y="311"/>
                  <a:pt x="474" y="311"/>
                  <a:pt x="474" y="311"/>
                </a:cubicBezTo>
                <a:cubicBezTo>
                  <a:pt x="481" y="332"/>
                  <a:pt x="488" y="353"/>
                  <a:pt x="495" y="360"/>
                </a:cubicBezTo>
                <a:lnTo>
                  <a:pt x="495" y="360"/>
                </a:lnTo>
                <a:cubicBezTo>
                  <a:pt x="502" y="375"/>
                  <a:pt x="488" y="389"/>
                  <a:pt x="474" y="396"/>
                </a:cubicBezTo>
                <a:cubicBezTo>
                  <a:pt x="467" y="396"/>
                  <a:pt x="460" y="403"/>
                  <a:pt x="446" y="396"/>
                </a:cubicBezTo>
                <a:cubicBezTo>
                  <a:pt x="431" y="389"/>
                  <a:pt x="361" y="219"/>
                  <a:pt x="340" y="177"/>
                </a:cubicBezTo>
                <a:cubicBezTo>
                  <a:pt x="325" y="127"/>
                  <a:pt x="269" y="14"/>
                  <a:pt x="283" y="7"/>
                </a:cubicBezTo>
                <a:cubicBezTo>
                  <a:pt x="297" y="0"/>
                  <a:pt x="347" y="92"/>
                  <a:pt x="375" y="148"/>
                </a:cubicBezTo>
                <a:cubicBezTo>
                  <a:pt x="396" y="177"/>
                  <a:pt x="431" y="233"/>
                  <a:pt x="453" y="283"/>
                </a:cubicBezTo>
                <a:lnTo>
                  <a:pt x="460" y="290"/>
                </a:lnTo>
                <a:cubicBezTo>
                  <a:pt x="460" y="290"/>
                  <a:pt x="460" y="290"/>
                  <a:pt x="460" y="297"/>
                </a:cubicBezTo>
                <a:lnTo>
                  <a:pt x="460" y="297"/>
                </a:lnTo>
                <a:cubicBezTo>
                  <a:pt x="460" y="297"/>
                  <a:pt x="460" y="297"/>
                  <a:pt x="467" y="304"/>
                </a:cubicBezTo>
                <a:lnTo>
                  <a:pt x="467" y="304"/>
                </a:lnTo>
                <a:cubicBezTo>
                  <a:pt x="467" y="304"/>
                  <a:pt x="467" y="304"/>
                  <a:pt x="467" y="311"/>
                </a:cubicBezTo>
                <a:close/>
                <a:moveTo>
                  <a:pt x="297" y="191"/>
                </a:moveTo>
                <a:lnTo>
                  <a:pt x="297" y="191"/>
                </a:lnTo>
                <a:cubicBezTo>
                  <a:pt x="248" y="275"/>
                  <a:pt x="248" y="275"/>
                  <a:pt x="248" y="275"/>
                </a:cubicBezTo>
                <a:cubicBezTo>
                  <a:pt x="198" y="360"/>
                  <a:pt x="198" y="360"/>
                  <a:pt x="198" y="360"/>
                </a:cubicBezTo>
                <a:cubicBezTo>
                  <a:pt x="127" y="481"/>
                  <a:pt x="127" y="481"/>
                  <a:pt x="127" y="481"/>
                </a:cubicBezTo>
                <a:cubicBezTo>
                  <a:pt x="127" y="488"/>
                  <a:pt x="113" y="488"/>
                  <a:pt x="106" y="488"/>
                </a:cubicBezTo>
                <a:cubicBezTo>
                  <a:pt x="71" y="466"/>
                  <a:pt x="71" y="466"/>
                  <a:pt x="71" y="466"/>
                </a:cubicBezTo>
                <a:cubicBezTo>
                  <a:pt x="64" y="459"/>
                  <a:pt x="64" y="452"/>
                  <a:pt x="71" y="445"/>
                </a:cubicBezTo>
                <a:cubicBezTo>
                  <a:pt x="120" y="360"/>
                  <a:pt x="120" y="360"/>
                  <a:pt x="120" y="360"/>
                </a:cubicBezTo>
                <a:cubicBezTo>
                  <a:pt x="184" y="247"/>
                  <a:pt x="184" y="247"/>
                  <a:pt x="184" y="247"/>
                </a:cubicBezTo>
                <a:cubicBezTo>
                  <a:pt x="233" y="155"/>
                  <a:pt x="233" y="155"/>
                  <a:pt x="233" y="155"/>
                </a:cubicBezTo>
                <a:cubicBezTo>
                  <a:pt x="240" y="148"/>
                  <a:pt x="248" y="141"/>
                  <a:pt x="255" y="148"/>
                </a:cubicBezTo>
                <a:cubicBezTo>
                  <a:pt x="290" y="170"/>
                  <a:pt x="290" y="170"/>
                  <a:pt x="290" y="170"/>
                </a:cubicBezTo>
                <a:cubicBezTo>
                  <a:pt x="297" y="170"/>
                  <a:pt x="304" y="184"/>
                  <a:pt x="297" y="191"/>
                </a:cubicBezTo>
                <a:close/>
                <a:moveTo>
                  <a:pt x="7" y="360"/>
                </a:moveTo>
                <a:lnTo>
                  <a:pt x="7" y="360"/>
                </a:lnTo>
                <a:cubicBezTo>
                  <a:pt x="0" y="360"/>
                  <a:pt x="0" y="353"/>
                  <a:pt x="0" y="346"/>
                </a:cubicBezTo>
                <a:cubicBezTo>
                  <a:pt x="0" y="261"/>
                  <a:pt x="0" y="261"/>
                  <a:pt x="0" y="261"/>
                </a:cubicBezTo>
                <a:cubicBezTo>
                  <a:pt x="0" y="254"/>
                  <a:pt x="0" y="247"/>
                  <a:pt x="7" y="247"/>
                </a:cubicBezTo>
                <a:cubicBezTo>
                  <a:pt x="149" y="247"/>
                  <a:pt x="149" y="247"/>
                  <a:pt x="149" y="247"/>
                </a:cubicBezTo>
                <a:cubicBezTo>
                  <a:pt x="92" y="360"/>
                  <a:pt x="92" y="360"/>
                  <a:pt x="92" y="360"/>
                </a:cubicBezTo>
                <a:lnTo>
                  <a:pt x="7" y="360"/>
                </a:lnTo>
                <a:close/>
                <a:moveTo>
                  <a:pt x="64" y="481"/>
                </a:moveTo>
                <a:lnTo>
                  <a:pt x="64" y="481"/>
                </a:lnTo>
                <a:cubicBezTo>
                  <a:pt x="99" y="502"/>
                  <a:pt x="99" y="502"/>
                  <a:pt x="99" y="502"/>
                </a:cubicBezTo>
                <a:cubicBezTo>
                  <a:pt x="106" y="509"/>
                  <a:pt x="106" y="516"/>
                  <a:pt x="99" y="516"/>
                </a:cubicBezTo>
                <a:cubicBezTo>
                  <a:pt x="50" y="551"/>
                  <a:pt x="50" y="551"/>
                  <a:pt x="50" y="551"/>
                </a:cubicBezTo>
                <a:cubicBezTo>
                  <a:pt x="43" y="551"/>
                  <a:pt x="43" y="551"/>
                  <a:pt x="43" y="544"/>
                </a:cubicBezTo>
                <a:cubicBezTo>
                  <a:pt x="50" y="488"/>
                  <a:pt x="50" y="488"/>
                  <a:pt x="50" y="488"/>
                </a:cubicBezTo>
                <a:cubicBezTo>
                  <a:pt x="50" y="481"/>
                  <a:pt x="57" y="481"/>
                  <a:pt x="64" y="481"/>
                </a:cubicBezTo>
                <a:close/>
                <a:moveTo>
                  <a:pt x="347" y="247"/>
                </a:moveTo>
                <a:lnTo>
                  <a:pt x="347" y="247"/>
                </a:lnTo>
                <a:cubicBezTo>
                  <a:pt x="368" y="297"/>
                  <a:pt x="382" y="332"/>
                  <a:pt x="396" y="360"/>
                </a:cubicBezTo>
                <a:cubicBezTo>
                  <a:pt x="226" y="360"/>
                  <a:pt x="226" y="360"/>
                  <a:pt x="226" y="360"/>
                </a:cubicBezTo>
                <a:cubicBezTo>
                  <a:pt x="290" y="247"/>
                  <a:pt x="290" y="247"/>
                  <a:pt x="290" y="247"/>
                </a:cubicBezTo>
                <a:lnTo>
                  <a:pt x="347" y="247"/>
                </a:lnTo>
                <a:close/>
                <a:moveTo>
                  <a:pt x="474" y="417"/>
                </a:moveTo>
                <a:lnTo>
                  <a:pt x="474" y="417"/>
                </a:lnTo>
                <a:cubicBezTo>
                  <a:pt x="495" y="403"/>
                  <a:pt x="495" y="403"/>
                  <a:pt x="495" y="403"/>
                </a:cubicBezTo>
                <a:cubicBezTo>
                  <a:pt x="502" y="403"/>
                  <a:pt x="516" y="403"/>
                  <a:pt x="516" y="410"/>
                </a:cubicBezTo>
                <a:cubicBezTo>
                  <a:pt x="537" y="445"/>
                  <a:pt x="537" y="445"/>
                  <a:pt x="537" y="445"/>
                </a:cubicBezTo>
                <a:cubicBezTo>
                  <a:pt x="537" y="452"/>
                  <a:pt x="537" y="459"/>
                  <a:pt x="530" y="466"/>
                </a:cubicBezTo>
                <a:cubicBezTo>
                  <a:pt x="516" y="473"/>
                  <a:pt x="516" y="473"/>
                  <a:pt x="516" y="473"/>
                </a:cubicBezTo>
                <a:cubicBezTo>
                  <a:pt x="509" y="481"/>
                  <a:pt x="495" y="481"/>
                  <a:pt x="495" y="473"/>
                </a:cubicBezTo>
                <a:cubicBezTo>
                  <a:pt x="474" y="438"/>
                  <a:pt x="474" y="438"/>
                  <a:pt x="474" y="438"/>
                </a:cubicBezTo>
                <a:cubicBezTo>
                  <a:pt x="467" y="431"/>
                  <a:pt x="467" y="417"/>
                  <a:pt x="474" y="417"/>
                </a:cubicBezTo>
                <a:close/>
                <a:moveTo>
                  <a:pt x="580" y="572"/>
                </a:moveTo>
                <a:lnTo>
                  <a:pt x="580" y="572"/>
                </a:lnTo>
                <a:cubicBezTo>
                  <a:pt x="580" y="558"/>
                  <a:pt x="544" y="551"/>
                  <a:pt x="530" y="530"/>
                </a:cubicBezTo>
                <a:cubicBezTo>
                  <a:pt x="509" y="509"/>
                  <a:pt x="523" y="502"/>
                  <a:pt x="530" y="495"/>
                </a:cubicBezTo>
                <a:cubicBezTo>
                  <a:pt x="594" y="459"/>
                  <a:pt x="580" y="572"/>
                  <a:pt x="580" y="57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2" name="Freeform 23"/>
          <p:cNvSpPr>
            <a:spLocks noChangeArrowheads="1"/>
          </p:cNvSpPr>
          <p:nvPr userDrawn="1"/>
        </p:nvSpPr>
        <p:spPr bwMode="auto">
          <a:xfrm>
            <a:off x="4325345" y="1144079"/>
            <a:ext cx="537495" cy="584200"/>
          </a:xfrm>
          <a:custGeom>
            <a:avLst/>
            <a:gdLst>
              <a:gd name="T0" fmla="*/ 474 w 559"/>
              <a:gd name="T1" fmla="*/ 318 h 609"/>
              <a:gd name="T2" fmla="*/ 474 w 559"/>
              <a:gd name="T3" fmla="*/ 318 h 609"/>
              <a:gd name="T4" fmla="*/ 558 w 559"/>
              <a:gd name="T5" fmla="*/ 445 h 609"/>
              <a:gd name="T6" fmla="*/ 516 w 559"/>
              <a:gd name="T7" fmla="*/ 530 h 609"/>
              <a:gd name="T8" fmla="*/ 417 w 559"/>
              <a:gd name="T9" fmla="*/ 600 h 609"/>
              <a:gd name="T10" fmla="*/ 311 w 559"/>
              <a:gd name="T11" fmla="*/ 579 h 609"/>
              <a:gd name="T12" fmla="*/ 205 w 559"/>
              <a:gd name="T13" fmla="*/ 600 h 609"/>
              <a:gd name="T14" fmla="*/ 99 w 559"/>
              <a:gd name="T15" fmla="*/ 530 h 609"/>
              <a:gd name="T16" fmla="*/ 64 w 559"/>
              <a:gd name="T17" fmla="*/ 226 h 609"/>
              <a:gd name="T18" fmla="*/ 191 w 559"/>
              <a:gd name="T19" fmla="*/ 148 h 609"/>
              <a:gd name="T20" fmla="*/ 304 w 559"/>
              <a:gd name="T21" fmla="*/ 176 h 609"/>
              <a:gd name="T22" fmla="*/ 424 w 559"/>
              <a:gd name="T23" fmla="*/ 148 h 609"/>
              <a:gd name="T24" fmla="*/ 544 w 559"/>
              <a:gd name="T25" fmla="*/ 205 h 609"/>
              <a:gd name="T26" fmla="*/ 474 w 559"/>
              <a:gd name="T27" fmla="*/ 318 h 609"/>
              <a:gd name="T28" fmla="*/ 297 w 559"/>
              <a:gd name="T29" fmla="*/ 141 h 609"/>
              <a:gd name="T30" fmla="*/ 297 w 559"/>
              <a:gd name="T31" fmla="*/ 141 h 609"/>
              <a:gd name="T32" fmla="*/ 332 w 559"/>
              <a:gd name="T33" fmla="*/ 42 h 609"/>
              <a:gd name="T34" fmla="*/ 424 w 559"/>
              <a:gd name="T35" fmla="*/ 0 h 609"/>
              <a:gd name="T36" fmla="*/ 389 w 559"/>
              <a:gd name="T37" fmla="*/ 99 h 609"/>
              <a:gd name="T38" fmla="*/ 297 w 559"/>
              <a:gd name="T39" fmla="*/ 14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9" h="609">
                <a:moveTo>
                  <a:pt x="474" y="318"/>
                </a:moveTo>
                <a:lnTo>
                  <a:pt x="474" y="318"/>
                </a:lnTo>
                <a:cubicBezTo>
                  <a:pt x="474" y="410"/>
                  <a:pt x="558" y="445"/>
                  <a:pt x="558" y="445"/>
                </a:cubicBezTo>
                <a:cubicBezTo>
                  <a:pt x="558" y="445"/>
                  <a:pt x="544" y="487"/>
                  <a:pt x="516" y="530"/>
                </a:cubicBezTo>
                <a:cubicBezTo>
                  <a:pt x="488" y="565"/>
                  <a:pt x="460" y="600"/>
                  <a:pt x="417" y="600"/>
                </a:cubicBezTo>
                <a:cubicBezTo>
                  <a:pt x="375" y="600"/>
                  <a:pt x="361" y="579"/>
                  <a:pt x="311" y="579"/>
                </a:cubicBezTo>
                <a:cubicBezTo>
                  <a:pt x="262" y="579"/>
                  <a:pt x="247" y="600"/>
                  <a:pt x="205" y="600"/>
                </a:cubicBezTo>
                <a:cubicBezTo>
                  <a:pt x="163" y="608"/>
                  <a:pt x="127" y="565"/>
                  <a:pt x="99" y="530"/>
                </a:cubicBezTo>
                <a:cubicBezTo>
                  <a:pt x="43" y="452"/>
                  <a:pt x="0" y="318"/>
                  <a:pt x="64" y="226"/>
                </a:cubicBezTo>
                <a:cubicBezTo>
                  <a:pt x="92" y="176"/>
                  <a:pt x="142" y="148"/>
                  <a:pt x="191" y="148"/>
                </a:cubicBezTo>
                <a:cubicBezTo>
                  <a:pt x="233" y="148"/>
                  <a:pt x="276" y="176"/>
                  <a:pt x="304" y="176"/>
                </a:cubicBezTo>
                <a:cubicBezTo>
                  <a:pt x="325" y="176"/>
                  <a:pt x="375" y="141"/>
                  <a:pt x="424" y="148"/>
                </a:cubicBezTo>
                <a:cubicBezTo>
                  <a:pt x="445" y="148"/>
                  <a:pt x="509" y="155"/>
                  <a:pt x="544" y="205"/>
                </a:cubicBezTo>
                <a:cubicBezTo>
                  <a:pt x="544" y="205"/>
                  <a:pt x="474" y="247"/>
                  <a:pt x="474" y="318"/>
                </a:cubicBezTo>
                <a:close/>
                <a:moveTo>
                  <a:pt x="297" y="141"/>
                </a:moveTo>
                <a:lnTo>
                  <a:pt x="297" y="141"/>
                </a:lnTo>
                <a:cubicBezTo>
                  <a:pt x="290" y="106"/>
                  <a:pt x="311" y="71"/>
                  <a:pt x="332" y="42"/>
                </a:cubicBezTo>
                <a:cubicBezTo>
                  <a:pt x="354" y="21"/>
                  <a:pt x="396" y="0"/>
                  <a:pt x="424" y="0"/>
                </a:cubicBezTo>
                <a:cubicBezTo>
                  <a:pt x="431" y="35"/>
                  <a:pt x="417" y="71"/>
                  <a:pt x="389" y="99"/>
                </a:cubicBezTo>
                <a:cubicBezTo>
                  <a:pt x="368" y="120"/>
                  <a:pt x="332" y="141"/>
                  <a:pt x="297" y="14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3" name="Freeform 24"/>
          <p:cNvSpPr>
            <a:spLocks noChangeArrowheads="1"/>
          </p:cNvSpPr>
          <p:nvPr userDrawn="1"/>
        </p:nvSpPr>
        <p:spPr bwMode="auto">
          <a:xfrm>
            <a:off x="3368861" y="1144079"/>
            <a:ext cx="482473" cy="575733"/>
          </a:xfrm>
          <a:custGeom>
            <a:avLst/>
            <a:gdLst>
              <a:gd name="T0" fmla="*/ 466 w 502"/>
              <a:gd name="T1" fmla="*/ 410 h 601"/>
              <a:gd name="T2" fmla="*/ 431 w 502"/>
              <a:gd name="T3" fmla="*/ 226 h 601"/>
              <a:gd name="T4" fmla="*/ 501 w 502"/>
              <a:gd name="T5" fmla="*/ 226 h 601"/>
              <a:gd name="T6" fmla="*/ 466 w 502"/>
              <a:gd name="T7" fmla="*/ 410 h 601"/>
              <a:gd name="T8" fmla="*/ 374 w 502"/>
              <a:gd name="T9" fmla="*/ 487 h 601"/>
              <a:gd name="T10" fmla="*/ 353 w 502"/>
              <a:gd name="T11" fmla="*/ 495 h 601"/>
              <a:gd name="T12" fmla="*/ 353 w 502"/>
              <a:gd name="T13" fmla="*/ 509 h 601"/>
              <a:gd name="T14" fmla="*/ 318 w 502"/>
              <a:gd name="T15" fmla="*/ 600 h 601"/>
              <a:gd name="T16" fmla="*/ 282 w 502"/>
              <a:gd name="T17" fmla="*/ 509 h 601"/>
              <a:gd name="T18" fmla="*/ 282 w 502"/>
              <a:gd name="T19" fmla="*/ 495 h 601"/>
              <a:gd name="T20" fmla="*/ 219 w 502"/>
              <a:gd name="T21" fmla="*/ 487 h 601"/>
              <a:gd name="T22" fmla="*/ 219 w 502"/>
              <a:gd name="T23" fmla="*/ 495 h 601"/>
              <a:gd name="T24" fmla="*/ 219 w 502"/>
              <a:gd name="T25" fmla="*/ 565 h 601"/>
              <a:gd name="T26" fmla="*/ 155 w 502"/>
              <a:gd name="T27" fmla="*/ 565 h 601"/>
              <a:gd name="T28" fmla="*/ 155 w 502"/>
              <a:gd name="T29" fmla="*/ 495 h 601"/>
              <a:gd name="T30" fmla="*/ 155 w 502"/>
              <a:gd name="T31" fmla="*/ 487 h 601"/>
              <a:gd name="T32" fmla="*/ 92 w 502"/>
              <a:gd name="T33" fmla="*/ 445 h 601"/>
              <a:gd name="T34" fmla="*/ 92 w 502"/>
              <a:gd name="T35" fmla="*/ 219 h 601"/>
              <a:gd name="T36" fmla="*/ 99 w 502"/>
              <a:gd name="T37" fmla="*/ 191 h 601"/>
              <a:gd name="T38" fmla="*/ 410 w 502"/>
              <a:gd name="T39" fmla="*/ 191 h 601"/>
              <a:gd name="T40" fmla="*/ 410 w 502"/>
              <a:gd name="T41" fmla="*/ 240 h 601"/>
              <a:gd name="T42" fmla="*/ 374 w 502"/>
              <a:gd name="T43" fmla="*/ 487 h 601"/>
              <a:gd name="T44" fmla="*/ 176 w 502"/>
              <a:gd name="T45" fmla="*/ 49 h 601"/>
              <a:gd name="T46" fmla="*/ 162 w 502"/>
              <a:gd name="T47" fmla="*/ 28 h 601"/>
              <a:gd name="T48" fmla="*/ 148 w 502"/>
              <a:gd name="T49" fmla="*/ 0 h 601"/>
              <a:gd name="T50" fmla="*/ 169 w 502"/>
              <a:gd name="T51" fmla="*/ 28 h 601"/>
              <a:gd name="T52" fmla="*/ 183 w 502"/>
              <a:gd name="T53" fmla="*/ 42 h 601"/>
              <a:gd name="T54" fmla="*/ 318 w 502"/>
              <a:gd name="T55" fmla="*/ 42 h 601"/>
              <a:gd name="T56" fmla="*/ 332 w 502"/>
              <a:gd name="T57" fmla="*/ 28 h 601"/>
              <a:gd name="T58" fmla="*/ 353 w 502"/>
              <a:gd name="T59" fmla="*/ 0 h 601"/>
              <a:gd name="T60" fmla="*/ 346 w 502"/>
              <a:gd name="T61" fmla="*/ 28 h 601"/>
              <a:gd name="T62" fmla="*/ 332 w 502"/>
              <a:gd name="T63" fmla="*/ 49 h 601"/>
              <a:gd name="T64" fmla="*/ 92 w 502"/>
              <a:gd name="T65" fmla="*/ 169 h 601"/>
              <a:gd name="T66" fmla="*/ 318 w 502"/>
              <a:gd name="T67" fmla="*/ 120 h 601"/>
              <a:gd name="T68" fmla="*/ 339 w 502"/>
              <a:gd name="T69" fmla="*/ 106 h 601"/>
              <a:gd name="T70" fmla="*/ 304 w 502"/>
              <a:gd name="T71" fmla="*/ 106 h 601"/>
              <a:gd name="T72" fmla="*/ 183 w 502"/>
              <a:gd name="T73" fmla="*/ 120 h 601"/>
              <a:gd name="T74" fmla="*/ 197 w 502"/>
              <a:gd name="T75" fmla="*/ 106 h 601"/>
              <a:gd name="T76" fmla="*/ 169 w 502"/>
              <a:gd name="T77" fmla="*/ 106 h 601"/>
              <a:gd name="T78" fmla="*/ 35 w 502"/>
              <a:gd name="T79" fmla="*/ 410 h 601"/>
              <a:gd name="T80" fmla="*/ 0 w 502"/>
              <a:gd name="T81" fmla="*/ 374 h 601"/>
              <a:gd name="T82" fmla="*/ 35 w 502"/>
              <a:gd name="T83" fmla="*/ 191 h 601"/>
              <a:gd name="T84" fmla="*/ 70 w 502"/>
              <a:gd name="T85" fmla="*/ 37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2" h="601">
                <a:moveTo>
                  <a:pt x="466" y="410"/>
                </a:moveTo>
                <a:lnTo>
                  <a:pt x="466" y="410"/>
                </a:lnTo>
                <a:cubicBezTo>
                  <a:pt x="452" y="410"/>
                  <a:pt x="431" y="396"/>
                  <a:pt x="431" y="374"/>
                </a:cubicBezTo>
                <a:cubicBezTo>
                  <a:pt x="431" y="226"/>
                  <a:pt x="431" y="226"/>
                  <a:pt x="431" y="226"/>
                </a:cubicBezTo>
                <a:cubicBezTo>
                  <a:pt x="431" y="205"/>
                  <a:pt x="452" y="191"/>
                  <a:pt x="466" y="191"/>
                </a:cubicBezTo>
                <a:cubicBezTo>
                  <a:pt x="487" y="191"/>
                  <a:pt x="501" y="205"/>
                  <a:pt x="501" y="226"/>
                </a:cubicBezTo>
                <a:cubicBezTo>
                  <a:pt x="501" y="374"/>
                  <a:pt x="501" y="374"/>
                  <a:pt x="501" y="374"/>
                </a:cubicBezTo>
                <a:cubicBezTo>
                  <a:pt x="501" y="396"/>
                  <a:pt x="487" y="410"/>
                  <a:pt x="466" y="410"/>
                </a:cubicBezTo>
                <a:close/>
                <a:moveTo>
                  <a:pt x="374" y="487"/>
                </a:moveTo>
                <a:lnTo>
                  <a:pt x="374" y="487"/>
                </a:lnTo>
                <a:cubicBezTo>
                  <a:pt x="346" y="487"/>
                  <a:pt x="346" y="487"/>
                  <a:pt x="346" y="487"/>
                </a:cubicBezTo>
                <a:cubicBezTo>
                  <a:pt x="353" y="487"/>
                  <a:pt x="353" y="487"/>
                  <a:pt x="353" y="495"/>
                </a:cubicBezTo>
                <a:lnTo>
                  <a:pt x="353" y="495"/>
                </a:lnTo>
                <a:cubicBezTo>
                  <a:pt x="353" y="509"/>
                  <a:pt x="353" y="509"/>
                  <a:pt x="353" y="509"/>
                </a:cubicBezTo>
                <a:cubicBezTo>
                  <a:pt x="353" y="565"/>
                  <a:pt x="353" y="565"/>
                  <a:pt x="353" y="565"/>
                </a:cubicBezTo>
                <a:cubicBezTo>
                  <a:pt x="353" y="586"/>
                  <a:pt x="332" y="600"/>
                  <a:pt x="318" y="600"/>
                </a:cubicBezTo>
                <a:cubicBezTo>
                  <a:pt x="297" y="600"/>
                  <a:pt x="282" y="586"/>
                  <a:pt x="282" y="565"/>
                </a:cubicBezTo>
                <a:cubicBezTo>
                  <a:pt x="282" y="509"/>
                  <a:pt x="282" y="509"/>
                  <a:pt x="282" y="509"/>
                </a:cubicBezTo>
                <a:cubicBezTo>
                  <a:pt x="282" y="495"/>
                  <a:pt x="282" y="495"/>
                  <a:pt x="282" y="495"/>
                </a:cubicBezTo>
                <a:lnTo>
                  <a:pt x="282" y="495"/>
                </a:lnTo>
                <a:cubicBezTo>
                  <a:pt x="282" y="487"/>
                  <a:pt x="282" y="487"/>
                  <a:pt x="282" y="487"/>
                </a:cubicBezTo>
                <a:cubicBezTo>
                  <a:pt x="219" y="487"/>
                  <a:pt x="219" y="487"/>
                  <a:pt x="219" y="487"/>
                </a:cubicBezTo>
                <a:cubicBezTo>
                  <a:pt x="219" y="487"/>
                  <a:pt x="219" y="487"/>
                  <a:pt x="219" y="495"/>
                </a:cubicBezTo>
                <a:lnTo>
                  <a:pt x="219" y="495"/>
                </a:lnTo>
                <a:cubicBezTo>
                  <a:pt x="219" y="509"/>
                  <a:pt x="219" y="509"/>
                  <a:pt x="219" y="509"/>
                </a:cubicBezTo>
                <a:cubicBezTo>
                  <a:pt x="219" y="565"/>
                  <a:pt x="219" y="565"/>
                  <a:pt x="219" y="565"/>
                </a:cubicBezTo>
                <a:cubicBezTo>
                  <a:pt x="219" y="586"/>
                  <a:pt x="205" y="600"/>
                  <a:pt x="190" y="600"/>
                </a:cubicBezTo>
                <a:cubicBezTo>
                  <a:pt x="169" y="600"/>
                  <a:pt x="155" y="586"/>
                  <a:pt x="155" y="565"/>
                </a:cubicBezTo>
                <a:cubicBezTo>
                  <a:pt x="155" y="509"/>
                  <a:pt x="155" y="509"/>
                  <a:pt x="155" y="509"/>
                </a:cubicBezTo>
                <a:cubicBezTo>
                  <a:pt x="155" y="495"/>
                  <a:pt x="155" y="495"/>
                  <a:pt x="155" y="495"/>
                </a:cubicBezTo>
                <a:lnTo>
                  <a:pt x="155" y="495"/>
                </a:lnTo>
                <a:cubicBezTo>
                  <a:pt x="155" y="487"/>
                  <a:pt x="155" y="487"/>
                  <a:pt x="155" y="487"/>
                </a:cubicBezTo>
                <a:cubicBezTo>
                  <a:pt x="127" y="487"/>
                  <a:pt x="127" y="487"/>
                  <a:pt x="127" y="487"/>
                </a:cubicBezTo>
                <a:cubicBezTo>
                  <a:pt x="106" y="487"/>
                  <a:pt x="92" y="466"/>
                  <a:pt x="92" y="445"/>
                </a:cubicBezTo>
                <a:cubicBezTo>
                  <a:pt x="92" y="240"/>
                  <a:pt x="92" y="240"/>
                  <a:pt x="92" y="240"/>
                </a:cubicBezTo>
                <a:cubicBezTo>
                  <a:pt x="92" y="219"/>
                  <a:pt x="92" y="219"/>
                  <a:pt x="92" y="219"/>
                </a:cubicBezTo>
                <a:cubicBezTo>
                  <a:pt x="92" y="191"/>
                  <a:pt x="92" y="191"/>
                  <a:pt x="92" y="191"/>
                </a:cubicBezTo>
                <a:cubicBezTo>
                  <a:pt x="99" y="191"/>
                  <a:pt x="99" y="191"/>
                  <a:pt x="99" y="191"/>
                </a:cubicBezTo>
                <a:cubicBezTo>
                  <a:pt x="410" y="191"/>
                  <a:pt x="410" y="191"/>
                  <a:pt x="410" y="191"/>
                </a:cubicBezTo>
                <a:lnTo>
                  <a:pt x="410" y="191"/>
                </a:lnTo>
                <a:cubicBezTo>
                  <a:pt x="410" y="219"/>
                  <a:pt x="410" y="219"/>
                  <a:pt x="410" y="219"/>
                </a:cubicBezTo>
                <a:cubicBezTo>
                  <a:pt x="410" y="240"/>
                  <a:pt x="410" y="240"/>
                  <a:pt x="410" y="240"/>
                </a:cubicBezTo>
                <a:cubicBezTo>
                  <a:pt x="410" y="445"/>
                  <a:pt x="410" y="445"/>
                  <a:pt x="410" y="445"/>
                </a:cubicBezTo>
                <a:cubicBezTo>
                  <a:pt x="410" y="466"/>
                  <a:pt x="395" y="487"/>
                  <a:pt x="374" y="487"/>
                </a:cubicBezTo>
                <a:close/>
                <a:moveTo>
                  <a:pt x="176" y="49"/>
                </a:moveTo>
                <a:lnTo>
                  <a:pt x="176" y="49"/>
                </a:lnTo>
                <a:cubicBezTo>
                  <a:pt x="169" y="42"/>
                  <a:pt x="169" y="42"/>
                  <a:pt x="169" y="42"/>
                </a:cubicBezTo>
                <a:cubicBezTo>
                  <a:pt x="162" y="28"/>
                  <a:pt x="162" y="28"/>
                  <a:pt x="162" y="28"/>
                </a:cubicBezTo>
                <a:cubicBezTo>
                  <a:pt x="148" y="7"/>
                  <a:pt x="148" y="7"/>
                  <a:pt x="148" y="7"/>
                </a:cubicBezTo>
                <a:lnTo>
                  <a:pt x="148" y="0"/>
                </a:lnTo>
                <a:lnTo>
                  <a:pt x="155" y="0"/>
                </a:lnTo>
                <a:cubicBezTo>
                  <a:pt x="169" y="28"/>
                  <a:pt x="169" y="28"/>
                  <a:pt x="169" y="28"/>
                </a:cubicBezTo>
                <a:cubicBezTo>
                  <a:pt x="176" y="35"/>
                  <a:pt x="176" y="35"/>
                  <a:pt x="176" y="35"/>
                </a:cubicBezTo>
                <a:cubicBezTo>
                  <a:pt x="183" y="42"/>
                  <a:pt x="183" y="42"/>
                  <a:pt x="183" y="42"/>
                </a:cubicBezTo>
                <a:cubicBezTo>
                  <a:pt x="205" y="35"/>
                  <a:pt x="226" y="35"/>
                  <a:pt x="254" y="35"/>
                </a:cubicBezTo>
                <a:cubicBezTo>
                  <a:pt x="275" y="35"/>
                  <a:pt x="297" y="35"/>
                  <a:pt x="318" y="42"/>
                </a:cubicBezTo>
                <a:cubicBezTo>
                  <a:pt x="325" y="35"/>
                  <a:pt x="325" y="35"/>
                  <a:pt x="325" y="35"/>
                </a:cubicBezTo>
                <a:cubicBezTo>
                  <a:pt x="332" y="28"/>
                  <a:pt x="332" y="28"/>
                  <a:pt x="332" y="28"/>
                </a:cubicBezTo>
                <a:cubicBezTo>
                  <a:pt x="346" y="0"/>
                  <a:pt x="346" y="0"/>
                  <a:pt x="346" y="0"/>
                </a:cubicBezTo>
                <a:lnTo>
                  <a:pt x="353" y="0"/>
                </a:lnTo>
                <a:cubicBezTo>
                  <a:pt x="360" y="0"/>
                  <a:pt x="360" y="7"/>
                  <a:pt x="360" y="7"/>
                </a:cubicBezTo>
                <a:cubicBezTo>
                  <a:pt x="346" y="28"/>
                  <a:pt x="346" y="28"/>
                  <a:pt x="346" y="28"/>
                </a:cubicBezTo>
                <a:cubicBezTo>
                  <a:pt x="339" y="42"/>
                  <a:pt x="339" y="42"/>
                  <a:pt x="339" y="42"/>
                </a:cubicBezTo>
                <a:cubicBezTo>
                  <a:pt x="332" y="49"/>
                  <a:pt x="332" y="49"/>
                  <a:pt x="332" y="49"/>
                </a:cubicBezTo>
                <a:cubicBezTo>
                  <a:pt x="381" y="71"/>
                  <a:pt x="410" y="120"/>
                  <a:pt x="410" y="169"/>
                </a:cubicBezTo>
                <a:cubicBezTo>
                  <a:pt x="92" y="169"/>
                  <a:pt x="92" y="169"/>
                  <a:pt x="92" y="169"/>
                </a:cubicBezTo>
                <a:cubicBezTo>
                  <a:pt x="92" y="120"/>
                  <a:pt x="127" y="71"/>
                  <a:pt x="176" y="49"/>
                </a:cubicBezTo>
                <a:close/>
                <a:moveTo>
                  <a:pt x="318" y="120"/>
                </a:moveTo>
                <a:lnTo>
                  <a:pt x="318" y="120"/>
                </a:lnTo>
                <a:cubicBezTo>
                  <a:pt x="332" y="120"/>
                  <a:pt x="339" y="113"/>
                  <a:pt x="339" y="106"/>
                </a:cubicBezTo>
                <a:cubicBezTo>
                  <a:pt x="339" y="92"/>
                  <a:pt x="332" y="85"/>
                  <a:pt x="318" y="85"/>
                </a:cubicBezTo>
                <a:cubicBezTo>
                  <a:pt x="311" y="85"/>
                  <a:pt x="304" y="92"/>
                  <a:pt x="304" y="106"/>
                </a:cubicBezTo>
                <a:cubicBezTo>
                  <a:pt x="304" y="113"/>
                  <a:pt x="311" y="120"/>
                  <a:pt x="318" y="120"/>
                </a:cubicBezTo>
                <a:close/>
                <a:moveTo>
                  <a:pt x="183" y="120"/>
                </a:moveTo>
                <a:lnTo>
                  <a:pt x="183" y="120"/>
                </a:lnTo>
                <a:cubicBezTo>
                  <a:pt x="190" y="120"/>
                  <a:pt x="197" y="113"/>
                  <a:pt x="197" y="106"/>
                </a:cubicBezTo>
                <a:cubicBezTo>
                  <a:pt x="197" y="92"/>
                  <a:pt x="190" y="85"/>
                  <a:pt x="183" y="85"/>
                </a:cubicBezTo>
                <a:cubicBezTo>
                  <a:pt x="176" y="85"/>
                  <a:pt x="169" y="92"/>
                  <a:pt x="169" y="106"/>
                </a:cubicBezTo>
                <a:cubicBezTo>
                  <a:pt x="169" y="113"/>
                  <a:pt x="176" y="120"/>
                  <a:pt x="183" y="120"/>
                </a:cubicBezTo>
                <a:close/>
                <a:moveTo>
                  <a:pt x="35" y="410"/>
                </a:moveTo>
                <a:lnTo>
                  <a:pt x="35" y="410"/>
                </a:lnTo>
                <a:cubicBezTo>
                  <a:pt x="21" y="410"/>
                  <a:pt x="0" y="396"/>
                  <a:pt x="0" y="374"/>
                </a:cubicBezTo>
                <a:cubicBezTo>
                  <a:pt x="0" y="226"/>
                  <a:pt x="0" y="226"/>
                  <a:pt x="0" y="226"/>
                </a:cubicBezTo>
                <a:cubicBezTo>
                  <a:pt x="0" y="205"/>
                  <a:pt x="21" y="191"/>
                  <a:pt x="35" y="191"/>
                </a:cubicBezTo>
                <a:cubicBezTo>
                  <a:pt x="56" y="191"/>
                  <a:pt x="70" y="205"/>
                  <a:pt x="70" y="226"/>
                </a:cubicBezTo>
                <a:cubicBezTo>
                  <a:pt x="70" y="374"/>
                  <a:pt x="70" y="374"/>
                  <a:pt x="70" y="374"/>
                </a:cubicBezTo>
                <a:cubicBezTo>
                  <a:pt x="70" y="396"/>
                  <a:pt x="56" y="410"/>
                  <a:pt x="35" y="41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4" name="Freeform 13"/>
          <p:cNvSpPr>
            <a:spLocks noChangeArrowheads="1"/>
          </p:cNvSpPr>
          <p:nvPr userDrawn="1"/>
        </p:nvSpPr>
        <p:spPr bwMode="auto">
          <a:xfrm>
            <a:off x="8409450" y="4209012"/>
            <a:ext cx="579814" cy="575733"/>
          </a:xfrm>
          <a:custGeom>
            <a:avLst/>
            <a:gdLst>
              <a:gd name="T0" fmla="*/ 551 w 602"/>
              <a:gd name="T1" fmla="*/ 600 h 601"/>
              <a:gd name="T2" fmla="*/ 551 w 602"/>
              <a:gd name="T3" fmla="*/ 600 h 601"/>
              <a:gd name="T4" fmla="*/ 42 w 602"/>
              <a:gd name="T5" fmla="*/ 600 h 601"/>
              <a:gd name="T6" fmla="*/ 0 w 602"/>
              <a:gd name="T7" fmla="*/ 558 h 601"/>
              <a:gd name="T8" fmla="*/ 0 w 602"/>
              <a:gd name="T9" fmla="*/ 49 h 601"/>
              <a:gd name="T10" fmla="*/ 42 w 602"/>
              <a:gd name="T11" fmla="*/ 0 h 601"/>
              <a:gd name="T12" fmla="*/ 551 w 602"/>
              <a:gd name="T13" fmla="*/ 0 h 601"/>
              <a:gd name="T14" fmla="*/ 601 w 602"/>
              <a:gd name="T15" fmla="*/ 49 h 601"/>
              <a:gd name="T16" fmla="*/ 601 w 602"/>
              <a:gd name="T17" fmla="*/ 558 h 601"/>
              <a:gd name="T18" fmla="*/ 551 w 602"/>
              <a:gd name="T19" fmla="*/ 600 h 601"/>
              <a:gd name="T20" fmla="*/ 255 w 602"/>
              <a:gd name="T21" fmla="*/ 113 h 601"/>
              <a:gd name="T22" fmla="*/ 255 w 602"/>
              <a:gd name="T23" fmla="*/ 113 h 601"/>
              <a:gd name="T24" fmla="*/ 184 w 602"/>
              <a:gd name="T25" fmla="*/ 127 h 601"/>
              <a:gd name="T26" fmla="*/ 141 w 602"/>
              <a:gd name="T27" fmla="*/ 169 h 601"/>
              <a:gd name="T28" fmla="*/ 134 w 602"/>
              <a:gd name="T29" fmla="*/ 226 h 601"/>
              <a:gd name="T30" fmla="*/ 134 w 602"/>
              <a:gd name="T31" fmla="*/ 254 h 601"/>
              <a:gd name="T32" fmla="*/ 92 w 602"/>
              <a:gd name="T33" fmla="*/ 254 h 601"/>
              <a:gd name="T34" fmla="*/ 92 w 602"/>
              <a:gd name="T35" fmla="*/ 325 h 601"/>
              <a:gd name="T36" fmla="*/ 134 w 602"/>
              <a:gd name="T37" fmla="*/ 325 h 601"/>
              <a:gd name="T38" fmla="*/ 134 w 602"/>
              <a:gd name="T39" fmla="*/ 558 h 601"/>
              <a:gd name="T40" fmla="*/ 233 w 602"/>
              <a:gd name="T41" fmla="*/ 558 h 601"/>
              <a:gd name="T42" fmla="*/ 233 w 602"/>
              <a:gd name="T43" fmla="*/ 325 h 601"/>
              <a:gd name="T44" fmla="*/ 290 w 602"/>
              <a:gd name="T45" fmla="*/ 325 h 601"/>
              <a:gd name="T46" fmla="*/ 311 w 602"/>
              <a:gd name="T47" fmla="*/ 254 h 601"/>
              <a:gd name="T48" fmla="*/ 233 w 602"/>
              <a:gd name="T49" fmla="*/ 254 h 601"/>
              <a:gd name="T50" fmla="*/ 233 w 602"/>
              <a:gd name="T51" fmla="*/ 226 h 601"/>
              <a:gd name="T52" fmla="*/ 240 w 602"/>
              <a:gd name="T53" fmla="*/ 191 h 601"/>
              <a:gd name="T54" fmla="*/ 276 w 602"/>
              <a:gd name="T55" fmla="*/ 184 h 601"/>
              <a:gd name="T56" fmla="*/ 311 w 602"/>
              <a:gd name="T57" fmla="*/ 198 h 601"/>
              <a:gd name="T58" fmla="*/ 332 w 602"/>
              <a:gd name="T59" fmla="*/ 134 h 601"/>
              <a:gd name="T60" fmla="*/ 255 w 602"/>
              <a:gd name="T61" fmla="*/ 11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601">
                <a:moveTo>
                  <a:pt x="551" y="600"/>
                </a:moveTo>
                <a:lnTo>
                  <a:pt x="551" y="600"/>
                </a:lnTo>
                <a:cubicBezTo>
                  <a:pt x="42" y="600"/>
                  <a:pt x="42" y="600"/>
                  <a:pt x="42" y="600"/>
                </a:cubicBezTo>
                <a:cubicBezTo>
                  <a:pt x="21" y="600"/>
                  <a:pt x="0" y="586"/>
                  <a:pt x="0" y="558"/>
                </a:cubicBezTo>
                <a:cubicBezTo>
                  <a:pt x="0" y="49"/>
                  <a:pt x="0" y="49"/>
                  <a:pt x="0" y="49"/>
                </a:cubicBezTo>
                <a:cubicBezTo>
                  <a:pt x="0" y="21"/>
                  <a:pt x="21" y="0"/>
                  <a:pt x="42" y="0"/>
                </a:cubicBezTo>
                <a:cubicBezTo>
                  <a:pt x="551" y="0"/>
                  <a:pt x="551" y="0"/>
                  <a:pt x="551" y="0"/>
                </a:cubicBezTo>
                <a:cubicBezTo>
                  <a:pt x="580" y="0"/>
                  <a:pt x="601" y="21"/>
                  <a:pt x="601" y="49"/>
                </a:cubicBezTo>
                <a:cubicBezTo>
                  <a:pt x="601" y="558"/>
                  <a:pt x="601" y="558"/>
                  <a:pt x="601" y="558"/>
                </a:cubicBezTo>
                <a:cubicBezTo>
                  <a:pt x="601" y="586"/>
                  <a:pt x="580" y="600"/>
                  <a:pt x="551" y="600"/>
                </a:cubicBezTo>
                <a:close/>
                <a:moveTo>
                  <a:pt x="255" y="113"/>
                </a:moveTo>
                <a:lnTo>
                  <a:pt x="255" y="113"/>
                </a:lnTo>
                <a:cubicBezTo>
                  <a:pt x="226" y="113"/>
                  <a:pt x="198" y="120"/>
                  <a:pt x="184" y="127"/>
                </a:cubicBezTo>
                <a:cubicBezTo>
                  <a:pt x="163" y="141"/>
                  <a:pt x="148" y="155"/>
                  <a:pt x="141" y="169"/>
                </a:cubicBezTo>
                <a:cubicBezTo>
                  <a:pt x="141" y="184"/>
                  <a:pt x="134" y="198"/>
                  <a:pt x="134" y="226"/>
                </a:cubicBezTo>
                <a:cubicBezTo>
                  <a:pt x="134" y="254"/>
                  <a:pt x="134" y="254"/>
                  <a:pt x="134" y="254"/>
                </a:cubicBezTo>
                <a:cubicBezTo>
                  <a:pt x="92" y="254"/>
                  <a:pt x="92" y="254"/>
                  <a:pt x="92" y="254"/>
                </a:cubicBezTo>
                <a:cubicBezTo>
                  <a:pt x="92" y="325"/>
                  <a:pt x="92" y="325"/>
                  <a:pt x="92" y="325"/>
                </a:cubicBezTo>
                <a:cubicBezTo>
                  <a:pt x="134" y="325"/>
                  <a:pt x="134" y="325"/>
                  <a:pt x="134" y="325"/>
                </a:cubicBezTo>
                <a:cubicBezTo>
                  <a:pt x="134" y="558"/>
                  <a:pt x="134" y="558"/>
                  <a:pt x="134" y="558"/>
                </a:cubicBezTo>
                <a:cubicBezTo>
                  <a:pt x="233" y="558"/>
                  <a:pt x="233" y="558"/>
                  <a:pt x="233" y="558"/>
                </a:cubicBezTo>
                <a:cubicBezTo>
                  <a:pt x="233" y="325"/>
                  <a:pt x="233" y="325"/>
                  <a:pt x="233" y="325"/>
                </a:cubicBezTo>
                <a:cubicBezTo>
                  <a:pt x="290" y="325"/>
                  <a:pt x="290" y="325"/>
                  <a:pt x="290" y="325"/>
                </a:cubicBezTo>
                <a:cubicBezTo>
                  <a:pt x="311" y="254"/>
                  <a:pt x="311" y="254"/>
                  <a:pt x="311" y="254"/>
                </a:cubicBezTo>
                <a:cubicBezTo>
                  <a:pt x="233" y="254"/>
                  <a:pt x="233" y="254"/>
                  <a:pt x="233" y="254"/>
                </a:cubicBezTo>
                <a:cubicBezTo>
                  <a:pt x="233" y="226"/>
                  <a:pt x="233" y="226"/>
                  <a:pt x="233" y="226"/>
                </a:cubicBezTo>
                <a:cubicBezTo>
                  <a:pt x="233" y="212"/>
                  <a:pt x="233" y="198"/>
                  <a:pt x="240" y="191"/>
                </a:cubicBezTo>
                <a:cubicBezTo>
                  <a:pt x="248" y="191"/>
                  <a:pt x="262" y="184"/>
                  <a:pt x="276" y="184"/>
                </a:cubicBezTo>
                <a:cubicBezTo>
                  <a:pt x="290" y="184"/>
                  <a:pt x="297" y="191"/>
                  <a:pt x="311" y="198"/>
                </a:cubicBezTo>
                <a:cubicBezTo>
                  <a:pt x="332" y="134"/>
                  <a:pt x="332" y="134"/>
                  <a:pt x="332" y="134"/>
                </a:cubicBezTo>
                <a:cubicBezTo>
                  <a:pt x="304" y="127"/>
                  <a:pt x="283" y="113"/>
                  <a:pt x="255" y="11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5" name="Freeform 14"/>
          <p:cNvSpPr>
            <a:spLocks noChangeArrowheads="1"/>
          </p:cNvSpPr>
          <p:nvPr userDrawn="1"/>
        </p:nvSpPr>
        <p:spPr bwMode="auto">
          <a:xfrm>
            <a:off x="7554541" y="4200546"/>
            <a:ext cx="270862" cy="584200"/>
          </a:xfrm>
          <a:custGeom>
            <a:avLst/>
            <a:gdLst>
              <a:gd name="T0" fmla="*/ 283 w 284"/>
              <a:gd name="T1" fmla="*/ 7 h 608"/>
              <a:gd name="T2" fmla="*/ 283 w 284"/>
              <a:gd name="T3" fmla="*/ 7 h 608"/>
              <a:gd name="T4" fmla="*/ 283 w 284"/>
              <a:gd name="T5" fmla="*/ 106 h 608"/>
              <a:gd name="T6" fmla="*/ 198 w 284"/>
              <a:gd name="T7" fmla="*/ 127 h 608"/>
              <a:gd name="T8" fmla="*/ 191 w 284"/>
              <a:gd name="T9" fmla="*/ 212 h 608"/>
              <a:gd name="T10" fmla="*/ 283 w 284"/>
              <a:gd name="T11" fmla="*/ 212 h 608"/>
              <a:gd name="T12" fmla="*/ 269 w 284"/>
              <a:gd name="T13" fmla="*/ 311 h 608"/>
              <a:gd name="T14" fmla="*/ 191 w 284"/>
              <a:gd name="T15" fmla="*/ 311 h 608"/>
              <a:gd name="T16" fmla="*/ 191 w 284"/>
              <a:gd name="T17" fmla="*/ 607 h 608"/>
              <a:gd name="T18" fmla="*/ 57 w 284"/>
              <a:gd name="T19" fmla="*/ 607 h 608"/>
              <a:gd name="T20" fmla="*/ 57 w 284"/>
              <a:gd name="T21" fmla="*/ 311 h 608"/>
              <a:gd name="T22" fmla="*/ 0 w 284"/>
              <a:gd name="T23" fmla="*/ 311 h 608"/>
              <a:gd name="T24" fmla="*/ 0 w 284"/>
              <a:gd name="T25" fmla="*/ 212 h 608"/>
              <a:gd name="T26" fmla="*/ 57 w 284"/>
              <a:gd name="T27" fmla="*/ 212 h 608"/>
              <a:gd name="T28" fmla="*/ 100 w 284"/>
              <a:gd name="T29" fmla="*/ 42 h 608"/>
              <a:gd name="T30" fmla="*/ 283 w 284"/>
              <a:gd name="T31" fmla="*/ 7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608">
                <a:moveTo>
                  <a:pt x="283" y="7"/>
                </a:moveTo>
                <a:lnTo>
                  <a:pt x="283" y="7"/>
                </a:lnTo>
                <a:cubicBezTo>
                  <a:pt x="283" y="42"/>
                  <a:pt x="283" y="106"/>
                  <a:pt x="283" y="106"/>
                </a:cubicBezTo>
                <a:cubicBezTo>
                  <a:pt x="283" y="106"/>
                  <a:pt x="213" y="99"/>
                  <a:pt x="198" y="127"/>
                </a:cubicBezTo>
                <a:cubicBezTo>
                  <a:pt x="184" y="141"/>
                  <a:pt x="191" y="183"/>
                  <a:pt x="191" y="212"/>
                </a:cubicBezTo>
                <a:cubicBezTo>
                  <a:pt x="220" y="212"/>
                  <a:pt x="255" y="212"/>
                  <a:pt x="283" y="212"/>
                </a:cubicBezTo>
                <a:cubicBezTo>
                  <a:pt x="276" y="254"/>
                  <a:pt x="269" y="275"/>
                  <a:pt x="269" y="311"/>
                </a:cubicBezTo>
                <a:cubicBezTo>
                  <a:pt x="241" y="311"/>
                  <a:pt x="191" y="311"/>
                  <a:pt x="191" y="311"/>
                </a:cubicBezTo>
                <a:cubicBezTo>
                  <a:pt x="191" y="607"/>
                  <a:pt x="191" y="607"/>
                  <a:pt x="191" y="607"/>
                </a:cubicBezTo>
                <a:cubicBezTo>
                  <a:pt x="191" y="607"/>
                  <a:pt x="100" y="607"/>
                  <a:pt x="57" y="607"/>
                </a:cubicBezTo>
                <a:cubicBezTo>
                  <a:pt x="57" y="516"/>
                  <a:pt x="57" y="410"/>
                  <a:pt x="57" y="311"/>
                </a:cubicBezTo>
                <a:cubicBezTo>
                  <a:pt x="36" y="311"/>
                  <a:pt x="22" y="311"/>
                  <a:pt x="0" y="311"/>
                </a:cubicBezTo>
                <a:cubicBezTo>
                  <a:pt x="0" y="275"/>
                  <a:pt x="0" y="247"/>
                  <a:pt x="0" y="212"/>
                </a:cubicBezTo>
                <a:cubicBezTo>
                  <a:pt x="22" y="212"/>
                  <a:pt x="36" y="212"/>
                  <a:pt x="57" y="212"/>
                </a:cubicBezTo>
                <a:cubicBezTo>
                  <a:pt x="64" y="148"/>
                  <a:pt x="64" y="78"/>
                  <a:pt x="100" y="42"/>
                </a:cubicBezTo>
                <a:cubicBezTo>
                  <a:pt x="135" y="0"/>
                  <a:pt x="170" y="7"/>
                  <a:pt x="283" y="7"/>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6" name="Freeform 15"/>
          <p:cNvSpPr>
            <a:spLocks noChangeArrowheads="1"/>
          </p:cNvSpPr>
          <p:nvPr userDrawn="1"/>
        </p:nvSpPr>
        <p:spPr bwMode="auto">
          <a:xfrm>
            <a:off x="6382212" y="4209012"/>
            <a:ext cx="579817" cy="575733"/>
          </a:xfrm>
          <a:custGeom>
            <a:avLst/>
            <a:gdLst>
              <a:gd name="T0" fmla="*/ 304 w 602"/>
              <a:gd name="T1" fmla="*/ 0 h 601"/>
              <a:gd name="T2" fmla="*/ 304 w 602"/>
              <a:gd name="T3" fmla="*/ 0 h 601"/>
              <a:gd name="T4" fmla="*/ 0 w 602"/>
              <a:gd name="T5" fmla="*/ 304 h 601"/>
              <a:gd name="T6" fmla="*/ 184 w 602"/>
              <a:gd name="T7" fmla="*/ 579 h 601"/>
              <a:gd name="T8" fmla="*/ 191 w 602"/>
              <a:gd name="T9" fmla="*/ 509 h 601"/>
              <a:gd name="T10" fmla="*/ 226 w 602"/>
              <a:gd name="T11" fmla="*/ 346 h 601"/>
              <a:gd name="T12" fmla="*/ 219 w 602"/>
              <a:gd name="T13" fmla="*/ 297 h 601"/>
              <a:gd name="T14" fmla="*/ 276 w 602"/>
              <a:gd name="T15" fmla="*/ 219 h 601"/>
              <a:gd name="T16" fmla="*/ 318 w 602"/>
              <a:gd name="T17" fmla="*/ 261 h 601"/>
              <a:gd name="T18" fmla="*/ 290 w 602"/>
              <a:gd name="T19" fmla="*/ 374 h 601"/>
              <a:gd name="T20" fmla="*/ 339 w 602"/>
              <a:gd name="T21" fmla="*/ 431 h 601"/>
              <a:gd name="T22" fmla="*/ 431 w 602"/>
              <a:gd name="T23" fmla="*/ 268 h 601"/>
              <a:gd name="T24" fmla="*/ 304 w 602"/>
              <a:gd name="T25" fmla="*/ 155 h 601"/>
              <a:gd name="T26" fmla="*/ 155 w 602"/>
              <a:gd name="T27" fmla="*/ 297 h 601"/>
              <a:gd name="T28" fmla="*/ 176 w 602"/>
              <a:gd name="T29" fmla="*/ 360 h 601"/>
              <a:gd name="T30" fmla="*/ 184 w 602"/>
              <a:gd name="T31" fmla="*/ 374 h 601"/>
              <a:gd name="T32" fmla="*/ 176 w 602"/>
              <a:gd name="T33" fmla="*/ 396 h 601"/>
              <a:gd name="T34" fmla="*/ 162 w 602"/>
              <a:gd name="T35" fmla="*/ 403 h 601"/>
              <a:gd name="T36" fmla="*/ 99 w 602"/>
              <a:gd name="T37" fmla="*/ 289 h 601"/>
              <a:gd name="T38" fmla="*/ 318 w 602"/>
              <a:gd name="T39" fmla="*/ 99 h 601"/>
              <a:gd name="T40" fmla="*/ 509 w 602"/>
              <a:gd name="T41" fmla="*/ 275 h 601"/>
              <a:gd name="T42" fmla="*/ 346 w 602"/>
              <a:gd name="T43" fmla="*/ 480 h 601"/>
              <a:gd name="T44" fmla="*/ 269 w 602"/>
              <a:gd name="T45" fmla="*/ 445 h 601"/>
              <a:gd name="T46" fmla="*/ 247 w 602"/>
              <a:gd name="T47" fmla="*/ 530 h 601"/>
              <a:gd name="T48" fmla="*/ 219 w 602"/>
              <a:gd name="T49" fmla="*/ 593 h 601"/>
              <a:gd name="T50" fmla="*/ 304 w 602"/>
              <a:gd name="T51" fmla="*/ 600 h 601"/>
              <a:gd name="T52" fmla="*/ 601 w 602"/>
              <a:gd name="T53" fmla="*/ 304 h 601"/>
              <a:gd name="T54" fmla="*/ 304 w 602"/>
              <a:gd name="T5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601">
                <a:moveTo>
                  <a:pt x="304" y="0"/>
                </a:moveTo>
                <a:lnTo>
                  <a:pt x="304" y="0"/>
                </a:lnTo>
                <a:cubicBezTo>
                  <a:pt x="134" y="0"/>
                  <a:pt x="0" y="134"/>
                  <a:pt x="0" y="304"/>
                </a:cubicBezTo>
                <a:cubicBezTo>
                  <a:pt x="0" y="424"/>
                  <a:pt x="78" y="530"/>
                  <a:pt x="184" y="579"/>
                </a:cubicBezTo>
                <a:cubicBezTo>
                  <a:pt x="184" y="558"/>
                  <a:pt x="184" y="530"/>
                  <a:pt x="191" y="509"/>
                </a:cubicBezTo>
                <a:cubicBezTo>
                  <a:pt x="191" y="487"/>
                  <a:pt x="226" y="346"/>
                  <a:pt x="226" y="346"/>
                </a:cubicBezTo>
                <a:cubicBezTo>
                  <a:pt x="226" y="346"/>
                  <a:pt x="219" y="325"/>
                  <a:pt x="219" y="297"/>
                </a:cubicBezTo>
                <a:cubicBezTo>
                  <a:pt x="219" y="254"/>
                  <a:pt x="240" y="219"/>
                  <a:pt x="276" y="219"/>
                </a:cubicBezTo>
                <a:cubicBezTo>
                  <a:pt x="304" y="219"/>
                  <a:pt x="318" y="240"/>
                  <a:pt x="318" y="261"/>
                </a:cubicBezTo>
                <a:cubicBezTo>
                  <a:pt x="318" y="289"/>
                  <a:pt x="297" y="332"/>
                  <a:pt x="290" y="374"/>
                </a:cubicBezTo>
                <a:cubicBezTo>
                  <a:pt x="283" y="403"/>
                  <a:pt x="304" y="431"/>
                  <a:pt x="339" y="431"/>
                </a:cubicBezTo>
                <a:cubicBezTo>
                  <a:pt x="396" y="431"/>
                  <a:pt x="431" y="353"/>
                  <a:pt x="431" y="268"/>
                </a:cubicBezTo>
                <a:cubicBezTo>
                  <a:pt x="431" y="205"/>
                  <a:pt x="389" y="155"/>
                  <a:pt x="304" y="155"/>
                </a:cubicBezTo>
                <a:cubicBezTo>
                  <a:pt x="212" y="155"/>
                  <a:pt x="155" y="219"/>
                  <a:pt x="155" y="297"/>
                </a:cubicBezTo>
                <a:cubicBezTo>
                  <a:pt x="155" y="325"/>
                  <a:pt x="162" y="346"/>
                  <a:pt x="176" y="360"/>
                </a:cubicBezTo>
                <a:cubicBezTo>
                  <a:pt x="184" y="360"/>
                  <a:pt x="184" y="367"/>
                  <a:pt x="184" y="374"/>
                </a:cubicBezTo>
                <a:cubicBezTo>
                  <a:pt x="184" y="382"/>
                  <a:pt x="176" y="396"/>
                  <a:pt x="176" y="396"/>
                </a:cubicBezTo>
                <a:cubicBezTo>
                  <a:pt x="176" y="403"/>
                  <a:pt x="169" y="410"/>
                  <a:pt x="162" y="403"/>
                </a:cubicBezTo>
                <a:cubicBezTo>
                  <a:pt x="120" y="389"/>
                  <a:pt x="99" y="339"/>
                  <a:pt x="99" y="289"/>
                </a:cubicBezTo>
                <a:cubicBezTo>
                  <a:pt x="99" y="205"/>
                  <a:pt x="169" y="99"/>
                  <a:pt x="318" y="99"/>
                </a:cubicBezTo>
                <a:cubicBezTo>
                  <a:pt x="431" y="99"/>
                  <a:pt x="509" y="184"/>
                  <a:pt x="509" y="275"/>
                </a:cubicBezTo>
                <a:cubicBezTo>
                  <a:pt x="509" y="396"/>
                  <a:pt x="438" y="480"/>
                  <a:pt x="346" y="480"/>
                </a:cubicBezTo>
                <a:cubicBezTo>
                  <a:pt x="311" y="480"/>
                  <a:pt x="283" y="466"/>
                  <a:pt x="269" y="445"/>
                </a:cubicBezTo>
                <a:cubicBezTo>
                  <a:pt x="269" y="445"/>
                  <a:pt x="254" y="516"/>
                  <a:pt x="247" y="530"/>
                </a:cubicBezTo>
                <a:cubicBezTo>
                  <a:pt x="240" y="551"/>
                  <a:pt x="233" y="572"/>
                  <a:pt x="219" y="593"/>
                </a:cubicBezTo>
                <a:cubicBezTo>
                  <a:pt x="247" y="600"/>
                  <a:pt x="276" y="600"/>
                  <a:pt x="304" y="600"/>
                </a:cubicBezTo>
                <a:cubicBezTo>
                  <a:pt x="466" y="600"/>
                  <a:pt x="601" y="466"/>
                  <a:pt x="601" y="304"/>
                </a:cubicBezTo>
                <a:cubicBezTo>
                  <a:pt x="601" y="134"/>
                  <a:pt x="466" y="0"/>
                  <a:pt x="304" y="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7" name="Freeform 16"/>
          <p:cNvSpPr>
            <a:spLocks noChangeArrowheads="1"/>
          </p:cNvSpPr>
          <p:nvPr userDrawn="1"/>
        </p:nvSpPr>
        <p:spPr bwMode="auto">
          <a:xfrm>
            <a:off x="5429961" y="4209012"/>
            <a:ext cx="444383" cy="584200"/>
          </a:xfrm>
          <a:custGeom>
            <a:avLst/>
            <a:gdLst>
              <a:gd name="T0" fmla="*/ 191 w 461"/>
              <a:gd name="T1" fmla="*/ 396 h 609"/>
              <a:gd name="T2" fmla="*/ 191 w 461"/>
              <a:gd name="T3" fmla="*/ 396 h 609"/>
              <a:gd name="T4" fmla="*/ 177 w 461"/>
              <a:gd name="T5" fmla="*/ 452 h 609"/>
              <a:gd name="T6" fmla="*/ 163 w 461"/>
              <a:gd name="T7" fmla="*/ 509 h 609"/>
              <a:gd name="T8" fmla="*/ 113 w 461"/>
              <a:gd name="T9" fmla="*/ 593 h 609"/>
              <a:gd name="T10" fmla="*/ 99 w 461"/>
              <a:gd name="T11" fmla="*/ 600 h 609"/>
              <a:gd name="T12" fmla="*/ 92 w 461"/>
              <a:gd name="T13" fmla="*/ 593 h 609"/>
              <a:gd name="T14" fmla="*/ 92 w 461"/>
              <a:gd name="T15" fmla="*/ 516 h 609"/>
              <a:gd name="T16" fmla="*/ 106 w 461"/>
              <a:gd name="T17" fmla="*/ 431 h 609"/>
              <a:gd name="T18" fmla="*/ 142 w 461"/>
              <a:gd name="T19" fmla="*/ 289 h 609"/>
              <a:gd name="T20" fmla="*/ 142 w 461"/>
              <a:gd name="T21" fmla="*/ 275 h 609"/>
              <a:gd name="T22" fmla="*/ 135 w 461"/>
              <a:gd name="T23" fmla="*/ 240 h 609"/>
              <a:gd name="T24" fmla="*/ 135 w 461"/>
              <a:gd name="T25" fmla="*/ 191 h 609"/>
              <a:gd name="T26" fmla="*/ 184 w 461"/>
              <a:gd name="T27" fmla="*/ 134 h 609"/>
              <a:gd name="T28" fmla="*/ 220 w 461"/>
              <a:gd name="T29" fmla="*/ 141 h 609"/>
              <a:gd name="T30" fmla="*/ 241 w 461"/>
              <a:gd name="T31" fmla="*/ 169 h 609"/>
              <a:gd name="T32" fmla="*/ 241 w 461"/>
              <a:gd name="T33" fmla="*/ 212 h 609"/>
              <a:gd name="T34" fmla="*/ 220 w 461"/>
              <a:gd name="T35" fmla="*/ 289 h 609"/>
              <a:gd name="T36" fmla="*/ 213 w 461"/>
              <a:gd name="T37" fmla="*/ 332 h 609"/>
              <a:gd name="T38" fmla="*/ 234 w 461"/>
              <a:gd name="T39" fmla="*/ 367 h 609"/>
              <a:gd name="T40" fmla="*/ 269 w 461"/>
              <a:gd name="T41" fmla="*/ 374 h 609"/>
              <a:gd name="T42" fmla="*/ 333 w 461"/>
              <a:gd name="T43" fmla="*/ 339 h 609"/>
              <a:gd name="T44" fmla="*/ 375 w 461"/>
              <a:gd name="T45" fmla="*/ 226 h 609"/>
              <a:gd name="T46" fmla="*/ 375 w 461"/>
              <a:gd name="T47" fmla="*/ 184 h 609"/>
              <a:gd name="T48" fmla="*/ 347 w 461"/>
              <a:gd name="T49" fmla="*/ 106 h 609"/>
              <a:gd name="T50" fmla="*/ 290 w 461"/>
              <a:gd name="T51" fmla="*/ 63 h 609"/>
              <a:gd name="T52" fmla="*/ 205 w 461"/>
              <a:gd name="T53" fmla="*/ 63 h 609"/>
              <a:gd name="T54" fmla="*/ 85 w 461"/>
              <a:gd name="T55" fmla="*/ 141 h 609"/>
              <a:gd name="T56" fmla="*/ 64 w 461"/>
              <a:gd name="T57" fmla="*/ 226 h 609"/>
              <a:gd name="T58" fmla="*/ 85 w 461"/>
              <a:gd name="T59" fmla="*/ 282 h 609"/>
              <a:gd name="T60" fmla="*/ 92 w 461"/>
              <a:gd name="T61" fmla="*/ 297 h 609"/>
              <a:gd name="T62" fmla="*/ 92 w 461"/>
              <a:gd name="T63" fmla="*/ 325 h 609"/>
              <a:gd name="T64" fmla="*/ 78 w 461"/>
              <a:gd name="T65" fmla="*/ 346 h 609"/>
              <a:gd name="T66" fmla="*/ 64 w 461"/>
              <a:gd name="T67" fmla="*/ 346 h 609"/>
              <a:gd name="T68" fmla="*/ 0 w 461"/>
              <a:gd name="T69" fmla="*/ 254 h 609"/>
              <a:gd name="T70" fmla="*/ 0 w 461"/>
              <a:gd name="T71" fmla="*/ 176 h 609"/>
              <a:gd name="T72" fmla="*/ 29 w 461"/>
              <a:gd name="T73" fmla="*/ 120 h 609"/>
              <a:gd name="T74" fmla="*/ 106 w 461"/>
              <a:gd name="T75" fmla="*/ 35 h 609"/>
              <a:gd name="T76" fmla="*/ 198 w 461"/>
              <a:gd name="T77" fmla="*/ 0 h 609"/>
              <a:gd name="T78" fmla="*/ 241 w 461"/>
              <a:gd name="T79" fmla="*/ 0 h 609"/>
              <a:gd name="T80" fmla="*/ 340 w 461"/>
              <a:gd name="T81" fmla="*/ 21 h 609"/>
              <a:gd name="T82" fmla="*/ 410 w 461"/>
              <a:gd name="T83" fmla="*/ 71 h 609"/>
              <a:gd name="T84" fmla="*/ 453 w 461"/>
              <a:gd name="T85" fmla="*/ 148 h 609"/>
              <a:gd name="T86" fmla="*/ 460 w 461"/>
              <a:gd name="T87" fmla="*/ 205 h 609"/>
              <a:gd name="T88" fmla="*/ 453 w 461"/>
              <a:gd name="T89" fmla="*/ 254 h 609"/>
              <a:gd name="T90" fmla="*/ 361 w 461"/>
              <a:gd name="T91" fmla="*/ 410 h 609"/>
              <a:gd name="T92" fmla="*/ 326 w 461"/>
              <a:gd name="T93" fmla="*/ 431 h 609"/>
              <a:gd name="T94" fmla="*/ 269 w 461"/>
              <a:gd name="T95" fmla="*/ 438 h 609"/>
              <a:gd name="T96" fmla="*/ 227 w 461"/>
              <a:gd name="T97" fmla="*/ 424 h 609"/>
              <a:gd name="T98" fmla="*/ 191 w 461"/>
              <a:gd name="T99" fmla="*/ 396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1" h="609">
                <a:moveTo>
                  <a:pt x="191" y="396"/>
                </a:moveTo>
                <a:lnTo>
                  <a:pt x="191" y="396"/>
                </a:lnTo>
                <a:cubicBezTo>
                  <a:pt x="184" y="410"/>
                  <a:pt x="184" y="431"/>
                  <a:pt x="177" y="452"/>
                </a:cubicBezTo>
                <a:cubicBezTo>
                  <a:pt x="170" y="473"/>
                  <a:pt x="170" y="495"/>
                  <a:pt x="163" y="509"/>
                </a:cubicBezTo>
                <a:cubicBezTo>
                  <a:pt x="149" y="544"/>
                  <a:pt x="135" y="572"/>
                  <a:pt x="113" y="593"/>
                </a:cubicBezTo>
                <a:cubicBezTo>
                  <a:pt x="99" y="608"/>
                  <a:pt x="99" y="600"/>
                  <a:pt x="99" y="600"/>
                </a:cubicBezTo>
                <a:cubicBezTo>
                  <a:pt x="92" y="600"/>
                  <a:pt x="92" y="600"/>
                  <a:pt x="92" y="593"/>
                </a:cubicBezTo>
                <a:cubicBezTo>
                  <a:pt x="92" y="572"/>
                  <a:pt x="92" y="544"/>
                  <a:pt x="92" y="516"/>
                </a:cubicBezTo>
                <a:cubicBezTo>
                  <a:pt x="92" y="487"/>
                  <a:pt x="99" y="459"/>
                  <a:pt x="106" y="431"/>
                </a:cubicBezTo>
                <a:cubicBezTo>
                  <a:pt x="120" y="389"/>
                  <a:pt x="128" y="339"/>
                  <a:pt x="142" y="289"/>
                </a:cubicBezTo>
                <a:cubicBezTo>
                  <a:pt x="142" y="282"/>
                  <a:pt x="142" y="282"/>
                  <a:pt x="142" y="275"/>
                </a:cubicBezTo>
                <a:cubicBezTo>
                  <a:pt x="142" y="261"/>
                  <a:pt x="135" y="254"/>
                  <a:pt x="135" y="240"/>
                </a:cubicBezTo>
                <a:cubicBezTo>
                  <a:pt x="135" y="219"/>
                  <a:pt x="135" y="205"/>
                  <a:pt x="135" y="191"/>
                </a:cubicBezTo>
                <a:cubicBezTo>
                  <a:pt x="142" y="169"/>
                  <a:pt x="156" y="148"/>
                  <a:pt x="184" y="134"/>
                </a:cubicBezTo>
                <a:cubicBezTo>
                  <a:pt x="198" y="134"/>
                  <a:pt x="213" y="134"/>
                  <a:pt x="220" y="141"/>
                </a:cubicBezTo>
                <a:cubicBezTo>
                  <a:pt x="234" y="148"/>
                  <a:pt x="241" y="155"/>
                  <a:pt x="241" y="169"/>
                </a:cubicBezTo>
                <a:cubicBezTo>
                  <a:pt x="248" y="184"/>
                  <a:pt x="241" y="205"/>
                  <a:pt x="241" y="212"/>
                </a:cubicBezTo>
                <a:cubicBezTo>
                  <a:pt x="234" y="240"/>
                  <a:pt x="227" y="261"/>
                  <a:pt x="220" y="289"/>
                </a:cubicBezTo>
                <a:cubicBezTo>
                  <a:pt x="213" y="304"/>
                  <a:pt x="213" y="318"/>
                  <a:pt x="213" y="332"/>
                </a:cubicBezTo>
                <a:cubicBezTo>
                  <a:pt x="220" y="346"/>
                  <a:pt x="227" y="360"/>
                  <a:pt x="234" y="367"/>
                </a:cubicBezTo>
                <a:cubicBezTo>
                  <a:pt x="248" y="374"/>
                  <a:pt x="255" y="374"/>
                  <a:pt x="269" y="374"/>
                </a:cubicBezTo>
                <a:cubicBezTo>
                  <a:pt x="304" y="374"/>
                  <a:pt x="318" y="353"/>
                  <a:pt x="333" y="339"/>
                </a:cubicBezTo>
                <a:cubicBezTo>
                  <a:pt x="354" y="311"/>
                  <a:pt x="368" y="275"/>
                  <a:pt x="375" y="226"/>
                </a:cubicBezTo>
                <a:cubicBezTo>
                  <a:pt x="375" y="212"/>
                  <a:pt x="375" y="198"/>
                  <a:pt x="375" y="184"/>
                </a:cubicBezTo>
                <a:cubicBezTo>
                  <a:pt x="375" y="148"/>
                  <a:pt x="368" y="127"/>
                  <a:pt x="347" y="106"/>
                </a:cubicBezTo>
                <a:cubicBezTo>
                  <a:pt x="333" y="92"/>
                  <a:pt x="318" y="78"/>
                  <a:pt x="290" y="63"/>
                </a:cubicBezTo>
                <a:cubicBezTo>
                  <a:pt x="269" y="56"/>
                  <a:pt x="234" y="56"/>
                  <a:pt x="205" y="63"/>
                </a:cubicBezTo>
                <a:cubicBezTo>
                  <a:pt x="149" y="71"/>
                  <a:pt x="106" y="99"/>
                  <a:pt x="85" y="141"/>
                </a:cubicBezTo>
                <a:cubicBezTo>
                  <a:pt x="71" y="169"/>
                  <a:pt x="64" y="191"/>
                  <a:pt x="64" y="226"/>
                </a:cubicBezTo>
                <a:cubicBezTo>
                  <a:pt x="64" y="247"/>
                  <a:pt x="71" y="268"/>
                  <a:pt x="85" y="282"/>
                </a:cubicBezTo>
                <a:cubicBezTo>
                  <a:pt x="85" y="289"/>
                  <a:pt x="92" y="289"/>
                  <a:pt x="92" y="297"/>
                </a:cubicBezTo>
                <a:cubicBezTo>
                  <a:pt x="99" y="304"/>
                  <a:pt x="92" y="318"/>
                  <a:pt x="92" y="325"/>
                </a:cubicBezTo>
                <a:cubicBezTo>
                  <a:pt x="85" y="332"/>
                  <a:pt x="85" y="346"/>
                  <a:pt x="78" y="346"/>
                </a:cubicBezTo>
                <a:cubicBezTo>
                  <a:pt x="71" y="346"/>
                  <a:pt x="64" y="346"/>
                  <a:pt x="64" y="346"/>
                </a:cubicBezTo>
                <a:cubicBezTo>
                  <a:pt x="29" y="325"/>
                  <a:pt x="15" y="297"/>
                  <a:pt x="0" y="254"/>
                </a:cubicBezTo>
                <a:cubicBezTo>
                  <a:pt x="0" y="233"/>
                  <a:pt x="0" y="205"/>
                  <a:pt x="0" y="176"/>
                </a:cubicBezTo>
                <a:cubicBezTo>
                  <a:pt x="7" y="155"/>
                  <a:pt x="15" y="134"/>
                  <a:pt x="29" y="120"/>
                </a:cubicBezTo>
                <a:cubicBezTo>
                  <a:pt x="43" y="85"/>
                  <a:pt x="71" y="56"/>
                  <a:pt x="106" y="35"/>
                </a:cubicBezTo>
                <a:cubicBezTo>
                  <a:pt x="135" y="21"/>
                  <a:pt x="163" y="7"/>
                  <a:pt x="198" y="0"/>
                </a:cubicBezTo>
                <a:cubicBezTo>
                  <a:pt x="213" y="0"/>
                  <a:pt x="227" y="0"/>
                  <a:pt x="241" y="0"/>
                </a:cubicBezTo>
                <a:cubicBezTo>
                  <a:pt x="276" y="0"/>
                  <a:pt x="311" y="7"/>
                  <a:pt x="340" y="21"/>
                </a:cubicBezTo>
                <a:cubicBezTo>
                  <a:pt x="368" y="35"/>
                  <a:pt x="389" y="49"/>
                  <a:pt x="410" y="71"/>
                </a:cubicBezTo>
                <a:cubicBezTo>
                  <a:pt x="431" y="92"/>
                  <a:pt x="446" y="113"/>
                  <a:pt x="453" y="148"/>
                </a:cubicBezTo>
                <a:cubicBezTo>
                  <a:pt x="460" y="162"/>
                  <a:pt x="460" y="184"/>
                  <a:pt x="460" y="205"/>
                </a:cubicBezTo>
                <a:cubicBezTo>
                  <a:pt x="460" y="219"/>
                  <a:pt x="460" y="240"/>
                  <a:pt x="453" y="254"/>
                </a:cubicBezTo>
                <a:cubicBezTo>
                  <a:pt x="446" y="325"/>
                  <a:pt x="410" y="382"/>
                  <a:pt x="361" y="410"/>
                </a:cubicBezTo>
                <a:cubicBezTo>
                  <a:pt x="354" y="417"/>
                  <a:pt x="340" y="424"/>
                  <a:pt x="326" y="431"/>
                </a:cubicBezTo>
                <a:cubicBezTo>
                  <a:pt x="304" y="431"/>
                  <a:pt x="290" y="438"/>
                  <a:pt x="269" y="438"/>
                </a:cubicBezTo>
                <a:cubicBezTo>
                  <a:pt x="255" y="431"/>
                  <a:pt x="234" y="431"/>
                  <a:pt x="227" y="424"/>
                </a:cubicBezTo>
                <a:cubicBezTo>
                  <a:pt x="213" y="417"/>
                  <a:pt x="198" y="403"/>
                  <a:pt x="191" y="396"/>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8" name="Freeform 17"/>
          <p:cNvSpPr>
            <a:spLocks noChangeArrowheads="1"/>
          </p:cNvSpPr>
          <p:nvPr userDrawn="1"/>
        </p:nvSpPr>
        <p:spPr bwMode="auto">
          <a:xfrm>
            <a:off x="4393063" y="4209012"/>
            <a:ext cx="495172" cy="575733"/>
          </a:xfrm>
          <a:custGeom>
            <a:avLst/>
            <a:gdLst>
              <a:gd name="T0" fmla="*/ 516 w 517"/>
              <a:gd name="T1" fmla="*/ 593 h 601"/>
              <a:gd name="T2" fmla="*/ 516 w 517"/>
              <a:gd name="T3" fmla="*/ 593 h 601"/>
              <a:gd name="T4" fmla="*/ 502 w 517"/>
              <a:gd name="T5" fmla="*/ 600 h 601"/>
              <a:gd name="T6" fmla="*/ 297 w 517"/>
              <a:gd name="T7" fmla="*/ 600 h 601"/>
              <a:gd name="T8" fmla="*/ 297 w 517"/>
              <a:gd name="T9" fmla="*/ 487 h 601"/>
              <a:gd name="T10" fmla="*/ 389 w 517"/>
              <a:gd name="T11" fmla="*/ 431 h 601"/>
              <a:gd name="T12" fmla="*/ 403 w 517"/>
              <a:gd name="T13" fmla="*/ 417 h 601"/>
              <a:gd name="T14" fmla="*/ 389 w 517"/>
              <a:gd name="T15" fmla="*/ 396 h 601"/>
              <a:gd name="T16" fmla="*/ 297 w 517"/>
              <a:gd name="T17" fmla="*/ 452 h 601"/>
              <a:gd name="T18" fmla="*/ 297 w 517"/>
              <a:gd name="T19" fmla="*/ 389 h 601"/>
              <a:gd name="T20" fmla="*/ 346 w 517"/>
              <a:gd name="T21" fmla="*/ 360 h 601"/>
              <a:gd name="T22" fmla="*/ 368 w 517"/>
              <a:gd name="T23" fmla="*/ 339 h 601"/>
              <a:gd name="T24" fmla="*/ 346 w 517"/>
              <a:gd name="T25" fmla="*/ 318 h 601"/>
              <a:gd name="T26" fmla="*/ 297 w 517"/>
              <a:gd name="T27" fmla="*/ 346 h 601"/>
              <a:gd name="T28" fmla="*/ 297 w 517"/>
              <a:gd name="T29" fmla="*/ 318 h 601"/>
              <a:gd name="T30" fmla="*/ 276 w 517"/>
              <a:gd name="T31" fmla="*/ 304 h 601"/>
              <a:gd name="T32" fmla="*/ 240 w 517"/>
              <a:gd name="T33" fmla="*/ 304 h 601"/>
              <a:gd name="T34" fmla="*/ 219 w 517"/>
              <a:gd name="T35" fmla="*/ 318 h 601"/>
              <a:gd name="T36" fmla="*/ 219 w 517"/>
              <a:gd name="T37" fmla="*/ 438 h 601"/>
              <a:gd name="T38" fmla="*/ 148 w 517"/>
              <a:gd name="T39" fmla="*/ 417 h 601"/>
              <a:gd name="T40" fmla="*/ 127 w 517"/>
              <a:gd name="T41" fmla="*/ 431 h 601"/>
              <a:gd name="T42" fmla="*/ 148 w 517"/>
              <a:gd name="T43" fmla="*/ 452 h 601"/>
              <a:gd name="T44" fmla="*/ 219 w 517"/>
              <a:gd name="T45" fmla="*/ 480 h 601"/>
              <a:gd name="T46" fmla="*/ 219 w 517"/>
              <a:gd name="T47" fmla="*/ 600 h 601"/>
              <a:gd name="T48" fmla="*/ 14 w 517"/>
              <a:gd name="T49" fmla="*/ 600 h 601"/>
              <a:gd name="T50" fmla="*/ 0 w 517"/>
              <a:gd name="T51" fmla="*/ 593 h 601"/>
              <a:gd name="T52" fmla="*/ 0 w 517"/>
              <a:gd name="T53" fmla="*/ 586 h 601"/>
              <a:gd name="T54" fmla="*/ 248 w 517"/>
              <a:gd name="T55" fmla="*/ 7 h 601"/>
              <a:gd name="T56" fmla="*/ 255 w 517"/>
              <a:gd name="T57" fmla="*/ 0 h 601"/>
              <a:gd name="T58" fmla="*/ 269 w 517"/>
              <a:gd name="T59" fmla="*/ 7 h 601"/>
              <a:gd name="T60" fmla="*/ 516 w 517"/>
              <a:gd name="T61" fmla="*/ 586 h 601"/>
              <a:gd name="T62" fmla="*/ 516 w 517"/>
              <a:gd name="T63" fmla="*/ 59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7" h="601">
                <a:moveTo>
                  <a:pt x="516" y="593"/>
                </a:moveTo>
                <a:lnTo>
                  <a:pt x="516" y="593"/>
                </a:lnTo>
                <a:cubicBezTo>
                  <a:pt x="509" y="600"/>
                  <a:pt x="509" y="600"/>
                  <a:pt x="502" y="600"/>
                </a:cubicBezTo>
                <a:cubicBezTo>
                  <a:pt x="297" y="600"/>
                  <a:pt x="297" y="600"/>
                  <a:pt x="297" y="600"/>
                </a:cubicBezTo>
                <a:cubicBezTo>
                  <a:pt x="297" y="487"/>
                  <a:pt x="297" y="487"/>
                  <a:pt x="297" y="487"/>
                </a:cubicBezTo>
                <a:cubicBezTo>
                  <a:pt x="389" y="431"/>
                  <a:pt x="389" y="431"/>
                  <a:pt x="389" y="431"/>
                </a:cubicBezTo>
                <a:cubicBezTo>
                  <a:pt x="396" y="431"/>
                  <a:pt x="403" y="424"/>
                  <a:pt x="403" y="417"/>
                </a:cubicBezTo>
                <a:cubicBezTo>
                  <a:pt x="403" y="403"/>
                  <a:pt x="396" y="396"/>
                  <a:pt x="389" y="396"/>
                </a:cubicBezTo>
                <a:cubicBezTo>
                  <a:pt x="297" y="452"/>
                  <a:pt x="297" y="452"/>
                  <a:pt x="297" y="452"/>
                </a:cubicBezTo>
                <a:cubicBezTo>
                  <a:pt x="297" y="389"/>
                  <a:pt x="297" y="389"/>
                  <a:pt x="297" y="389"/>
                </a:cubicBezTo>
                <a:cubicBezTo>
                  <a:pt x="346" y="360"/>
                  <a:pt x="346" y="360"/>
                  <a:pt x="346" y="360"/>
                </a:cubicBezTo>
                <a:cubicBezTo>
                  <a:pt x="361" y="360"/>
                  <a:pt x="368" y="346"/>
                  <a:pt x="368" y="339"/>
                </a:cubicBezTo>
                <a:cubicBezTo>
                  <a:pt x="368" y="332"/>
                  <a:pt x="361" y="318"/>
                  <a:pt x="346" y="318"/>
                </a:cubicBezTo>
                <a:cubicBezTo>
                  <a:pt x="297" y="346"/>
                  <a:pt x="297" y="346"/>
                  <a:pt x="297" y="346"/>
                </a:cubicBezTo>
                <a:cubicBezTo>
                  <a:pt x="297" y="318"/>
                  <a:pt x="297" y="318"/>
                  <a:pt x="297" y="318"/>
                </a:cubicBezTo>
                <a:cubicBezTo>
                  <a:pt x="297" y="311"/>
                  <a:pt x="283" y="304"/>
                  <a:pt x="276" y="304"/>
                </a:cubicBezTo>
                <a:cubicBezTo>
                  <a:pt x="240" y="304"/>
                  <a:pt x="240" y="304"/>
                  <a:pt x="240" y="304"/>
                </a:cubicBezTo>
                <a:cubicBezTo>
                  <a:pt x="226" y="304"/>
                  <a:pt x="219" y="311"/>
                  <a:pt x="219" y="318"/>
                </a:cubicBezTo>
                <a:cubicBezTo>
                  <a:pt x="219" y="438"/>
                  <a:pt x="219" y="438"/>
                  <a:pt x="219" y="438"/>
                </a:cubicBezTo>
                <a:cubicBezTo>
                  <a:pt x="148" y="417"/>
                  <a:pt x="148" y="417"/>
                  <a:pt x="148" y="417"/>
                </a:cubicBezTo>
                <a:cubicBezTo>
                  <a:pt x="134" y="417"/>
                  <a:pt x="127" y="424"/>
                  <a:pt x="127" y="431"/>
                </a:cubicBezTo>
                <a:cubicBezTo>
                  <a:pt x="127" y="445"/>
                  <a:pt x="134" y="452"/>
                  <a:pt x="148" y="452"/>
                </a:cubicBezTo>
                <a:cubicBezTo>
                  <a:pt x="219" y="480"/>
                  <a:pt x="219" y="480"/>
                  <a:pt x="219" y="480"/>
                </a:cubicBezTo>
                <a:cubicBezTo>
                  <a:pt x="219" y="600"/>
                  <a:pt x="219" y="600"/>
                  <a:pt x="219" y="600"/>
                </a:cubicBezTo>
                <a:cubicBezTo>
                  <a:pt x="14" y="600"/>
                  <a:pt x="14" y="600"/>
                  <a:pt x="14" y="600"/>
                </a:cubicBezTo>
                <a:cubicBezTo>
                  <a:pt x="7" y="600"/>
                  <a:pt x="0" y="600"/>
                  <a:pt x="0" y="593"/>
                </a:cubicBezTo>
                <a:lnTo>
                  <a:pt x="0" y="586"/>
                </a:lnTo>
                <a:cubicBezTo>
                  <a:pt x="248" y="7"/>
                  <a:pt x="248" y="7"/>
                  <a:pt x="248" y="7"/>
                </a:cubicBezTo>
                <a:cubicBezTo>
                  <a:pt x="248" y="0"/>
                  <a:pt x="255" y="0"/>
                  <a:pt x="255" y="0"/>
                </a:cubicBezTo>
                <a:cubicBezTo>
                  <a:pt x="262" y="0"/>
                  <a:pt x="269" y="0"/>
                  <a:pt x="269" y="7"/>
                </a:cubicBezTo>
                <a:cubicBezTo>
                  <a:pt x="516" y="586"/>
                  <a:pt x="516" y="586"/>
                  <a:pt x="516" y="586"/>
                </a:cubicBezTo>
                <a:lnTo>
                  <a:pt x="516" y="593"/>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9" name="Freeform 18"/>
          <p:cNvSpPr>
            <a:spLocks noChangeArrowheads="1"/>
          </p:cNvSpPr>
          <p:nvPr userDrawn="1"/>
        </p:nvSpPr>
        <p:spPr bwMode="auto">
          <a:xfrm>
            <a:off x="3343469" y="4209012"/>
            <a:ext cx="575583" cy="575733"/>
          </a:xfrm>
          <a:custGeom>
            <a:avLst/>
            <a:gdLst>
              <a:gd name="T0" fmla="*/ 593 w 601"/>
              <a:gd name="T1" fmla="*/ 240 h 601"/>
              <a:gd name="T2" fmla="*/ 551 w 601"/>
              <a:gd name="T3" fmla="*/ 134 h 601"/>
              <a:gd name="T4" fmla="*/ 473 w 601"/>
              <a:gd name="T5" fmla="*/ 49 h 601"/>
              <a:gd name="T6" fmla="*/ 360 w 601"/>
              <a:gd name="T7" fmla="*/ 7 h 601"/>
              <a:gd name="T8" fmla="*/ 240 w 601"/>
              <a:gd name="T9" fmla="*/ 7 h 601"/>
              <a:gd name="T10" fmla="*/ 134 w 601"/>
              <a:gd name="T11" fmla="*/ 49 h 601"/>
              <a:gd name="T12" fmla="*/ 49 w 601"/>
              <a:gd name="T13" fmla="*/ 134 h 601"/>
              <a:gd name="T14" fmla="*/ 7 w 601"/>
              <a:gd name="T15" fmla="*/ 240 h 601"/>
              <a:gd name="T16" fmla="*/ 7 w 601"/>
              <a:gd name="T17" fmla="*/ 360 h 601"/>
              <a:gd name="T18" fmla="*/ 49 w 601"/>
              <a:gd name="T19" fmla="*/ 473 h 601"/>
              <a:gd name="T20" fmla="*/ 134 w 601"/>
              <a:gd name="T21" fmla="*/ 551 h 601"/>
              <a:gd name="T22" fmla="*/ 240 w 601"/>
              <a:gd name="T23" fmla="*/ 593 h 601"/>
              <a:gd name="T24" fmla="*/ 360 w 601"/>
              <a:gd name="T25" fmla="*/ 593 h 601"/>
              <a:gd name="T26" fmla="*/ 473 w 601"/>
              <a:gd name="T27" fmla="*/ 551 h 601"/>
              <a:gd name="T28" fmla="*/ 551 w 601"/>
              <a:gd name="T29" fmla="*/ 473 h 601"/>
              <a:gd name="T30" fmla="*/ 593 w 601"/>
              <a:gd name="T31" fmla="*/ 360 h 601"/>
              <a:gd name="T32" fmla="*/ 593 w 601"/>
              <a:gd name="T33" fmla="*/ 240 h 601"/>
              <a:gd name="T34" fmla="*/ 558 w 601"/>
              <a:gd name="T35" fmla="*/ 297 h 601"/>
              <a:gd name="T36" fmla="*/ 374 w 601"/>
              <a:gd name="T37" fmla="*/ 275 h 601"/>
              <a:gd name="T38" fmla="*/ 501 w 601"/>
              <a:gd name="T39" fmla="*/ 141 h 601"/>
              <a:gd name="T40" fmla="*/ 473 w 601"/>
              <a:gd name="T41" fmla="*/ 106 h 601"/>
              <a:gd name="T42" fmla="*/ 339 w 601"/>
              <a:gd name="T43" fmla="*/ 205 h 601"/>
              <a:gd name="T44" fmla="*/ 304 w 601"/>
              <a:gd name="T45" fmla="*/ 42 h 601"/>
              <a:gd name="T46" fmla="*/ 240 w 601"/>
              <a:gd name="T47" fmla="*/ 49 h 601"/>
              <a:gd name="T48" fmla="*/ 190 w 601"/>
              <a:gd name="T49" fmla="*/ 71 h 601"/>
              <a:gd name="T50" fmla="*/ 289 w 601"/>
              <a:gd name="T51" fmla="*/ 219 h 601"/>
              <a:gd name="T52" fmla="*/ 190 w 601"/>
              <a:gd name="T53" fmla="*/ 71 h 601"/>
              <a:gd name="T54" fmla="*/ 42 w 601"/>
              <a:gd name="T55" fmla="*/ 304 h 601"/>
              <a:gd name="T56" fmla="*/ 311 w 601"/>
              <a:gd name="T57" fmla="*/ 254 h 601"/>
              <a:gd name="T58" fmla="*/ 318 w 601"/>
              <a:gd name="T59" fmla="*/ 304 h 601"/>
              <a:gd name="T60" fmla="*/ 113 w 601"/>
              <a:gd name="T61" fmla="*/ 473 h 601"/>
              <a:gd name="T62" fmla="*/ 304 w 601"/>
              <a:gd name="T63" fmla="*/ 558 h 601"/>
              <a:gd name="T64" fmla="*/ 134 w 601"/>
              <a:gd name="T65" fmla="*/ 502 h 601"/>
              <a:gd name="T66" fmla="*/ 346 w 601"/>
              <a:gd name="T67" fmla="*/ 346 h 601"/>
              <a:gd name="T68" fmla="*/ 402 w 601"/>
              <a:gd name="T69" fmla="*/ 537 h 601"/>
              <a:gd name="T70" fmla="*/ 445 w 601"/>
              <a:gd name="T71" fmla="*/ 516 h 601"/>
              <a:gd name="T72" fmla="*/ 395 w 601"/>
              <a:gd name="T73" fmla="*/ 332 h 601"/>
              <a:gd name="T74" fmla="*/ 445 w 601"/>
              <a:gd name="T75" fmla="*/ 51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1">
                <a:moveTo>
                  <a:pt x="593" y="240"/>
                </a:moveTo>
                <a:lnTo>
                  <a:pt x="593" y="240"/>
                </a:lnTo>
                <a:cubicBezTo>
                  <a:pt x="593" y="219"/>
                  <a:pt x="586" y="205"/>
                  <a:pt x="579" y="184"/>
                </a:cubicBezTo>
                <a:cubicBezTo>
                  <a:pt x="572" y="169"/>
                  <a:pt x="565" y="148"/>
                  <a:pt x="551" y="134"/>
                </a:cubicBezTo>
                <a:cubicBezTo>
                  <a:pt x="544" y="120"/>
                  <a:pt x="530" y="99"/>
                  <a:pt x="515" y="85"/>
                </a:cubicBezTo>
                <a:cubicBezTo>
                  <a:pt x="501" y="78"/>
                  <a:pt x="487" y="63"/>
                  <a:pt x="473" y="49"/>
                </a:cubicBezTo>
                <a:cubicBezTo>
                  <a:pt x="452" y="42"/>
                  <a:pt x="438" y="28"/>
                  <a:pt x="417" y="21"/>
                </a:cubicBezTo>
                <a:cubicBezTo>
                  <a:pt x="402" y="14"/>
                  <a:pt x="381" y="7"/>
                  <a:pt x="360" y="7"/>
                </a:cubicBezTo>
                <a:cubicBezTo>
                  <a:pt x="339" y="0"/>
                  <a:pt x="325" y="0"/>
                  <a:pt x="304" y="0"/>
                </a:cubicBezTo>
                <a:cubicBezTo>
                  <a:pt x="282" y="0"/>
                  <a:pt x="261" y="0"/>
                  <a:pt x="240" y="7"/>
                </a:cubicBezTo>
                <a:cubicBezTo>
                  <a:pt x="219" y="7"/>
                  <a:pt x="204" y="14"/>
                  <a:pt x="183" y="21"/>
                </a:cubicBezTo>
                <a:cubicBezTo>
                  <a:pt x="169" y="28"/>
                  <a:pt x="148" y="42"/>
                  <a:pt x="134" y="49"/>
                </a:cubicBezTo>
                <a:cubicBezTo>
                  <a:pt x="120" y="63"/>
                  <a:pt x="99" y="78"/>
                  <a:pt x="84" y="85"/>
                </a:cubicBezTo>
                <a:cubicBezTo>
                  <a:pt x="77" y="99"/>
                  <a:pt x="63" y="120"/>
                  <a:pt x="49" y="134"/>
                </a:cubicBezTo>
                <a:cubicBezTo>
                  <a:pt x="42" y="148"/>
                  <a:pt x="28" y="169"/>
                  <a:pt x="21" y="184"/>
                </a:cubicBezTo>
                <a:cubicBezTo>
                  <a:pt x="14" y="205"/>
                  <a:pt x="7" y="219"/>
                  <a:pt x="7" y="240"/>
                </a:cubicBezTo>
                <a:cubicBezTo>
                  <a:pt x="0" y="261"/>
                  <a:pt x="0" y="282"/>
                  <a:pt x="0" y="304"/>
                </a:cubicBezTo>
                <a:cubicBezTo>
                  <a:pt x="0" y="325"/>
                  <a:pt x="0" y="339"/>
                  <a:pt x="7" y="360"/>
                </a:cubicBezTo>
                <a:cubicBezTo>
                  <a:pt x="7" y="382"/>
                  <a:pt x="14" y="403"/>
                  <a:pt x="21" y="417"/>
                </a:cubicBezTo>
                <a:cubicBezTo>
                  <a:pt x="28" y="438"/>
                  <a:pt x="42" y="452"/>
                  <a:pt x="49" y="473"/>
                </a:cubicBezTo>
                <a:cubicBezTo>
                  <a:pt x="63" y="487"/>
                  <a:pt x="77" y="502"/>
                  <a:pt x="84" y="516"/>
                </a:cubicBezTo>
                <a:cubicBezTo>
                  <a:pt x="99" y="530"/>
                  <a:pt x="120" y="544"/>
                  <a:pt x="134" y="551"/>
                </a:cubicBezTo>
                <a:cubicBezTo>
                  <a:pt x="148" y="565"/>
                  <a:pt x="169" y="572"/>
                  <a:pt x="183" y="579"/>
                </a:cubicBezTo>
                <a:cubicBezTo>
                  <a:pt x="204" y="586"/>
                  <a:pt x="219" y="593"/>
                  <a:pt x="240" y="593"/>
                </a:cubicBezTo>
                <a:cubicBezTo>
                  <a:pt x="261" y="600"/>
                  <a:pt x="282" y="600"/>
                  <a:pt x="304" y="600"/>
                </a:cubicBezTo>
                <a:cubicBezTo>
                  <a:pt x="325" y="600"/>
                  <a:pt x="339" y="600"/>
                  <a:pt x="360" y="593"/>
                </a:cubicBezTo>
                <a:cubicBezTo>
                  <a:pt x="381" y="593"/>
                  <a:pt x="402" y="586"/>
                  <a:pt x="417" y="579"/>
                </a:cubicBezTo>
                <a:cubicBezTo>
                  <a:pt x="438" y="572"/>
                  <a:pt x="452" y="565"/>
                  <a:pt x="473" y="551"/>
                </a:cubicBezTo>
                <a:cubicBezTo>
                  <a:pt x="487" y="544"/>
                  <a:pt x="501" y="530"/>
                  <a:pt x="515" y="516"/>
                </a:cubicBezTo>
                <a:cubicBezTo>
                  <a:pt x="530" y="502"/>
                  <a:pt x="544" y="487"/>
                  <a:pt x="551" y="473"/>
                </a:cubicBezTo>
                <a:cubicBezTo>
                  <a:pt x="565" y="452"/>
                  <a:pt x="572" y="438"/>
                  <a:pt x="579" y="417"/>
                </a:cubicBezTo>
                <a:cubicBezTo>
                  <a:pt x="586" y="403"/>
                  <a:pt x="593" y="382"/>
                  <a:pt x="593" y="360"/>
                </a:cubicBezTo>
                <a:cubicBezTo>
                  <a:pt x="600" y="339"/>
                  <a:pt x="600" y="325"/>
                  <a:pt x="600" y="304"/>
                </a:cubicBezTo>
                <a:cubicBezTo>
                  <a:pt x="600" y="282"/>
                  <a:pt x="600" y="261"/>
                  <a:pt x="593" y="240"/>
                </a:cubicBezTo>
                <a:close/>
                <a:moveTo>
                  <a:pt x="558" y="297"/>
                </a:moveTo>
                <a:lnTo>
                  <a:pt x="558" y="297"/>
                </a:lnTo>
                <a:cubicBezTo>
                  <a:pt x="558" y="297"/>
                  <a:pt x="466" y="282"/>
                  <a:pt x="381" y="289"/>
                </a:cubicBezTo>
                <a:cubicBezTo>
                  <a:pt x="374" y="282"/>
                  <a:pt x="374" y="282"/>
                  <a:pt x="374" y="275"/>
                </a:cubicBezTo>
                <a:cubicBezTo>
                  <a:pt x="367" y="261"/>
                  <a:pt x="360" y="254"/>
                  <a:pt x="360" y="240"/>
                </a:cubicBezTo>
                <a:cubicBezTo>
                  <a:pt x="459" y="198"/>
                  <a:pt x="501" y="141"/>
                  <a:pt x="501" y="141"/>
                </a:cubicBezTo>
                <a:cubicBezTo>
                  <a:pt x="537" y="184"/>
                  <a:pt x="558" y="240"/>
                  <a:pt x="558" y="297"/>
                </a:cubicBezTo>
                <a:close/>
                <a:moveTo>
                  <a:pt x="473" y="106"/>
                </a:moveTo>
                <a:lnTo>
                  <a:pt x="473" y="106"/>
                </a:lnTo>
                <a:cubicBezTo>
                  <a:pt x="473" y="106"/>
                  <a:pt x="431" y="162"/>
                  <a:pt x="339" y="205"/>
                </a:cubicBezTo>
                <a:cubicBezTo>
                  <a:pt x="289" y="120"/>
                  <a:pt x="247" y="56"/>
                  <a:pt x="240" y="49"/>
                </a:cubicBezTo>
                <a:cubicBezTo>
                  <a:pt x="261" y="49"/>
                  <a:pt x="282" y="42"/>
                  <a:pt x="304" y="42"/>
                </a:cubicBezTo>
                <a:cubicBezTo>
                  <a:pt x="367" y="42"/>
                  <a:pt x="424" y="71"/>
                  <a:pt x="473" y="106"/>
                </a:cubicBezTo>
                <a:close/>
                <a:moveTo>
                  <a:pt x="240" y="49"/>
                </a:moveTo>
                <a:lnTo>
                  <a:pt x="240" y="49"/>
                </a:lnTo>
                <a:close/>
                <a:moveTo>
                  <a:pt x="190" y="71"/>
                </a:moveTo>
                <a:lnTo>
                  <a:pt x="190" y="71"/>
                </a:lnTo>
                <a:cubicBezTo>
                  <a:pt x="197" y="71"/>
                  <a:pt x="240" y="134"/>
                  <a:pt x="289" y="219"/>
                </a:cubicBezTo>
                <a:cubicBezTo>
                  <a:pt x="162" y="247"/>
                  <a:pt x="56" y="247"/>
                  <a:pt x="49" y="247"/>
                </a:cubicBezTo>
                <a:cubicBezTo>
                  <a:pt x="63" y="169"/>
                  <a:pt x="120" y="106"/>
                  <a:pt x="190" y="71"/>
                </a:cubicBezTo>
                <a:close/>
                <a:moveTo>
                  <a:pt x="42" y="304"/>
                </a:moveTo>
                <a:lnTo>
                  <a:pt x="42" y="304"/>
                </a:lnTo>
                <a:cubicBezTo>
                  <a:pt x="42" y="297"/>
                  <a:pt x="42" y="297"/>
                  <a:pt x="42" y="297"/>
                </a:cubicBezTo>
                <a:cubicBezTo>
                  <a:pt x="49" y="297"/>
                  <a:pt x="176" y="297"/>
                  <a:pt x="311" y="254"/>
                </a:cubicBezTo>
                <a:cubicBezTo>
                  <a:pt x="318" y="268"/>
                  <a:pt x="325" y="282"/>
                  <a:pt x="332" y="304"/>
                </a:cubicBezTo>
                <a:cubicBezTo>
                  <a:pt x="325" y="304"/>
                  <a:pt x="325" y="304"/>
                  <a:pt x="318" y="304"/>
                </a:cubicBezTo>
                <a:cubicBezTo>
                  <a:pt x="183" y="346"/>
                  <a:pt x="113" y="473"/>
                  <a:pt x="113" y="473"/>
                </a:cubicBezTo>
                <a:lnTo>
                  <a:pt x="113" y="473"/>
                </a:lnTo>
                <a:cubicBezTo>
                  <a:pt x="70" y="431"/>
                  <a:pt x="42" y="367"/>
                  <a:pt x="42" y="304"/>
                </a:cubicBezTo>
                <a:close/>
                <a:moveTo>
                  <a:pt x="304" y="558"/>
                </a:moveTo>
                <a:lnTo>
                  <a:pt x="304" y="558"/>
                </a:lnTo>
                <a:cubicBezTo>
                  <a:pt x="240" y="558"/>
                  <a:pt x="183" y="537"/>
                  <a:pt x="134" y="502"/>
                </a:cubicBezTo>
                <a:cubicBezTo>
                  <a:pt x="141" y="502"/>
                  <a:pt x="141" y="502"/>
                  <a:pt x="141" y="502"/>
                </a:cubicBezTo>
                <a:cubicBezTo>
                  <a:pt x="141" y="502"/>
                  <a:pt x="190" y="396"/>
                  <a:pt x="346" y="346"/>
                </a:cubicBezTo>
                <a:lnTo>
                  <a:pt x="346" y="346"/>
                </a:lnTo>
                <a:cubicBezTo>
                  <a:pt x="381" y="438"/>
                  <a:pt x="395" y="516"/>
                  <a:pt x="402" y="537"/>
                </a:cubicBezTo>
                <a:cubicBezTo>
                  <a:pt x="374" y="551"/>
                  <a:pt x="339" y="558"/>
                  <a:pt x="304" y="558"/>
                </a:cubicBezTo>
                <a:close/>
                <a:moveTo>
                  <a:pt x="445" y="516"/>
                </a:moveTo>
                <a:lnTo>
                  <a:pt x="445" y="516"/>
                </a:lnTo>
                <a:cubicBezTo>
                  <a:pt x="445" y="502"/>
                  <a:pt x="431" y="424"/>
                  <a:pt x="395" y="332"/>
                </a:cubicBezTo>
                <a:cubicBezTo>
                  <a:pt x="480" y="318"/>
                  <a:pt x="551" y="339"/>
                  <a:pt x="558" y="339"/>
                </a:cubicBezTo>
                <a:cubicBezTo>
                  <a:pt x="544" y="417"/>
                  <a:pt x="501" y="473"/>
                  <a:pt x="445" y="51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0" name="Freeform 25"/>
          <p:cNvSpPr>
            <a:spLocks noChangeArrowheads="1"/>
          </p:cNvSpPr>
          <p:nvPr userDrawn="1"/>
        </p:nvSpPr>
        <p:spPr bwMode="auto">
          <a:xfrm>
            <a:off x="8409450" y="3235346"/>
            <a:ext cx="579814" cy="491067"/>
          </a:xfrm>
          <a:custGeom>
            <a:avLst/>
            <a:gdLst>
              <a:gd name="T0" fmla="*/ 21 w 602"/>
              <a:gd name="T1" fmla="*/ 509 h 510"/>
              <a:gd name="T2" fmla="*/ 21 w 602"/>
              <a:gd name="T3" fmla="*/ 509 h 510"/>
              <a:gd name="T4" fmla="*/ 580 w 602"/>
              <a:gd name="T5" fmla="*/ 509 h 510"/>
              <a:gd name="T6" fmla="*/ 601 w 602"/>
              <a:gd name="T7" fmla="*/ 488 h 510"/>
              <a:gd name="T8" fmla="*/ 601 w 602"/>
              <a:gd name="T9" fmla="*/ 481 h 510"/>
              <a:gd name="T10" fmla="*/ 580 w 602"/>
              <a:gd name="T11" fmla="*/ 452 h 510"/>
              <a:gd name="T12" fmla="*/ 21 w 602"/>
              <a:gd name="T13" fmla="*/ 452 h 510"/>
              <a:gd name="T14" fmla="*/ 0 w 602"/>
              <a:gd name="T15" fmla="*/ 481 h 510"/>
              <a:gd name="T16" fmla="*/ 0 w 602"/>
              <a:gd name="T17" fmla="*/ 488 h 510"/>
              <a:gd name="T18" fmla="*/ 21 w 602"/>
              <a:gd name="T19" fmla="*/ 509 h 510"/>
              <a:gd name="T20" fmla="*/ 113 w 602"/>
              <a:gd name="T21" fmla="*/ 424 h 510"/>
              <a:gd name="T22" fmla="*/ 113 w 602"/>
              <a:gd name="T23" fmla="*/ 424 h 510"/>
              <a:gd name="T24" fmla="*/ 170 w 602"/>
              <a:gd name="T25" fmla="*/ 424 h 510"/>
              <a:gd name="T26" fmla="*/ 198 w 602"/>
              <a:gd name="T27" fmla="*/ 396 h 510"/>
              <a:gd name="T28" fmla="*/ 198 w 602"/>
              <a:gd name="T29" fmla="*/ 28 h 510"/>
              <a:gd name="T30" fmla="*/ 170 w 602"/>
              <a:gd name="T31" fmla="*/ 0 h 510"/>
              <a:gd name="T32" fmla="*/ 113 w 602"/>
              <a:gd name="T33" fmla="*/ 0 h 510"/>
              <a:gd name="T34" fmla="*/ 85 w 602"/>
              <a:gd name="T35" fmla="*/ 28 h 510"/>
              <a:gd name="T36" fmla="*/ 85 w 602"/>
              <a:gd name="T37" fmla="*/ 396 h 510"/>
              <a:gd name="T38" fmla="*/ 113 w 602"/>
              <a:gd name="T39" fmla="*/ 424 h 510"/>
              <a:gd name="T40" fmla="*/ 269 w 602"/>
              <a:gd name="T41" fmla="*/ 424 h 510"/>
              <a:gd name="T42" fmla="*/ 269 w 602"/>
              <a:gd name="T43" fmla="*/ 424 h 510"/>
              <a:gd name="T44" fmla="*/ 325 w 602"/>
              <a:gd name="T45" fmla="*/ 424 h 510"/>
              <a:gd name="T46" fmla="*/ 353 w 602"/>
              <a:gd name="T47" fmla="*/ 396 h 510"/>
              <a:gd name="T48" fmla="*/ 353 w 602"/>
              <a:gd name="T49" fmla="*/ 163 h 510"/>
              <a:gd name="T50" fmla="*/ 325 w 602"/>
              <a:gd name="T51" fmla="*/ 134 h 510"/>
              <a:gd name="T52" fmla="*/ 269 w 602"/>
              <a:gd name="T53" fmla="*/ 134 h 510"/>
              <a:gd name="T54" fmla="*/ 240 w 602"/>
              <a:gd name="T55" fmla="*/ 163 h 510"/>
              <a:gd name="T56" fmla="*/ 240 w 602"/>
              <a:gd name="T57" fmla="*/ 396 h 510"/>
              <a:gd name="T58" fmla="*/ 269 w 602"/>
              <a:gd name="T59" fmla="*/ 424 h 510"/>
              <a:gd name="T60" fmla="*/ 431 w 602"/>
              <a:gd name="T61" fmla="*/ 424 h 510"/>
              <a:gd name="T62" fmla="*/ 431 w 602"/>
              <a:gd name="T63" fmla="*/ 424 h 510"/>
              <a:gd name="T64" fmla="*/ 488 w 602"/>
              <a:gd name="T65" fmla="*/ 424 h 510"/>
              <a:gd name="T66" fmla="*/ 516 w 602"/>
              <a:gd name="T67" fmla="*/ 396 h 510"/>
              <a:gd name="T68" fmla="*/ 516 w 602"/>
              <a:gd name="T69" fmla="*/ 297 h 510"/>
              <a:gd name="T70" fmla="*/ 488 w 602"/>
              <a:gd name="T71" fmla="*/ 269 h 510"/>
              <a:gd name="T72" fmla="*/ 431 w 602"/>
              <a:gd name="T73" fmla="*/ 269 h 510"/>
              <a:gd name="T74" fmla="*/ 403 w 602"/>
              <a:gd name="T75" fmla="*/ 297 h 510"/>
              <a:gd name="T76" fmla="*/ 403 w 602"/>
              <a:gd name="T77" fmla="*/ 396 h 510"/>
              <a:gd name="T78" fmla="*/ 431 w 602"/>
              <a:gd name="T79"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10">
                <a:moveTo>
                  <a:pt x="21" y="509"/>
                </a:moveTo>
                <a:lnTo>
                  <a:pt x="21" y="509"/>
                </a:lnTo>
                <a:cubicBezTo>
                  <a:pt x="580" y="509"/>
                  <a:pt x="580" y="509"/>
                  <a:pt x="580" y="509"/>
                </a:cubicBezTo>
                <a:cubicBezTo>
                  <a:pt x="594" y="509"/>
                  <a:pt x="601" y="502"/>
                  <a:pt x="601" y="488"/>
                </a:cubicBezTo>
                <a:cubicBezTo>
                  <a:pt x="601" y="481"/>
                  <a:pt x="601" y="481"/>
                  <a:pt x="601" y="481"/>
                </a:cubicBezTo>
                <a:cubicBezTo>
                  <a:pt x="601" y="467"/>
                  <a:pt x="594" y="452"/>
                  <a:pt x="580" y="452"/>
                </a:cubicBezTo>
                <a:cubicBezTo>
                  <a:pt x="21" y="452"/>
                  <a:pt x="21" y="452"/>
                  <a:pt x="21" y="452"/>
                </a:cubicBezTo>
                <a:cubicBezTo>
                  <a:pt x="7" y="452"/>
                  <a:pt x="0" y="467"/>
                  <a:pt x="0" y="481"/>
                </a:cubicBezTo>
                <a:cubicBezTo>
                  <a:pt x="0" y="488"/>
                  <a:pt x="0" y="488"/>
                  <a:pt x="0" y="488"/>
                </a:cubicBezTo>
                <a:cubicBezTo>
                  <a:pt x="0" y="502"/>
                  <a:pt x="7" y="509"/>
                  <a:pt x="21" y="509"/>
                </a:cubicBezTo>
                <a:close/>
                <a:moveTo>
                  <a:pt x="113" y="424"/>
                </a:moveTo>
                <a:lnTo>
                  <a:pt x="113" y="424"/>
                </a:lnTo>
                <a:cubicBezTo>
                  <a:pt x="170" y="424"/>
                  <a:pt x="170" y="424"/>
                  <a:pt x="170" y="424"/>
                </a:cubicBezTo>
                <a:cubicBezTo>
                  <a:pt x="184" y="424"/>
                  <a:pt x="198" y="417"/>
                  <a:pt x="198" y="396"/>
                </a:cubicBezTo>
                <a:cubicBezTo>
                  <a:pt x="198" y="28"/>
                  <a:pt x="198" y="28"/>
                  <a:pt x="198" y="28"/>
                </a:cubicBezTo>
                <a:cubicBezTo>
                  <a:pt x="198" y="14"/>
                  <a:pt x="184" y="0"/>
                  <a:pt x="170" y="0"/>
                </a:cubicBezTo>
                <a:cubicBezTo>
                  <a:pt x="113" y="0"/>
                  <a:pt x="113" y="0"/>
                  <a:pt x="113" y="0"/>
                </a:cubicBezTo>
                <a:cubicBezTo>
                  <a:pt x="92" y="0"/>
                  <a:pt x="85" y="14"/>
                  <a:pt x="85" y="28"/>
                </a:cubicBezTo>
                <a:cubicBezTo>
                  <a:pt x="85" y="396"/>
                  <a:pt x="85" y="396"/>
                  <a:pt x="85" y="396"/>
                </a:cubicBezTo>
                <a:cubicBezTo>
                  <a:pt x="85" y="417"/>
                  <a:pt x="92" y="424"/>
                  <a:pt x="113" y="424"/>
                </a:cubicBezTo>
                <a:close/>
                <a:moveTo>
                  <a:pt x="269" y="424"/>
                </a:moveTo>
                <a:lnTo>
                  <a:pt x="269" y="424"/>
                </a:lnTo>
                <a:cubicBezTo>
                  <a:pt x="325" y="424"/>
                  <a:pt x="325" y="424"/>
                  <a:pt x="325" y="424"/>
                </a:cubicBezTo>
                <a:cubicBezTo>
                  <a:pt x="346" y="424"/>
                  <a:pt x="353" y="417"/>
                  <a:pt x="353" y="396"/>
                </a:cubicBezTo>
                <a:cubicBezTo>
                  <a:pt x="353" y="163"/>
                  <a:pt x="353" y="163"/>
                  <a:pt x="353" y="163"/>
                </a:cubicBezTo>
                <a:cubicBezTo>
                  <a:pt x="353" y="149"/>
                  <a:pt x="346" y="134"/>
                  <a:pt x="325" y="134"/>
                </a:cubicBezTo>
                <a:cubicBezTo>
                  <a:pt x="269" y="134"/>
                  <a:pt x="269" y="134"/>
                  <a:pt x="269" y="134"/>
                </a:cubicBezTo>
                <a:cubicBezTo>
                  <a:pt x="255" y="134"/>
                  <a:pt x="240" y="149"/>
                  <a:pt x="240" y="163"/>
                </a:cubicBezTo>
                <a:cubicBezTo>
                  <a:pt x="240" y="396"/>
                  <a:pt x="240" y="396"/>
                  <a:pt x="240" y="396"/>
                </a:cubicBezTo>
                <a:cubicBezTo>
                  <a:pt x="240" y="417"/>
                  <a:pt x="255" y="424"/>
                  <a:pt x="269" y="424"/>
                </a:cubicBezTo>
                <a:close/>
                <a:moveTo>
                  <a:pt x="431" y="424"/>
                </a:moveTo>
                <a:lnTo>
                  <a:pt x="431" y="424"/>
                </a:lnTo>
                <a:cubicBezTo>
                  <a:pt x="488" y="424"/>
                  <a:pt x="488" y="424"/>
                  <a:pt x="488" y="424"/>
                </a:cubicBezTo>
                <a:cubicBezTo>
                  <a:pt x="502" y="424"/>
                  <a:pt x="516" y="417"/>
                  <a:pt x="516" y="396"/>
                </a:cubicBezTo>
                <a:cubicBezTo>
                  <a:pt x="516" y="297"/>
                  <a:pt x="516" y="297"/>
                  <a:pt x="516" y="297"/>
                </a:cubicBezTo>
                <a:cubicBezTo>
                  <a:pt x="516" y="276"/>
                  <a:pt x="502" y="269"/>
                  <a:pt x="488" y="269"/>
                </a:cubicBezTo>
                <a:cubicBezTo>
                  <a:pt x="431" y="269"/>
                  <a:pt x="431" y="269"/>
                  <a:pt x="431" y="269"/>
                </a:cubicBezTo>
                <a:cubicBezTo>
                  <a:pt x="417" y="269"/>
                  <a:pt x="403" y="276"/>
                  <a:pt x="403" y="297"/>
                </a:cubicBezTo>
                <a:cubicBezTo>
                  <a:pt x="403" y="396"/>
                  <a:pt x="403" y="396"/>
                  <a:pt x="403" y="396"/>
                </a:cubicBezTo>
                <a:cubicBezTo>
                  <a:pt x="403" y="417"/>
                  <a:pt x="417" y="424"/>
                  <a:pt x="431" y="42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1" name="Freeform 26"/>
          <p:cNvSpPr>
            <a:spLocks noChangeArrowheads="1"/>
          </p:cNvSpPr>
          <p:nvPr userDrawn="1"/>
        </p:nvSpPr>
        <p:spPr bwMode="auto">
          <a:xfrm>
            <a:off x="7389482" y="3235346"/>
            <a:ext cx="584048" cy="491067"/>
          </a:xfrm>
          <a:custGeom>
            <a:avLst/>
            <a:gdLst>
              <a:gd name="T0" fmla="*/ 579 w 609"/>
              <a:gd name="T1" fmla="*/ 509 h 510"/>
              <a:gd name="T2" fmla="*/ 579 w 609"/>
              <a:gd name="T3" fmla="*/ 509 h 510"/>
              <a:gd name="T4" fmla="*/ 28 w 609"/>
              <a:gd name="T5" fmla="*/ 509 h 510"/>
              <a:gd name="T6" fmla="*/ 0 w 609"/>
              <a:gd name="T7" fmla="*/ 488 h 510"/>
              <a:gd name="T8" fmla="*/ 0 w 609"/>
              <a:gd name="T9" fmla="*/ 481 h 510"/>
              <a:gd name="T10" fmla="*/ 28 w 609"/>
              <a:gd name="T11" fmla="*/ 452 h 510"/>
              <a:gd name="T12" fmla="*/ 579 w 609"/>
              <a:gd name="T13" fmla="*/ 452 h 510"/>
              <a:gd name="T14" fmla="*/ 608 w 609"/>
              <a:gd name="T15" fmla="*/ 481 h 510"/>
              <a:gd name="T16" fmla="*/ 608 w 609"/>
              <a:gd name="T17" fmla="*/ 488 h 510"/>
              <a:gd name="T18" fmla="*/ 579 w 609"/>
              <a:gd name="T19" fmla="*/ 509 h 510"/>
              <a:gd name="T20" fmla="*/ 523 w 609"/>
              <a:gd name="T21" fmla="*/ 396 h 510"/>
              <a:gd name="T22" fmla="*/ 523 w 609"/>
              <a:gd name="T23" fmla="*/ 396 h 510"/>
              <a:gd name="T24" fmla="*/ 495 w 609"/>
              <a:gd name="T25" fmla="*/ 424 h 510"/>
              <a:gd name="T26" fmla="*/ 438 w 609"/>
              <a:gd name="T27" fmla="*/ 424 h 510"/>
              <a:gd name="T28" fmla="*/ 410 w 609"/>
              <a:gd name="T29" fmla="*/ 396 h 510"/>
              <a:gd name="T30" fmla="*/ 410 w 609"/>
              <a:gd name="T31" fmla="*/ 198 h 510"/>
              <a:gd name="T32" fmla="*/ 410 w 609"/>
              <a:gd name="T33" fmla="*/ 198 h 510"/>
              <a:gd name="T34" fmla="*/ 410 w 609"/>
              <a:gd name="T35" fmla="*/ 141 h 510"/>
              <a:gd name="T36" fmla="*/ 438 w 609"/>
              <a:gd name="T37" fmla="*/ 113 h 510"/>
              <a:gd name="T38" fmla="*/ 495 w 609"/>
              <a:gd name="T39" fmla="*/ 113 h 510"/>
              <a:gd name="T40" fmla="*/ 523 w 609"/>
              <a:gd name="T41" fmla="*/ 141 h 510"/>
              <a:gd name="T42" fmla="*/ 523 w 609"/>
              <a:gd name="T43" fmla="*/ 339 h 510"/>
              <a:gd name="T44" fmla="*/ 523 w 609"/>
              <a:gd name="T45" fmla="*/ 339 h 510"/>
              <a:gd name="T46" fmla="*/ 523 w 609"/>
              <a:gd name="T47" fmla="*/ 396 h 510"/>
              <a:gd name="T48" fmla="*/ 332 w 609"/>
              <a:gd name="T49" fmla="*/ 424 h 510"/>
              <a:gd name="T50" fmla="*/ 332 w 609"/>
              <a:gd name="T51" fmla="*/ 424 h 510"/>
              <a:gd name="T52" fmla="*/ 276 w 609"/>
              <a:gd name="T53" fmla="*/ 424 h 510"/>
              <a:gd name="T54" fmla="*/ 247 w 609"/>
              <a:gd name="T55" fmla="*/ 396 h 510"/>
              <a:gd name="T56" fmla="*/ 247 w 609"/>
              <a:gd name="T57" fmla="*/ 339 h 510"/>
              <a:gd name="T58" fmla="*/ 247 w 609"/>
              <a:gd name="T59" fmla="*/ 85 h 510"/>
              <a:gd name="T60" fmla="*/ 247 w 609"/>
              <a:gd name="T61" fmla="*/ 28 h 510"/>
              <a:gd name="T62" fmla="*/ 276 w 609"/>
              <a:gd name="T63" fmla="*/ 0 h 510"/>
              <a:gd name="T64" fmla="*/ 332 w 609"/>
              <a:gd name="T65" fmla="*/ 0 h 510"/>
              <a:gd name="T66" fmla="*/ 360 w 609"/>
              <a:gd name="T67" fmla="*/ 28 h 510"/>
              <a:gd name="T68" fmla="*/ 360 w 609"/>
              <a:gd name="T69" fmla="*/ 85 h 510"/>
              <a:gd name="T70" fmla="*/ 360 w 609"/>
              <a:gd name="T71" fmla="*/ 339 h 510"/>
              <a:gd name="T72" fmla="*/ 360 w 609"/>
              <a:gd name="T73" fmla="*/ 396 h 510"/>
              <a:gd name="T74" fmla="*/ 332 w 609"/>
              <a:gd name="T75" fmla="*/ 424 h 510"/>
              <a:gd name="T76" fmla="*/ 169 w 609"/>
              <a:gd name="T77" fmla="*/ 424 h 510"/>
              <a:gd name="T78" fmla="*/ 169 w 609"/>
              <a:gd name="T79" fmla="*/ 424 h 510"/>
              <a:gd name="T80" fmla="*/ 113 w 609"/>
              <a:gd name="T81" fmla="*/ 424 h 510"/>
              <a:gd name="T82" fmla="*/ 85 w 609"/>
              <a:gd name="T83" fmla="*/ 396 h 510"/>
              <a:gd name="T84" fmla="*/ 85 w 609"/>
              <a:gd name="T85" fmla="*/ 339 h 510"/>
              <a:gd name="T86" fmla="*/ 85 w 609"/>
              <a:gd name="T87" fmla="*/ 339 h 510"/>
              <a:gd name="T88" fmla="*/ 85 w 609"/>
              <a:gd name="T89" fmla="*/ 283 h 510"/>
              <a:gd name="T90" fmla="*/ 113 w 609"/>
              <a:gd name="T91" fmla="*/ 254 h 510"/>
              <a:gd name="T92" fmla="*/ 169 w 609"/>
              <a:gd name="T93" fmla="*/ 254 h 510"/>
              <a:gd name="T94" fmla="*/ 198 w 609"/>
              <a:gd name="T95" fmla="*/ 283 h 510"/>
              <a:gd name="T96" fmla="*/ 198 w 609"/>
              <a:gd name="T97" fmla="*/ 339 h 510"/>
              <a:gd name="T98" fmla="*/ 198 w 609"/>
              <a:gd name="T99" fmla="*/ 339 h 510"/>
              <a:gd name="T100" fmla="*/ 198 w 609"/>
              <a:gd name="T101" fmla="*/ 396 h 510"/>
              <a:gd name="T102" fmla="*/ 169 w 609"/>
              <a:gd name="T103"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510">
                <a:moveTo>
                  <a:pt x="579" y="509"/>
                </a:moveTo>
                <a:lnTo>
                  <a:pt x="579" y="509"/>
                </a:lnTo>
                <a:cubicBezTo>
                  <a:pt x="28" y="509"/>
                  <a:pt x="28" y="509"/>
                  <a:pt x="28" y="509"/>
                </a:cubicBezTo>
                <a:cubicBezTo>
                  <a:pt x="14" y="509"/>
                  <a:pt x="0" y="502"/>
                  <a:pt x="0" y="488"/>
                </a:cubicBezTo>
                <a:cubicBezTo>
                  <a:pt x="0" y="481"/>
                  <a:pt x="0" y="481"/>
                  <a:pt x="0" y="481"/>
                </a:cubicBezTo>
                <a:cubicBezTo>
                  <a:pt x="0" y="467"/>
                  <a:pt x="14" y="452"/>
                  <a:pt x="28" y="452"/>
                </a:cubicBezTo>
                <a:cubicBezTo>
                  <a:pt x="579" y="452"/>
                  <a:pt x="579" y="452"/>
                  <a:pt x="579" y="452"/>
                </a:cubicBezTo>
                <a:cubicBezTo>
                  <a:pt x="594" y="452"/>
                  <a:pt x="608" y="467"/>
                  <a:pt x="608" y="481"/>
                </a:cubicBezTo>
                <a:cubicBezTo>
                  <a:pt x="608" y="488"/>
                  <a:pt x="608" y="488"/>
                  <a:pt x="608" y="488"/>
                </a:cubicBezTo>
                <a:cubicBezTo>
                  <a:pt x="608" y="502"/>
                  <a:pt x="594" y="509"/>
                  <a:pt x="579" y="509"/>
                </a:cubicBezTo>
                <a:close/>
                <a:moveTo>
                  <a:pt x="523" y="396"/>
                </a:moveTo>
                <a:lnTo>
                  <a:pt x="523" y="396"/>
                </a:lnTo>
                <a:cubicBezTo>
                  <a:pt x="523" y="417"/>
                  <a:pt x="509" y="424"/>
                  <a:pt x="495" y="424"/>
                </a:cubicBezTo>
                <a:cubicBezTo>
                  <a:pt x="438" y="424"/>
                  <a:pt x="438" y="424"/>
                  <a:pt x="438" y="424"/>
                </a:cubicBezTo>
                <a:cubicBezTo>
                  <a:pt x="417" y="424"/>
                  <a:pt x="410" y="417"/>
                  <a:pt x="410" y="396"/>
                </a:cubicBezTo>
                <a:cubicBezTo>
                  <a:pt x="410" y="198"/>
                  <a:pt x="410" y="198"/>
                  <a:pt x="410" y="198"/>
                </a:cubicBezTo>
                <a:lnTo>
                  <a:pt x="410" y="198"/>
                </a:lnTo>
                <a:cubicBezTo>
                  <a:pt x="410" y="141"/>
                  <a:pt x="410" y="141"/>
                  <a:pt x="410" y="141"/>
                </a:cubicBezTo>
                <a:cubicBezTo>
                  <a:pt x="410" y="127"/>
                  <a:pt x="417" y="113"/>
                  <a:pt x="438" y="113"/>
                </a:cubicBezTo>
                <a:cubicBezTo>
                  <a:pt x="495" y="113"/>
                  <a:pt x="495" y="113"/>
                  <a:pt x="495" y="113"/>
                </a:cubicBezTo>
                <a:cubicBezTo>
                  <a:pt x="509" y="113"/>
                  <a:pt x="523" y="127"/>
                  <a:pt x="523" y="141"/>
                </a:cubicBezTo>
                <a:cubicBezTo>
                  <a:pt x="523" y="339"/>
                  <a:pt x="523" y="339"/>
                  <a:pt x="523" y="339"/>
                </a:cubicBezTo>
                <a:lnTo>
                  <a:pt x="523" y="339"/>
                </a:lnTo>
                <a:lnTo>
                  <a:pt x="523" y="396"/>
                </a:lnTo>
                <a:close/>
                <a:moveTo>
                  <a:pt x="332" y="424"/>
                </a:moveTo>
                <a:lnTo>
                  <a:pt x="332" y="424"/>
                </a:lnTo>
                <a:cubicBezTo>
                  <a:pt x="276" y="424"/>
                  <a:pt x="276" y="424"/>
                  <a:pt x="276" y="424"/>
                </a:cubicBezTo>
                <a:cubicBezTo>
                  <a:pt x="262" y="424"/>
                  <a:pt x="247" y="417"/>
                  <a:pt x="247" y="396"/>
                </a:cubicBezTo>
                <a:cubicBezTo>
                  <a:pt x="247" y="339"/>
                  <a:pt x="247" y="339"/>
                  <a:pt x="247" y="339"/>
                </a:cubicBezTo>
                <a:cubicBezTo>
                  <a:pt x="247" y="85"/>
                  <a:pt x="247" y="85"/>
                  <a:pt x="247" y="85"/>
                </a:cubicBezTo>
                <a:cubicBezTo>
                  <a:pt x="247" y="28"/>
                  <a:pt x="247" y="28"/>
                  <a:pt x="247" y="28"/>
                </a:cubicBezTo>
                <a:cubicBezTo>
                  <a:pt x="247" y="14"/>
                  <a:pt x="262" y="0"/>
                  <a:pt x="276" y="0"/>
                </a:cubicBezTo>
                <a:cubicBezTo>
                  <a:pt x="332" y="0"/>
                  <a:pt x="332" y="0"/>
                  <a:pt x="332" y="0"/>
                </a:cubicBezTo>
                <a:cubicBezTo>
                  <a:pt x="346" y="0"/>
                  <a:pt x="360" y="14"/>
                  <a:pt x="360" y="28"/>
                </a:cubicBezTo>
                <a:cubicBezTo>
                  <a:pt x="360" y="85"/>
                  <a:pt x="360" y="85"/>
                  <a:pt x="360" y="85"/>
                </a:cubicBezTo>
                <a:cubicBezTo>
                  <a:pt x="360" y="339"/>
                  <a:pt x="360" y="339"/>
                  <a:pt x="360" y="339"/>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339"/>
                  <a:pt x="85" y="339"/>
                  <a:pt x="85" y="339"/>
                </a:cubicBezTo>
                <a:lnTo>
                  <a:pt x="85" y="339"/>
                </a:lnTo>
                <a:cubicBezTo>
                  <a:pt x="85" y="283"/>
                  <a:pt x="85" y="283"/>
                  <a:pt x="85" y="283"/>
                </a:cubicBezTo>
                <a:cubicBezTo>
                  <a:pt x="85" y="269"/>
                  <a:pt x="99" y="254"/>
                  <a:pt x="113" y="254"/>
                </a:cubicBezTo>
                <a:cubicBezTo>
                  <a:pt x="169" y="254"/>
                  <a:pt x="169" y="254"/>
                  <a:pt x="169" y="254"/>
                </a:cubicBezTo>
                <a:cubicBezTo>
                  <a:pt x="191" y="254"/>
                  <a:pt x="198" y="269"/>
                  <a:pt x="198" y="283"/>
                </a:cubicBezTo>
                <a:cubicBezTo>
                  <a:pt x="198" y="339"/>
                  <a:pt x="198" y="339"/>
                  <a:pt x="198" y="339"/>
                </a:cubicBezTo>
                <a:lnTo>
                  <a:pt x="198" y="339"/>
                </a:lnTo>
                <a:cubicBezTo>
                  <a:pt x="198" y="396"/>
                  <a:pt x="198" y="396"/>
                  <a:pt x="198" y="396"/>
                </a:cubicBezTo>
                <a:cubicBezTo>
                  <a:pt x="198" y="417"/>
                  <a:pt x="191" y="424"/>
                  <a:pt x="169" y="42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2" name="Freeform 27"/>
          <p:cNvSpPr>
            <a:spLocks noChangeArrowheads="1"/>
          </p:cNvSpPr>
          <p:nvPr userDrawn="1"/>
        </p:nvSpPr>
        <p:spPr bwMode="auto">
          <a:xfrm>
            <a:off x="6382212" y="3235346"/>
            <a:ext cx="579817" cy="491067"/>
          </a:xfrm>
          <a:custGeom>
            <a:avLst/>
            <a:gdLst>
              <a:gd name="T0" fmla="*/ 579 w 602"/>
              <a:gd name="T1" fmla="*/ 509 h 510"/>
              <a:gd name="T2" fmla="*/ 579 w 602"/>
              <a:gd name="T3" fmla="*/ 509 h 510"/>
              <a:gd name="T4" fmla="*/ 21 w 602"/>
              <a:gd name="T5" fmla="*/ 509 h 510"/>
              <a:gd name="T6" fmla="*/ 0 w 602"/>
              <a:gd name="T7" fmla="*/ 488 h 510"/>
              <a:gd name="T8" fmla="*/ 0 w 602"/>
              <a:gd name="T9" fmla="*/ 481 h 510"/>
              <a:gd name="T10" fmla="*/ 21 w 602"/>
              <a:gd name="T11" fmla="*/ 452 h 510"/>
              <a:gd name="T12" fmla="*/ 579 w 602"/>
              <a:gd name="T13" fmla="*/ 452 h 510"/>
              <a:gd name="T14" fmla="*/ 601 w 602"/>
              <a:gd name="T15" fmla="*/ 481 h 510"/>
              <a:gd name="T16" fmla="*/ 601 w 602"/>
              <a:gd name="T17" fmla="*/ 488 h 510"/>
              <a:gd name="T18" fmla="*/ 579 w 602"/>
              <a:gd name="T19" fmla="*/ 509 h 510"/>
              <a:gd name="T20" fmla="*/ 487 w 602"/>
              <a:gd name="T21" fmla="*/ 424 h 510"/>
              <a:gd name="T22" fmla="*/ 487 w 602"/>
              <a:gd name="T23" fmla="*/ 424 h 510"/>
              <a:gd name="T24" fmla="*/ 431 w 602"/>
              <a:gd name="T25" fmla="*/ 424 h 510"/>
              <a:gd name="T26" fmla="*/ 403 w 602"/>
              <a:gd name="T27" fmla="*/ 396 h 510"/>
              <a:gd name="T28" fmla="*/ 403 w 602"/>
              <a:gd name="T29" fmla="*/ 28 h 510"/>
              <a:gd name="T30" fmla="*/ 431 w 602"/>
              <a:gd name="T31" fmla="*/ 0 h 510"/>
              <a:gd name="T32" fmla="*/ 487 w 602"/>
              <a:gd name="T33" fmla="*/ 0 h 510"/>
              <a:gd name="T34" fmla="*/ 516 w 602"/>
              <a:gd name="T35" fmla="*/ 28 h 510"/>
              <a:gd name="T36" fmla="*/ 516 w 602"/>
              <a:gd name="T37" fmla="*/ 396 h 510"/>
              <a:gd name="T38" fmla="*/ 487 w 602"/>
              <a:gd name="T39" fmla="*/ 424 h 510"/>
              <a:gd name="T40" fmla="*/ 332 w 602"/>
              <a:gd name="T41" fmla="*/ 424 h 510"/>
              <a:gd name="T42" fmla="*/ 332 w 602"/>
              <a:gd name="T43" fmla="*/ 424 h 510"/>
              <a:gd name="T44" fmla="*/ 276 w 602"/>
              <a:gd name="T45" fmla="*/ 424 h 510"/>
              <a:gd name="T46" fmla="*/ 247 w 602"/>
              <a:gd name="T47" fmla="*/ 396 h 510"/>
              <a:gd name="T48" fmla="*/ 247 w 602"/>
              <a:gd name="T49" fmla="*/ 163 h 510"/>
              <a:gd name="T50" fmla="*/ 276 w 602"/>
              <a:gd name="T51" fmla="*/ 134 h 510"/>
              <a:gd name="T52" fmla="*/ 332 w 602"/>
              <a:gd name="T53" fmla="*/ 134 h 510"/>
              <a:gd name="T54" fmla="*/ 360 w 602"/>
              <a:gd name="T55" fmla="*/ 163 h 510"/>
              <a:gd name="T56" fmla="*/ 360 w 602"/>
              <a:gd name="T57" fmla="*/ 396 h 510"/>
              <a:gd name="T58" fmla="*/ 332 w 602"/>
              <a:gd name="T59" fmla="*/ 424 h 510"/>
              <a:gd name="T60" fmla="*/ 169 w 602"/>
              <a:gd name="T61" fmla="*/ 424 h 510"/>
              <a:gd name="T62" fmla="*/ 169 w 602"/>
              <a:gd name="T63" fmla="*/ 424 h 510"/>
              <a:gd name="T64" fmla="*/ 113 w 602"/>
              <a:gd name="T65" fmla="*/ 424 h 510"/>
              <a:gd name="T66" fmla="*/ 85 w 602"/>
              <a:gd name="T67" fmla="*/ 396 h 510"/>
              <a:gd name="T68" fmla="*/ 85 w 602"/>
              <a:gd name="T69" fmla="*/ 297 h 510"/>
              <a:gd name="T70" fmla="*/ 113 w 602"/>
              <a:gd name="T71" fmla="*/ 269 h 510"/>
              <a:gd name="T72" fmla="*/ 169 w 602"/>
              <a:gd name="T73" fmla="*/ 269 h 510"/>
              <a:gd name="T74" fmla="*/ 198 w 602"/>
              <a:gd name="T75" fmla="*/ 297 h 510"/>
              <a:gd name="T76" fmla="*/ 198 w 602"/>
              <a:gd name="T77" fmla="*/ 396 h 510"/>
              <a:gd name="T78" fmla="*/ 169 w 602"/>
              <a:gd name="T79" fmla="*/ 42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3" name="Freeform 28"/>
          <p:cNvSpPr>
            <a:spLocks noChangeArrowheads="1"/>
          </p:cNvSpPr>
          <p:nvPr userDrawn="1"/>
        </p:nvSpPr>
        <p:spPr bwMode="auto">
          <a:xfrm>
            <a:off x="5425728" y="3290378"/>
            <a:ext cx="469780" cy="381000"/>
          </a:xfrm>
          <a:custGeom>
            <a:avLst/>
            <a:gdLst>
              <a:gd name="T0" fmla="*/ 467 w 489"/>
              <a:gd name="T1" fmla="*/ 396 h 397"/>
              <a:gd name="T2" fmla="*/ 467 w 489"/>
              <a:gd name="T3" fmla="*/ 396 h 397"/>
              <a:gd name="T4" fmla="*/ 248 w 489"/>
              <a:gd name="T5" fmla="*/ 396 h 397"/>
              <a:gd name="T6" fmla="*/ 227 w 489"/>
              <a:gd name="T7" fmla="*/ 375 h 397"/>
              <a:gd name="T8" fmla="*/ 227 w 489"/>
              <a:gd name="T9" fmla="*/ 368 h 397"/>
              <a:gd name="T10" fmla="*/ 248 w 489"/>
              <a:gd name="T11" fmla="*/ 340 h 397"/>
              <a:gd name="T12" fmla="*/ 467 w 489"/>
              <a:gd name="T13" fmla="*/ 340 h 397"/>
              <a:gd name="T14" fmla="*/ 488 w 489"/>
              <a:gd name="T15" fmla="*/ 368 h 397"/>
              <a:gd name="T16" fmla="*/ 488 w 489"/>
              <a:gd name="T17" fmla="*/ 375 h 397"/>
              <a:gd name="T18" fmla="*/ 467 w 489"/>
              <a:gd name="T19" fmla="*/ 396 h 397"/>
              <a:gd name="T20" fmla="*/ 212 w 489"/>
              <a:gd name="T21" fmla="*/ 220 h 397"/>
              <a:gd name="T22" fmla="*/ 212 w 489"/>
              <a:gd name="T23" fmla="*/ 220 h 397"/>
              <a:gd name="T24" fmla="*/ 212 w 489"/>
              <a:gd name="T25" fmla="*/ 220 h 397"/>
              <a:gd name="T26" fmla="*/ 43 w 489"/>
              <a:gd name="T27" fmla="*/ 389 h 397"/>
              <a:gd name="T28" fmla="*/ 43 w 489"/>
              <a:gd name="T29" fmla="*/ 389 h 397"/>
              <a:gd name="T30" fmla="*/ 29 w 489"/>
              <a:gd name="T31" fmla="*/ 396 h 397"/>
              <a:gd name="T32" fmla="*/ 0 w 489"/>
              <a:gd name="T33" fmla="*/ 368 h 397"/>
              <a:gd name="T34" fmla="*/ 7 w 489"/>
              <a:gd name="T35" fmla="*/ 354 h 397"/>
              <a:gd name="T36" fmla="*/ 7 w 489"/>
              <a:gd name="T37" fmla="*/ 354 h 397"/>
              <a:gd name="T38" fmla="*/ 156 w 489"/>
              <a:gd name="T39" fmla="*/ 198 h 397"/>
              <a:gd name="T40" fmla="*/ 7 w 489"/>
              <a:gd name="T41" fmla="*/ 50 h 397"/>
              <a:gd name="T42" fmla="*/ 0 w 489"/>
              <a:gd name="T43" fmla="*/ 29 h 397"/>
              <a:gd name="T44" fmla="*/ 29 w 489"/>
              <a:gd name="T45" fmla="*/ 0 h 397"/>
              <a:gd name="T46" fmla="*/ 43 w 489"/>
              <a:gd name="T47" fmla="*/ 8 h 397"/>
              <a:gd name="T48" fmla="*/ 43 w 489"/>
              <a:gd name="T49" fmla="*/ 8 h 397"/>
              <a:gd name="T50" fmla="*/ 212 w 489"/>
              <a:gd name="T51" fmla="*/ 177 h 397"/>
              <a:gd name="T52" fmla="*/ 212 w 489"/>
              <a:gd name="T53" fmla="*/ 177 h 397"/>
              <a:gd name="T54" fmla="*/ 227 w 489"/>
              <a:gd name="T55" fmla="*/ 198 h 397"/>
              <a:gd name="T56" fmla="*/ 227 w 489"/>
              <a:gd name="T57" fmla="*/ 198 h 397"/>
              <a:gd name="T58" fmla="*/ 227 w 489"/>
              <a:gd name="T59" fmla="*/ 198 h 397"/>
              <a:gd name="T60" fmla="*/ 212 w 489"/>
              <a:gd name="T61" fmla="*/ 22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9" h="397">
                <a:moveTo>
                  <a:pt x="467" y="396"/>
                </a:moveTo>
                <a:lnTo>
                  <a:pt x="467" y="396"/>
                </a:lnTo>
                <a:cubicBezTo>
                  <a:pt x="248" y="396"/>
                  <a:pt x="248" y="396"/>
                  <a:pt x="248" y="396"/>
                </a:cubicBezTo>
                <a:cubicBezTo>
                  <a:pt x="234" y="396"/>
                  <a:pt x="227" y="389"/>
                  <a:pt x="227" y="375"/>
                </a:cubicBezTo>
                <a:cubicBezTo>
                  <a:pt x="227" y="368"/>
                  <a:pt x="227" y="368"/>
                  <a:pt x="227" y="368"/>
                </a:cubicBezTo>
                <a:cubicBezTo>
                  <a:pt x="227" y="354"/>
                  <a:pt x="234" y="340"/>
                  <a:pt x="248" y="340"/>
                </a:cubicBezTo>
                <a:cubicBezTo>
                  <a:pt x="467" y="340"/>
                  <a:pt x="467" y="340"/>
                  <a:pt x="467" y="340"/>
                </a:cubicBezTo>
                <a:cubicBezTo>
                  <a:pt x="481" y="340"/>
                  <a:pt x="488" y="354"/>
                  <a:pt x="488" y="368"/>
                </a:cubicBezTo>
                <a:cubicBezTo>
                  <a:pt x="488" y="375"/>
                  <a:pt x="488" y="375"/>
                  <a:pt x="488" y="375"/>
                </a:cubicBezTo>
                <a:cubicBezTo>
                  <a:pt x="488" y="389"/>
                  <a:pt x="481" y="396"/>
                  <a:pt x="467" y="396"/>
                </a:cubicBezTo>
                <a:close/>
                <a:moveTo>
                  <a:pt x="212" y="220"/>
                </a:moveTo>
                <a:lnTo>
                  <a:pt x="212" y="220"/>
                </a:lnTo>
                <a:lnTo>
                  <a:pt x="212" y="220"/>
                </a:lnTo>
                <a:cubicBezTo>
                  <a:pt x="43" y="389"/>
                  <a:pt x="43" y="389"/>
                  <a:pt x="43" y="389"/>
                </a:cubicBezTo>
                <a:lnTo>
                  <a:pt x="43" y="389"/>
                </a:lnTo>
                <a:cubicBezTo>
                  <a:pt x="43" y="396"/>
                  <a:pt x="36" y="396"/>
                  <a:pt x="29" y="396"/>
                </a:cubicBezTo>
                <a:cubicBezTo>
                  <a:pt x="7" y="396"/>
                  <a:pt x="0" y="389"/>
                  <a:pt x="0" y="368"/>
                </a:cubicBezTo>
                <a:cubicBezTo>
                  <a:pt x="0" y="361"/>
                  <a:pt x="0" y="354"/>
                  <a:pt x="7" y="354"/>
                </a:cubicBezTo>
                <a:lnTo>
                  <a:pt x="7" y="354"/>
                </a:lnTo>
                <a:cubicBezTo>
                  <a:pt x="156" y="198"/>
                  <a:pt x="156" y="198"/>
                  <a:pt x="156" y="198"/>
                </a:cubicBezTo>
                <a:cubicBezTo>
                  <a:pt x="7" y="50"/>
                  <a:pt x="7" y="50"/>
                  <a:pt x="7" y="50"/>
                </a:cubicBezTo>
                <a:cubicBezTo>
                  <a:pt x="0" y="50"/>
                  <a:pt x="0" y="43"/>
                  <a:pt x="0" y="29"/>
                </a:cubicBezTo>
                <a:cubicBezTo>
                  <a:pt x="0" y="15"/>
                  <a:pt x="7" y="0"/>
                  <a:pt x="29" y="0"/>
                </a:cubicBezTo>
                <a:cubicBezTo>
                  <a:pt x="36" y="0"/>
                  <a:pt x="43" y="8"/>
                  <a:pt x="43" y="8"/>
                </a:cubicBezTo>
                <a:lnTo>
                  <a:pt x="43" y="8"/>
                </a:lnTo>
                <a:cubicBezTo>
                  <a:pt x="212" y="177"/>
                  <a:pt x="212" y="177"/>
                  <a:pt x="212" y="177"/>
                </a:cubicBezTo>
                <a:lnTo>
                  <a:pt x="212" y="177"/>
                </a:lnTo>
                <a:cubicBezTo>
                  <a:pt x="220" y="184"/>
                  <a:pt x="227" y="191"/>
                  <a:pt x="227" y="198"/>
                </a:cubicBezTo>
                <a:lnTo>
                  <a:pt x="227" y="198"/>
                </a:lnTo>
                <a:lnTo>
                  <a:pt x="227" y="198"/>
                </a:lnTo>
                <a:cubicBezTo>
                  <a:pt x="227" y="206"/>
                  <a:pt x="220" y="213"/>
                  <a:pt x="212" y="22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4" name="Freeform 29"/>
          <p:cNvSpPr>
            <a:spLocks noChangeArrowheads="1"/>
          </p:cNvSpPr>
          <p:nvPr userDrawn="1"/>
        </p:nvSpPr>
        <p:spPr bwMode="auto">
          <a:xfrm>
            <a:off x="4350739" y="3320012"/>
            <a:ext cx="584048" cy="325965"/>
          </a:xfrm>
          <a:custGeom>
            <a:avLst/>
            <a:gdLst>
              <a:gd name="T0" fmla="*/ 579 w 608"/>
              <a:gd name="T1" fmla="*/ 56 h 340"/>
              <a:gd name="T2" fmla="*/ 579 w 608"/>
              <a:gd name="T3" fmla="*/ 56 h 340"/>
              <a:gd name="T4" fmla="*/ 297 w 608"/>
              <a:gd name="T5" fmla="*/ 56 h 340"/>
              <a:gd name="T6" fmla="*/ 268 w 608"/>
              <a:gd name="T7" fmla="*/ 28 h 340"/>
              <a:gd name="T8" fmla="*/ 297 w 608"/>
              <a:gd name="T9" fmla="*/ 0 h 340"/>
              <a:gd name="T10" fmla="*/ 579 w 608"/>
              <a:gd name="T11" fmla="*/ 0 h 340"/>
              <a:gd name="T12" fmla="*/ 607 w 608"/>
              <a:gd name="T13" fmla="*/ 28 h 340"/>
              <a:gd name="T14" fmla="*/ 579 w 608"/>
              <a:gd name="T15" fmla="*/ 56 h 340"/>
              <a:gd name="T16" fmla="*/ 579 w 608"/>
              <a:gd name="T17" fmla="*/ 282 h 340"/>
              <a:gd name="T18" fmla="*/ 579 w 608"/>
              <a:gd name="T19" fmla="*/ 282 h 340"/>
              <a:gd name="T20" fmla="*/ 607 w 608"/>
              <a:gd name="T21" fmla="*/ 311 h 340"/>
              <a:gd name="T22" fmla="*/ 579 w 608"/>
              <a:gd name="T23" fmla="*/ 339 h 340"/>
              <a:gd name="T24" fmla="*/ 297 w 608"/>
              <a:gd name="T25" fmla="*/ 339 h 340"/>
              <a:gd name="T26" fmla="*/ 268 w 608"/>
              <a:gd name="T27" fmla="*/ 325 h 340"/>
              <a:gd name="T28" fmla="*/ 268 w 608"/>
              <a:gd name="T29" fmla="*/ 325 h 340"/>
              <a:gd name="T30" fmla="*/ 99 w 608"/>
              <a:gd name="T31" fmla="*/ 56 h 340"/>
              <a:gd name="T32" fmla="*/ 28 w 608"/>
              <a:gd name="T33" fmla="*/ 56 h 340"/>
              <a:gd name="T34" fmla="*/ 0 w 608"/>
              <a:gd name="T35" fmla="*/ 28 h 340"/>
              <a:gd name="T36" fmla="*/ 28 w 608"/>
              <a:gd name="T37" fmla="*/ 0 h 340"/>
              <a:gd name="T38" fmla="*/ 113 w 608"/>
              <a:gd name="T39" fmla="*/ 0 h 340"/>
              <a:gd name="T40" fmla="*/ 113 w 608"/>
              <a:gd name="T41" fmla="*/ 0 h 340"/>
              <a:gd name="T42" fmla="*/ 141 w 608"/>
              <a:gd name="T43" fmla="*/ 14 h 340"/>
              <a:gd name="T44" fmla="*/ 141 w 608"/>
              <a:gd name="T45" fmla="*/ 14 h 340"/>
              <a:gd name="T46" fmla="*/ 311 w 608"/>
              <a:gd name="T47" fmla="*/ 282 h 340"/>
              <a:gd name="T48" fmla="*/ 579 w 608"/>
              <a:gd name="T49" fmla="*/ 28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8" h="340">
                <a:moveTo>
                  <a:pt x="579" y="56"/>
                </a:moveTo>
                <a:lnTo>
                  <a:pt x="579" y="56"/>
                </a:lnTo>
                <a:cubicBezTo>
                  <a:pt x="297" y="56"/>
                  <a:pt x="297" y="56"/>
                  <a:pt x="297" y="56"/>
                </a:cubicBezTo>
                <a:cubicBezTo>
                  <a:pt x="275" y="56"/>
                  <a:pt x="268" y="49"/>
                  <a:pt x="268" y="28"/>
                </a:cubicBezTo>
                <a:cubicBezTo>
                  <a:pt x="268" y="14"/>
                  <a:pt x="275" y="0"/>
                  <a:pt x="297" y="0"/>
                </a:cubicBezTo>
                <a:cubicBezTo>
                  <a:pt x="579" y="0"/>
                  <a:pt x="579" y="0"/>
                  <a:pt x="579" y="0"/>
                </a:cubicBezTo>
                <a:cubicBezTo>
                  <a:pt x="593" y="0"/>
                  <a:pt x="607" y="14"/>
                  <a:pt x="607" y="28"/>
                </a:cubicBezTo>
                <a:cubicBezTo>
                  <a:pt x="607" y="49"/>
                  <a:pt x="593" y="56"/>
                  <a:pt x="579" y="56"/>
                </a:cubicBezTo>
                <a:close/>
                <a:moveTo>
                  <a:pt x="579" y="282"/>
                </a:moveTo>
                <a:lnTo>
                  <a:pt x="579" y="282"/>
                </a:lnTo>
                <a:cubicBezTo>
                  <a:pt x="593" y="282"/>
                  <a:pt x="607" y="297"/>
                  <a:pt x="607" y="311"/>
                </a:cubicBezTo>
                <a:cubicBezTo>
                  <a:pt x="607" y="332"/>
                  <a:pt x="593" y="339"/>
                  <a:pt x="579" y="339"/>
                </a:cubicBezTo>
                <a:cubicBezTo>
                  <a:pt x="297" y="339"/>
                  <a:pt x="297" y="339"/>
                  <a:pt x="297" y="339"/>
                </a:cubicBezTo>
                <a:cubicBezTo>
                  <a:pt x="282" y="339"/>
                  <a:pt x="275" y="339"/>
                  <a:pt x="268" y="325"/>
                </a:cubicBezTo>
                <a:lnTo>
                  <a:pt x="268" y="325"/>
                </a:lnTo>
                <a:cubicBezTo>
                  <a:pt x="99" y="56"/>
                  <a:pt x="99" y="56"/>
                  <a:pt x="99" y="56"/>
                </a:cubicBezTo>
                <a:cubicBezTo>
                  <a:pt x="28" y="56"/>
                  <a:pt x="28" y="56"/>
                  <a:pt x="28" y="56"/>
                </a:cubicBezTo>
                <a:cubicBezTo>
                  <a:pt x="14" y="56"/>
                  <a:pt x="0" y="49"/>
                  <a:pt x="0" y="28"/>
                </a:cubicBezTo>
                <a:cubicBezTo>
                  <a:pt x="0" y="14"/>
                  <a:pt x="14" y="0"/>
                  <a:pt x="28" y="0"/>
                </a:cubicBezTo>
                <a:cubicBezTo>
                  <a:pt x="113" y="0"/>
                  <a:pt x="113" y="0"/>
                  <a:pt x="113" y="0"/>
                </a:cubicBezTo>
                <a:lnTo>
                  <a:pt x="113" y="0"/>
                </a:lnTo>
                <a:cubicBezTo>
                  <a:pt x="127" y="0"/>
                  <a:pt x="134" y="7"/>
                  <a:pt x="141" y="14"/>
                </a:cubicBezTo>
                <a:lnTo>
                  <a:pt x="141" y="14"/>
                </a:lnTo>
                <a:cubicBezTo>
                  <a:pt x="311" y="282"/>
                  <a:pt x="311" y="282"/>
                  <a:pt x="311" y="282"/>
                </a:cubicBezTo>
                <a:lnTo>
                  <a:pt x="579" y="28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5" name="Freeform 30"/>
          <p:cNvSpPr>
            <a:spLocks noChangeArrowheads="1"/>
          </p:cNvSpPr>
          <p:nvPr userDrawn="1"/>
        </p:nvSpPr>
        <p:spPr bwMode="auto">
          <a:xfrm>
            <a:off x="3347703" y="3205711"/>
            <a:ext cx="562884" cy="563035"/>
          </a:xfrm>
          <a:custGeom>
            <a:avLst/>
            <a:gdLst>
              <a:gd name="T0" fmla="*/ 473 w 587"/>
              <a:gd name="T1" fmla="*/ 226 h 587"/>
              <a:gd name="T2" fmla="*/ 473 w 587"/>
              <a:gd name="T3" fmla="*/ 226 h 587"/>
              <a:gd name="T4" fmla="*/ 417 w 587"/>
              <a:gd name="T5" fmla="*/ 226 h 587"/>
              <a:gd name="T6" fmla="*/ 417 w 587"/>
              <a:gd name="T7" fmla="*/ 360 h 587"/>
              <a:gd name="T8" fmla="*/ 473 w 587"/>
              <a:gd name="T9" fmla="*/ 360 h 587"/>
              <a:gd name="T10" fmla="*/ 586 w 587"/>
              <a:gd name="T11" fmla="*/ 473 h 587"/>
              <a:gd name="T12" fmla="*/ 473 w 587"/>
              <a:gd name="T13" fmla="*/ 586 h 587"/>
              <a:gd name="T14" fmla="*/ 360 w 587"/>
              <a:gd name="T15" fmla="*/ 473 h 587"/>
              <a:gd name="T16" fmla="*/ 360 w 587"/>
              <a:gd name="T17" fmla="*/ 417 h 587"/>
              <a:gd name="T18" fmla="*/ 226 w 587"/>
              <a:gd name="T19" fmla="*/ 417 h 587"/>
              <a:gd name="T20" fmla="*/ 226 w 587"/>
              <a:gd name="T21" fmla="*/ 473 h 587"/>
              <a:gd name="T22" fmla="*/ 113 w 587"/>
              <a:gd name="T23" fmla="*/ 586 h 587"/>
              <a:gd name="T24" fmla="*/ 0 w 587"/>
              <a:gd name="T25" fmla="*/ 473 h 587"/>
              <a:gd name="T26" fmla="*/ 113 w 587"/>
              <a:gd name="T27" fmla="*/ 360 h 587"/>
              <a:gd name="T28" fmla="*/ 169 w 587"/>
              <a:gd name="T29" fmla="*/ 360 h 587"/>
              <a:gd name="T30" fmla="*/ 169 w 587"/>
              <a:gd name="T31" fmla="*/ 226 h 587"/>
              <a:gd name="T32" fmla="*/ 113 w 587"/>
              <a:gd name="T33" fmla="*/ 226 h 587"/>
              <a:gd name="T34" fmla="*/ 0 w 587"/>
              <a:gd name="T35" fmla="*/ 113 h 587"/>
              <a:gd name="T36" fmla="*/ 113 w 587"/>
              <a:gd name="T37" fmla="*/ 0 h 587"/>
              <a:gd name="T38" fmla="*/ 226 w 587"/>
              <a:gd name="T39" fmla="*/ 113 h 587"/>
              <a:gd name="T40" fmla="*/ 226 w 587"/>
              <a:gd name="T41" fmla="*/ 169 h 587"/>
              <a:gd name="T42" fmla="*/ 360 w 587"/>
              <a:gd name="T43" fmla="*/ 169 h 587"/>
              <a:gd name="T44" fmla="*/ 360 w 587"/>
              <a:gd name="T45" fmla="*/ 113 h 587"/>
              <a:gd name="T46" fmla="*/ 473 w 587"/>
              <a:gd name="T47" fmla="*/ 0 h 587"/>
              <a:gd name="T48" fmla="*/ 586 w 587"/>
              <a:gd name="T49" fmla="*/ 113 h 587"/>
              <a:gd name="T50" fmla="*/ 473 w 587"/>
              <a:gd name="T51" fmla="*/ 226 h 587"/>
              <a:gd name="T52" fmla="*/ 417 w 587"/>
              <a:gd name="T53" fmla="*/ 473 h 587"/>
              <a:gd name="T54" fmla="*/ 417 w 587"/>
              <a:gd name="T55" fmla="*/ 473 h 587"/>
              <a:gd name="T56" fmla="*/ 473 w 587"/>
              <a:gd name="T57" fmla="*/ 530 h 587"/>
              <a:gd name="T58" fmla="*/ 530 w 587"/>
              <a:gd name="T59" fmla="*/ 473 h 587"/>
              <a:gd name="T60" fmla="*/ 480 w 587"/>
              <a:gd name="T61" fmla="*/ 417 h 587"/>
              <a:gd name="T62" fmla="*/ 480 w 587"/>
              <a:gd name="T63" fmla="*/ 417 h 587"/>
              <a:gd name="T64" fmla="*/ 417 w 587"/>
              <a:gd name="T65" fmla="*/ 417 h 587"/>
              <a:gd name="T66" fmla="*/ 417 w 587"/>
              <a:gd name="T67" fmla="*/ 473 h 587"/>
              <a:gd name="T68" fmla="*/ 169 w 587"/>
              <a:gd name="T69" fmla="*/ 113 h 587"/>
              <a:gd name="T70" fmla="*/ 169 w 587"/>
              <a:gd name="T71" fmla="*/ 113 h 587"/>
              <a:gd name="T72" fmla="*/ 113 w 587"/>
              <a:gd name="T73" fmla="*/ 56 h 587"/>
              <a:gd name="T74" fmla="*/ 56 w 587"/>
              <a:gd name="T75" fmla="*/ 113 h 587"/>
              <a:gd name="T76" fmla="*/ 113 w 587"/>
              <a:gd name="T77" fmla="*/ 169 h 587"/>
              <a:gd name="T78" fmla="*/ 169 w 587"/>
              <a:gd name="T79" fmla="*/ 169 h 587"/>
              <a:gd name="T80" fmla="*/ 169 w 587"/>
              <a:gd name="T81" fmla="*/ 113 h 587"/>
              <a:gd name="T82" fmla="*/ 56 w 587"/>
              <a:gd name="T83" fmla="*/ 473 h 587"/>
              <a:gd name="T84" fmla="*/ 56 w 587"/>
              <a:gd name="T85" fmla="*/ 473 h 587"/>
              <a:gd name="T86" fmla="*/ 113 w 587"/>
              <a:gd name="T87" fmla="*/ 530 h 587"/>
              <a:gd name="T88" fmla="*/ 169 w 587"/>
              <a:gd name="T89" fmla="*/ 473 h 587"/>
              <a:gd name="T90" fmla="*/ 169 w 587"/>
              <a:gd name="T91" fmla="*/ 417 h 587"/>
              <a:gd name="T92" fmla="*/ 113 w 587"/>
              <a:gd name="T93" fmla="*/ 417 h 587"/>
              <a:gd name="T94" fmla="*/ 56 w 587"/>
              <a:gd name="T95" fmla="*/ 473 h 587"/>
              <a:gd name="T96" fmla="*/ 360 w 587"/>
              <a:gd name="T97" fmla="*/ 226 h 587"/>
              <a:gd name="T98" fmla="*/ 360 w 587"/>
              <a:gd name="T99" fmla="*/ 226 h 587"/>
              <a:gd name="T100" fmla="*/ 226 w 587"/>
              <a:gd name="T101" fmla="*/ 226 h 587"/>
              <a:gd name="T102" fmla="*/ 226 w 587"/>
              <a:gd name="T103" fmla="*/ 360 h 587"/>
              <a:gd name="T104" fmla="*/ 360 w 587"/>
              <a:gd name="T105" fmla="*/ 360 h 587"/>
              <a:gd name="T106" fmla="*/ 360 w 587"/>
              <a:gd name="T107" fmla="*/ 226 h 587"/>
              <a:gd name="T108" fmla="*/ 473 w 587"/>
              <a:gd name="T109" fmla="*/ 56 h 587"/>
              <a:gd name="T110" fmla="*/ 473 w 587"/>
              <a:gd name="T111" fmla="*/ 56 h 587"/>
              <a:gd name="T112" fmla="*/ 417 w 587"/>
              <a:gd name="T113" fmla="*/ 113 h 587"/>
              <a:gd name="T114" fmla="*/ 417 w 587"/>
              <a:gd name="T115" fmla="*/ 169 h 587"/>
              <a:gd name="T116" fmla="*/ 473 w 587"/>
              <a:gd name="T117" fmla="*/ 169 h 587"/>
              <a:gd name="T118" fmla="*/ 530 w 587"/>
              <a:gd name="T119" fmla="*/ 113 h 587"/>
              <a:gd name="T120" fmla="*/ 473 w 587"/>
              <a:gd name="T121" fmla="*/ 56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87">
                <a:moveTo>
                  <a:pt x="473" y="226"/>
                </a:moveTo>
                <a:lnTo>
                  <a:pt x="473" y="226"/>
                </a:lnTo>
                <a:cubicBezTo>
                  <a:pt x="417" y="226"/>
                  <a:pt x="417" y="226"/>
                  <a:pt x="417" y="226"/>
                </a:cubicBezTo>
                <a:cubicBezTo>
                  <a:pt x="417" y="360"/>
                  <a:pt x="417" y="360"/>
                  <a:pt x="417" y="360"/>
                </a:cubicBezTo>
                <a:cubicBezTo>
                  <a:pt x="473" y="360"/>
                  <a:pt x="473" y="360"/>
                  <a:pt x="473" y="360"/>
                </a:cubicBezTo>
                <a:cubicBezTo>
                  <a:pt x="537" y="360"/>
                  <a:pt x="586" y="410"/>
                  <a:pt x="586" y="473"/>
                </a:cubicBezTo>
                <a:cubicBezTo>
                  <a:pt x="586" y="537"/>
                  <a:pt x="537" y="586"/>
                  <a:pt x="473" y="586"/>
                </a:cubicBezTo>
                <a:cubicBezTo>
                  <a:pt x="410" y="586"/>
                  <a:pt x="360" y="537"/>
                  <a:pt x="360" y="473"/>
                </a:cubicBezTo>
                <a:cubicBezTo>
                  <a:pt x="360" y="417"/>
                  <a:pt x="360" y="417"/>
                  <a:pt x="360" y="417"/>
                </a:cubicBezTo>
                <a:cubicBezTo>
                  <a:pt x="226" y="417"/>
                  <a:pt x="226" y="417"/>
                  <a:pt x="226" y="417"/>
                </a:cubicBezTo>
                <a:cubicBezTo>
                  <a:pt x="226" y="473"/>
                  <a:pt x="226" y="473"/>
                  <a:pt x="226" y="473"/>
                </a:cubicBezTo>
                <a:cubicBezTo>
                  <a:pt x="226" y="537"/>
                  <a:pt x="176" y="586"/>
                  <a:pt x="113" y="586"/>
                </a:cubicBezTo>
                <a:cubicBezTo>
                  <a:pt x="49" y="586"/>
                  <a:pt x="0" y="537"/>
                  <a:pt x="0" y="473"/>
                </a:cubicBezTo>
                <a:cubicBezTo>
                  <a:pt x="0" y="410"/>
                  <a:pt x="49" y="360"/>
                  <a:pt x="113" y="360"/>
                </a:cubicBezTo>
                <a:cubicBezTo>
                  <a:pt x="169" y="360"/>
                  <a:pt x="169" y="360"/>
                  <a:pt x="169" y="360"/>
                </a:cubicBezTo>
                <a:cubicBezTo>
                  <a:pt x="169" y="226"/>
                  <a:pt x="169" y="226"/>
                  <a:pt x="169" y="226"/>
                </a:cubicBezTo>
                <a:cubicBezTo>
                  <a:pt x="113" y="226"/>
                  <a:pt x="113" y="226"/>
                  <a:pt x="113" y="226"/>
                </a:cubicBezTo>
                <a:cubicBezTo>
                  <a:pt x="49" y="226"/>
                  <a:pt x="0" y="176"/>
                  <a:pt x="0" y="113"/>
                </a:cubicBezTo>
                <a:cubicBezTo>
                  <a:pt x="0" y="49"/>
                  <a:pt x="49" y="0"/>
                  <a:pt x="113" y="0"/>
                </a:cubicBezTo>
                <a:cubicBezTo>
                  <a:pt x="176" y="0"/>
                  <a:pt x="226" y="49"/>
                  <a:pt x="226" y="113"/>
                </a:cubicBezTo>
                <a:cubicBezTo>
                  <a:pt x="226" y="169"/>
                  <a:pt x="226" y="169"/>
                  <a:pt x="226" y="169"/>
                </a:cubicBezTo>
                <a:cubicBezTo>
                  <a:pt x="360" y="169"/>
                  <a:pt x="360" y="169"/>
                  <a:pt x="360" y="169"/>
                </a:cubicBezTo>
                <a:cubicBezTo>
                  <a:pt x="360" y="113"/>
                  <a:pt x="360" y="113"/>
                  <a:pt x="360" y="113"/>
                </a:cubicBezTo>
                <a:cubicBezTo>
                  <a:pt x="360" y="49"/>
                  <a:pt x="410" y="0"/>
                  <a:pt x="473" y="0"/>
                </a:cubicBezTo>
                <a:cubicBezTo>
                  <a:pt x="537" y="0"/>
                  <a:pt x="586" y="49"/>
                  <a:pt x="586" y="113"/>
                </a:cubicBezTo>
                <a:cubicBezTo>
                  <a:pt x="586" y="176"/>
                  <a:pt x="537" y="226"/>
                  <a:pt x="473" y="226"/>
                </a:cubicBezTo>
                <a:close/>
                <a:moveTo>
                  <a:pt x="417" y="473"/>
                </a:moveTo>
                <a:lnTo>
                  <a:pt x="417" y="473"/>
                </a:lnTo>
                <a:cubicBezTo>
                  <a:pt x="417" y="502"/>
                  <a:pt x="445" y="530"/>
                  <a:pt x="473" y="530"/>
                </a:cubicBezTo>
                <a:cubicBezTo>
                  <a:pt x="501" y="530"/>
                  <a:pt x="530" y="502"/>
                  <a:pt x="530" y="473"/>
                </a:cubicBezTo>
                <a:cubicBezTo>
                  <a:pt x="530" y="445"/>
                  <a:pt x="508" y="417"/>
                  <a:pt x="480" y="417"/>
                </a:cubicBezTo>
                <a:lnTo>
                  <a:pt x="480" y="417"/>
                </a:lnTo>
                <a:cubicBezTo>
                  <a:pt x="417" y="417"/>
                  <a:pt x="417" y="417"/>
                  <a:pt x="417" y="417"/>
                </a:cubicBezTo>
                <a:lnTo>
                  <a:pt x="417" y="473"/>
                </a:lnTo>
                <a:close/>
                <a:moveTo>
                  <a:pt x="169" y="113"/>
                </a:moveTo>
                <a:lnTo>
                  <a:pt x="169" y="113"/>
                </a:lnTo>
                <a:cubicBezTo>
                  <a:pt x="169" y="84"/>
                  <a:pt x="148" y="56"/>
                  <a:pt x="113" y="56"/>
                </a:cubicBezTo>
                <a:cubicBezTo>
                  <a:pt x="84" y="56"/>
                  <a:pt x="56" y="84"/>
                  <a:pt x="56" y="113"/>
                </a:cubicBezTo>
                <a:cubicBezTo>
                  <a:pt x="56" y="141"/>
                  <a:pt x="84" y="169"/>
                  <a:pt x="113" y="169"/>
                </a:cubicBezTo>
                <a:cubicBezTo>
                  <a:pt x="169" y="169"/>
                  <a:pt x="169" y="169"/>
                  <a:pt x="169" y="169"/>
                </a:cubicBezTo>
                <a:lnTo>
                  <a:pt x="169" y="113"/>
                </a:lnTo>
                <a:close/>
                <a:moveTo>
                  <a:pt x="56" y="473"/>
                </a:moveTo>
                <a:lnTo>
                  <a:pt x="56" y="473"/>
                </a:lnTo>
                <a:cubicBezTo>
                  <a:pt x="56" y="502"/>
                  <a:pt x="84" y="530"/>
                  <a:pt x="113" y="530"/>
                </a:cubicBezTo>
                <a:cubicBezTo>
                  <a:pt x="148" y="530"/>
                  <a:pt x="169" y="502"/>
                  <a:pt x="169" y="473"/>
                </a:cubicBezTo>
                <a:cubicBezTo>
                  <a:pt x="169" y="417"/>
                  <a:pt x="169" y="417"/>
                  <a:pt x="169" y="417"/>
                </a:cubicBezTo>
                <a:cubicBezTo>
                  <a:pt x="113" y="417"/>
                  <a:pt x="113" y="417"/>
                  <a:pt x="113" y="417"/>
                </a:cubicBezTo>
                <a:cubicBezTo>
                  <a:pt x="84" y="417"/>
                  <a:pt x="56" y="438"/>
                  <a:pt x="56" y="473"/>
                </a:cubicBezTo>
                <a:close/>
                <a:moveTo>
                  <a:pt x="360" y="226"/>
                </a:moveTo>
                <a:lnTo>
                  <a:pt x="360" y="226"/>
                </a:lnTo>
                <a:cubicBezTo>
                  <a:pt x="226" y="226"/>
                  <a:pt x="226" y="226"/>
                  <a:pt x="226" y="226"/>
                </a:cubicBezTo>
                <a:cubicBezTo>
                  <a:pt x="226" y="360"/>
                  <a:pt x="226" y="360"/>
                  <a:pt x="226" y="360"/>
                </a:cubicBezTo>
                <a:cubicBezTo>
                  <a:pt x="360" y="360"/>
                  <a:pt x="360" y="360"/>
                  <a:pt x="360" y="360"/>
                </a:cubicBezTo>
                <a:lnTo>
                  <a:pt x="360" y="226"/>
                </a:lnTo>
                <a:close/>
                <a:moveTo>
                  <a:pt x="473" y="56"/>
                </a:moveTo>
                <a:lnTo>
                  <a:pt x="473" y="56"/>
                </a:lnTo>
                <a:cubicBezTo>
                  <a:pt x="445" y="56"/>
                  <a:pt x="417" y="84"/>
                  <a:pt x="417" y="113"/>
                </a:cubicBezTo>
                <a:cubicBezTo>
                  <a:pt x="417" y="169"/>
                  <a:pt x="417" y="169"/>
                  <a:pt x="417" y="169"/>
                </a:cubicBezTo>
                <a:cubicBezTo>
                  <a:pt x="473" y="169"/>
                  <a:pt x="473" y="169"/>
                  <a:pt x="473" y="169"/>
                </a:cubicBezTo>
                <a:cubicBezTo>
                  <a:pt x="501" y="169"/>
                  <a:pt x="530" y="141"/>
                  <a:pt x="530" y="113"/>
                </a:cubicBezTo>
                <a:cubicBezTo>
                  <a:pt x="530" y="84"/>
                  <a:pt x="501" y="56"/>
                  <a:pt x="473" y="5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6" name="Freeform 31"/>
          <p:cNvSpPr>
            <a:spLocks noChangeArrowheads="1"/>
          </p:cNvSpPr>
          <p:nvPr userDrawn="1"/>
        </p:nvSpPr>
        <p:spPr bwMode="auto">
          <a:xfrm>
            <a:off x="8375591" y="272012"/>
            <a:ext cx="575583" cy="292099"/>
          </a:xfrm>
          <a:custGeom>
            <a:avLst/>
            <a:gdLst>
              <a:gd name="T0" fmla="*/ 572 w 601"/>
              <a:gd name="T1" fmla="*/ 134 h 305"/>
              <a:gd name="T2" fmla="*/ 572 w 601"/>
              <a:gd name="T3" fmla="*/ 134 h 305"/>
              <a:gd name="T4" fmla="*/ 544 w 601"/>
              <a:gd name="T5" fmla="*/ 163 h 305"/>
              <a:gd name="T6" fmla="*/ 544 w 601"/>
              <a:gd name="T7" fmla="*/ 205 h 305"/>
              <a:gd name="T8" fmla="*/ 402 w 601"/>
              <a:gd name="T9" fmla="*/ 64 h 305"/>
              <a:gd name="T10" fmla="*/ 402 w 601"/>
              <a:gd name="T11" fmla="*/ 64 h 305"/>
              <a:gd name="T12" fmla="*/ 346 w 601"/>
              <a:gd name="T13" fmla="*/ 7 h 305"/>
              <a:gd name="T14" fmla="*/ 346 w 601"/>
              <a:gd name="T15" fmla="*/ 7 h 305"/>
              <a:gd name="T16" fmla="*/ 325 w 601"/>
              <a:gd name="T17" fmla="*/ 0 h 305"/>
              <a:gd name="T18" fmla="*/ 311 w 601"/>
              <a:gd name="T19" fmla="*/ 7 h 305"/>
              <a:gd name="T20" fmla="*/ 311 w 601"/>
              <a:gd name="T21" fmla="*/ 7 h 305"/>
              <a:gd name="T22" fmla="*/ 176 w 601"/>
              <a:gd name="T23" fmla="*/ 141 h 305"/>
              <a:gd name="T24" fmla="*/ 42 w 601"/>
              <a:gd name="T25" fmla="*/ 7 h 305"/>
              <a:gd name="T26" fmla="*/ 42 w 601"/>
              <a:gd name="T27" fmla="*/ 7 h 305"/>
              <a:gd name="T28" fmla="*/ 28 w 601"/>
              <a:gd name="T29" fmla="*/ 0 h 305"/>
              <a:gd name="T30" fmla="*/ 0 w 601"/>
              <a:gd name="T31" fmla="*/ 28 h 305"/>
              <a:gd name="T32" fmla="*/ 7 w 601"/>
              <a:gd name="T33" fmla="*/ 50 h 305"/>
              <a:gd name="T34" fmla="*/ 7 w 601"/>
              <a:gd name="T35" fmla="*/ 50 h 305"/>
              <a:gd name="T36" fmla="*/ 155 w 601"/>
              <a:gd name="T37" fmla="*/ 198 h 305"/>
              <a:gd name="T38" fmla="*/ 155 w 601"/>
              <a:gd name="T39" fmla="*/ 198 h 305"/>
              <a:gd name="T40" fmla="*/ 176 w 601"/>
              <a:gd name="T41" fmla="*/ 205 h 305"/>
              <a:gd name="T42" fmla="*/ 197 w 601"/>
              <a:gd name="T43" fmla="*/ 198 h 305"/>
              <a:gd name="T44" fmla="*/ 197 w 601"/>
              <a:gd name="T45" fmla="*/ 198 h 305"/>
              <a:gd name="T46" fmla="*/ 325 w 601"/>
              <a:gd name="T47" fmla="*/ 71 h 305"/>
              <a:gd name="T48" fmla="*/ 360 w 601"/>
              <a:gd name="T49" fmla="*/ 106 h 305"/>
              <a:gd name="T50" fmla="*/ 360 w 601"/>
              <a:gd name="T51" fmla="*/ 106 h 305"/>
              <a:gd name="T52" fmla="*/ 367 w 601"/>
              <a:gd name="T53" fmla="*/ 106 h 305"/>
              <a:gd name="T54" fmla="*/ 381 w 601"/>
              <a:gd name="T55" fmla="*/ 120 h 305"/>
              <a:gd name="T56" fmla="*/ 381 w 601"/>
              <a:gd name="T57" fmla="*/ 120 h 305"/>
              <a:gd name="T58" fmla="*/ 501 w 601"/>
              <a:gd name="T59" fmla="*/ 247 h 305"/>
              <a:gd name="T60" fmla="*/ 459 w 601"/>
              <a:gd name="T61" fmla="*/ 247 h 305"/>
              <a:gd name="T62" fmla="*/ 431 w 601"/>
              <a:gd name="T63" fmla="*/ 276 h 305"/>
              <a:gd name="T64" fmla="*/ 459 w 601"/>
              <a:gd name="T65" fmla="*/ 304 h 305"/>
              <a:gd name="T66" fmla="*/ 572 w 601"/>
              <a:gd name="T67" fmla="*/ 304 h 305"/>
              <a:gd name="T68" fmla="*/ 600 w 601"/>
              <a:gd name="T69" fmla="*/ 276 h 305"/>
              <a:gd name="T70" fmla="*/ 600 w 601"/>
              <a:gd name="T71" fmla="*/ 163 h 305"/>
              <a:gd name="T72" fmla="*/ 572 w 601"/>
              <a:gd name="T73" fmla="*/ 13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1" h="305">
                <a:moveTo>
                  <a:pt x="572" y="134"/>
                </a:moveTo>
                <a:lnTo>
                  <a:pt x="572" y="134"/>
                </a:lnTo>
                <a:cubicBezTo>
                  <a:pt x="558" y="134"/>
                  <a:pt x="544" y="141"/>
                  <a:pt x="544" y="163"/>
                </a:cubicBezTo>
                <a:cubicBezTo>
                  <a:pt x="544" y="205"/>
                  <a:pt x="544" y="205"/>
                  <a:pt x="544" y="205"/>
                </a:cubicBezTo>
                <a:cubicBezTo>
                  <a:pt x="402" y="64"/>
                  <a:pt x="402" y="64"/>
                  <a:pt x="402" y="64"/>
                </a:cubicBezTo>
                <a:lnTo>
                  <a:pt x="402" y="64"/>
                </a:lnTo>
                <a:cubicBezTo>
                  <a:pt x="346" y="7"/>
                  <a:pt x="346" y="7"/>
                  <a:pt x="346" y="7"/>
                </a:cubicBezTo>
                <a:lnTo>
                  <a:pt x="346" y="7"/>
                </a:lnTo>
                <a:cubicBezTo>
                  <a:pt x="339" y="0"/>
                  <a:pt x="332" y="0"/>
                  <a:pt x="325" y="0"/>
                </a:cubicBezTo>
                <a:cubicBezTo>
                  <a:pt x="318" y="0"/>
                  <a:pt x="311" y="0"/>
                  <a:pt x="311" y="7"/>
                </a:cubicBezTo>
                <a:lnTo>
                  <a:pt x="311" y="7"/>
                </a:lnTo>
                <a:cubicBezTo>
                  <a:pt x="176" y="141"/>
                  <a:pt x="176" y="141"/>
                  <a:pt x="176" y="141"/>
                </a:cubicBezTo>
                <a:cubicBezTo>
                  <a:pt x="42" y="7"/>
                  <a:pt x="42" y="7"/>
                  <a:pt x="42" y="7"/>
                </a:cubicBezTo>
                <a:lnTo>
                  <a:pt x="42" y="7"/>
                </a:lnTo>
                <a:cubicBezTo>
                  <a:pt x="42" y="0"/>
                  <a:pt x="35" y="0"/>
                  <a:pt x="28" y="0"/>
                </a:cubicBezTo>
                <a:cubicBezTo>
                  <a:pt x="7" y="0"/>
                  <a:pt x="0" y="14"/>
                  <a:pt x="0" y="28"/>
                </a:cubicBezTo>
                <a:cubicBezTo>
                  <a:pt x="0" y="35"/>
                  <a:pt x="0" y="43"/>
                  <a:pt x="7" y="50"/>
                </a:cubicBezTo>
                <a:lnTo>
                  <a:pt x="7" y="50"/>
                </a:lnTo>
                <a:cubicBezTo>
                  <a:pt x="155" y="198"/>
                  <a:pt x="155" y="198"/>
                  <a:pt x="155" y="198"/>
                </a:cubicBezTo>
                <a:lnTo>
                  <a:pt x="155" y="198"/>
                </a:lnTo>
                <a:cubicBezTo>
                  <a:pt x="162" y="205"/>
                  <a:pt x="169" y="205"/>
                  <a:pt x="176" y="205"/>
                </a:cubicBezTo>
                <a:cubicBezTo>
                  <a:pt x="183" y="205"/>
                  <a:pt x="190" y="205"/>
                  <a:pt x="197" y="198"/>
                </a:cubicBezTo>
                <a:lnTo>
                  <a:pt x="197" y="198"/>
                </a:lnTo>
                <a:cubicBezTo>
                  <a:pt x="325" y="71"/>
                  <a:pt x="325" y="71"/>
                  <a:pt x="325" y="71"/>
                </a:cubicBezTo>
                <a:cubicBezTo>
                  <a:pt x="360" y="106"/>
                  <a:pt x="360" y="106"/>
                  <a:pt x="360" y="106"/>
                </a:cubicBezTo>
                <a:lnTo>
                  <a:pt x="360" y="106"/>
                </a:lnTo>
                <a:cubicBezTo>
                  <a:pt x="367" y="106"/>
                  <a:pt x="367" y="106"/>
                  <a:pt x="367" y="106"/>
                </a:cubicBezTo>
                <a:cubicBezTo>
                  <a:pt x="381" y="120"/>
                  <a:pt x="381" y="120"/>
                  <a:pt x="381" y="120"/>
                </a:cubicBezTo>
                <a:lnTo>
                  <a:pt x="381" y="120"/>
                </a:lnTo>
                <a:cubicBezTo>
                  <a:pt x="501" y="247"/>
                  <a:pt x="501" y="247"/>
                  <a:pt x="501" y="247"/>
                </a:cubicBezTo>
                <a:cubicBezTo>
                  <a:pt x="459" y="247"/>
                  <a:pt x="459" y="247"/>
                  <a:pt x="459" y="247"/>
                </a:cubicBezTo>
                <a:cubicBezTo>
                  <a:pt x="445" y="247"/>
                  <a:pt x="431" y="254"/>
                  <a:pt x="431" y="276"/>
                </a:cubicBezTo>
                <a:cubicBezTo>
                  <a:pt x="431" y="290"/>
                  <a:pt x="445" y="304"/>
                  <a:pt x="459" y="304"/>
                </a:cubicBezTo>
                <a:cubicBezTo>
                  <a:pt x="572" y="304"/>
                  <a:pt x="572" y="304"/>
                  <a:pt x="572" y="304"/>
                </a:cubicBezTo>
                <a:cubicBezTo>
                  <a:pt x="586" y="304"/>
                  <a:pt x="600" y="290"/>
                  <a:pt x="600" y="276"/>
                </a:cubicBezTo>
                <a:cubicBezTo>
                  <a:pt x="600" y="163"/>
                  <a:pt x="600" y="163"/>
                  <a:pt x="600" y="163"/>
                </a:cubicBezTo>
                <a:cubicBezTo>
                  <a:pt x="600" y="141"/>
                  <a:pt x="586" y="134"/>
                  <a:pt x="572" y="134"/>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7" name="Freeform 32"/>
          <p:cNvSpPr>
            <a:spLocks noChangeArrowheads="1"/>
          </p:cNvSpPr>
          <p:nvPr userDrawn="1"/>
        </p:nvSpPr>
        <p:spPr bwMode="auto">
          <a:xfrm>
            <a:off x="7355623" y="272012"/>
            <a:ext cx="584048" cy="292099"/>
          </a:xfrm>
          <a:custGeom>
            <a:avLst/>
            <a:gdLst>
              <a:gd name="T0" fmla="*/ 580 w 609"/>
              <a:gd name="T1" fmla="*/ 170 h 305"/>
              <a:gd name="T2" fmla="*/ 580 w 609"/>
              <a:gd name="T3" fmla="*/ 170 h 305"/>
              <a:gd name="T4" fmla="*/ 552 w 609"/>
              <a:gd name="T5" fmla="*/ 141 h 305"/>
              <a:gd name="T6" fmla="*/ 552 w 609"/>
              <a:gd name="T7" fmla="*/ 99 h 305"/>
              <a:gd name="T8" fmla="*/ 410 w 609"/>
              <a:gd name="T9" fmla="*/ 240 h 305"/>
              <a:gd name="T10" fmla="*/ 410 w 609"/>
              <a:gd name="T11" fmla="*/ 240 h 305"/>
              <a:gd name="T12" fmla="*/ 354 w 609"/>
              <a:gd name="T13" fmla="*/ 290 h 305"/>
              <a:gd name="T14" fmla="*/ 354 w 609"/>
              <a:gd name="T15" fmla="*/ 290 h 305"/>
              <a:gd name="T16" fmla="*/ 333 w 609"/>
              <a:gd name="T17" fmla="*/ 304 h 305"/>
              <a:gd name="T18" fmla="*/ 311 w 609"/>
              <a:gd name="T19" fmla="*/ 290 h 305"/>
              <a:gd name="T20" fmla="*/ 311 w 609"/>
              <a:gd name="T21" fmla="*/ 290 h 305"/>
              <a:gd name="T22" fmla="*/ 184 w 609"/>
              <a:gd name="T23" fmla="*/ 163 h 305"/>
              <a:gd name="T24" fmla="*/ 50 w 609"/>
              <a:gd name="T25" fmla="*/ 290 h 305"/>
              <a:gd name="T26" fmla="*/ 50 w 609"/>
              <a:gd name="T27" fmla="*/ 290 h 305"/>
              <a:gd name="T28" fmla="*/ 29 w 609"/>
              <a:gd name="T29" fmla="*/ 304 h 305"/>
              <a:gd name="T30" fmla="*/ 0 w 609"/>
              <a:gd name="T31" fmla="*/ 276 h 305"/>
              <a:gd name="T32" fmla="*/ 15 w 609"/>
              <a:gd name="T33" fmla="*/ 254 h 305"/>
              <a:gd name="T34" fmla="*/ 15 w 609"/>
              <a:gd name="T35" fmla="*/ 254 h 305"/>
              <a:gd name="T36" fmla="*/ 163 w 609"/>
              <a:gd name="T37" fmla="*/ 106 h 305"/>
              <a:gd name="T38" fmla="*/ 163 w 609"/>
              <a:gd name="T39" fmla="*/ 106 h 305"/>
              <a:gd name="T40" fmla="*/ 184 w 609"/>
              <a:gd name="T41" fmla="*/ 92 h 305"/>
              <a:gd name="T42" fmla="*/ 198 w 609"/>
              <a:gd name="T43" fmla="*/ 106 h 305"/>
              <a:gd name="T44" fmla="*/ 198 w 609"/>
              <a:gd name="T45" fmla="*/ 106 h 305"/>
              <a:gd name="T46" fmla="*/ 333 w 609"/>
              <a:gd name="T47" fmla="*/ 233 h 305"/>
              <a:gd name="T48" fmla="*/ 368 w 609"/>
              <a:gd name="T49" fmla="*/ 198 h 305"/>
              <a:gd name="T50" fmla="*/ 368 w 609"/>
              <a:gd name="T51" fmla="*/ 198 h 305"/>
              <a:gd name="T52" fmla="*/ 375 w 609"/>
              <a:gd name="T53" fmla="*/ 191 h 305"/>
              <a:gd name="T54" fmla="*/ 389 w 609"/>
              <a:gd name="T55" fmla="*/ 177 h 305"/>
              <a:gd name="T56" fmla="*/ 389 w 609"/>
              <a:gd name="T57" fmla="*/ 177 h 305"/>
              <a:gd name="T58" fmla="*/ 509 w 609"/>
              <a:gd name="T59" fmla="*/ 57 h 305"/>
              <a:gd name="T60" fmla="*/ 467 w 609"/>
              <a:gd name="T61" fmla="*/ 57 h 305"/>
              <a:gd name="T62" fmla="*/ 439 w 609"/>
              <a:gd name="T63" fmla="*/ 28 h 305"/>
              <a:gd name="T64" fmla="*/ 467 w 609"/>
              <a:gd name="T65" fmla="*/ 0 h 305"/>
              <a:gd name="T66" fmla="*/ 580 w 609"/>
              <a:gd name="T67" fmla="*/ 0 h 305"/>
              <a:gd name="T68" fmla="*/ 608 w 609"/>
              <a:gd name="T69" fmla="*/ 28 h 305"/>
              <a:gd name="T70" fmla="*/ 608 w 609"/>
              <a:gd name="T71" fmla="*/ 141 h 305"/>
              <a:gd name="T72" fmla="*/ 580 w 609"/>
              <a:gd name="T73" fmla="*/ 17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305">
                <a:moveTo>
                  <a:pt x="580" y="170"/>
                </a:moveTo>
                <a:lnTo>
                  <a:pt x="580" y="170"/>
                </a:lnTo>
                <a:cubicBezTo>
                  <a:pt x="559" y="170"/>
                  <a:pt x="552" y="156"/>
                  <a:pt x="552" y="141"/>
                </a:cubicBezTo>
                <a:cubicBezTo>
                  <a:pt x="552" y="99"/>
                  <a:pt x="552" y="99"/>
                  <a:pt x="552" y="99"/>
                </a:cubicBezTo>
                <a:cubicBezTo>
                  <a:pt x="410" y="240"/>
                  <a:pt x="410" y="240"/>
                  <a:pt x="410" y="240"/>
                </a:cubicBezTo>
                <a:lnTo>
                  <a:pt x="410" y="240"/>
                </a:lnTo>
                <a:cubicBezTo>
                  <a:pt x="354" y="290"/>
                  <a:pt x="354" y="290"/>
                  <a:pt x="354" y="290"/>
                </a:cubicBezTo>
                <a:lnTo>
                  <a:pt x="354" y="290"/>
                </a:lnTo>
                <a:cubicBezTo>
                  <a:pt x="347" y="297"/>
                  <a:pt x="340" y="304"/>
                  <a:pt x="333" y="304"/>
                </a:cubicBezTo>
                <a:cubicBezTo>
                  <a:pt x="326" y="304"/>
                  <a:pt x="318" y="297"/>
                  <a:pt x="311" y="290"/>
                </a:cubicBezTo>
                <a:lnTo>
                  <a:pt x="311" y="290"/>
                </a:lnTo>
                <a:cubicBezTo>
                  <a:pt x="184" y="163"/>
                  <a:pt x="184" y="163"/>
                  <a:pt x="184" y="163"/>
                </a:cubicBezTo>
                <a:cubicBezTo>
                  <a:pt x="50" y="290"/>
                  <a:pt x="50" y="290"/>
                  <a:pt x="50" y="290"/>
                </a:cubicBezTo>
                <a:lnTo>
                  <a:pt x="50" y="290"/>
                </a:lnTo>
                <a:cubicBezTo>
                  <a:pt x="43" y="297"/>
                  <a:pt x="36" y="304"/>
                  <a:pt x="29" y="304"/>
                </a:cubicBezTo>
                <a:cubicBezTo>
                  <a:pt x="15" y="304"/>
                  <a:pt x="0" y="290"/>
                  <a:pt x="0" y="276"/>
                </a:cubicBezTo>
                <a:cubicBezTo>
                  <a:pt x="0" y="269"/>
                  <a:pt x="8" y="261"/>
                  <a:pt x="15" y="254"/>
                </a:cubicBezTo>
                <a:lnTo>
                  <a:pt x="15" y="254"/>
                </a:lnTo>
                <a:cubicBezTo>
                  <a:pt x="163" y="106"/>
                  <a:pt x="163" y="106"/>
                  <a:pt x="163" y="106"/>
                </a:cubicBezTo>
                <a:lnTo>
                  <a:pt x="163" y="106"/>
                </a:lnTo>
                <a:cubicBezTo>
                  <a:pt x="170" y="99"/>
                  <a:pt x="177" y="92"/>
                  <a:pt x="184" y="92"/>
                </a:cubicBezTo>
                <a:cubicBezTo>
                  <a:pt x="191" y="92"/>
                  <a:pt x="198" y="99"/>
                  <a:pt x="198" y="106"/>
                </a:cubicBezTo>
                <a:lnTo>
                  <a:pt x="198" y="106"/>
                </a:lnTo>
                <a:cubicBezTo>
                  <a:pt x="333" y="233"/>
                  <a:pt x="333" y="233"/>
                  <a:pt x="333" y="233"/>
                </a:cubicBezTo>
                <a:cubicBezTo>
                  <a:pt x="368" y="198"/>
                  <a:pt x="368" y="198"/>
                  <a:pt x="368" y="198"/>
                </a:cubicBezTo>
                <a:lnTo>
                  <a:pt x="368" y="198"/>
                </a:lnTo>
                <a:cubicBezTo>
                  <a:pt x="375" y="191"/>
                  <a:pt x="375" y="191"/>
                  <a:pt x="375" y="191"/>
                </a:cubicBezTo>
                <a:cubicBezTo>
                  <a:pt x="389" y="177"/>
                  <a:pt x="389" y="177"/>
                  <a:pt x="389" y="177"/>
                </a:cubicBezTo>
                <a:lnTo>
                  <a:pt x="389" y="177"/>
                </a:lnTo>
                <a:cubicBezTo>
                  <a:pt x="509" y="57"/>
                  <a:pt x="509" y="57"/>
                  <a:pt x="509" y="57"/>
                </a:cubicBezTo>
                <a:cubicBezTo>
                  <a:pt x="467" y="57"/>
                  <a:pt x="467" y="57"/>
                  <a:pt x="467" y="57"/>
                </a:cubicBezTo>
                <a:cubicBezTo>
                  <a:pt x="446" y="57"/>
                  <a:pt x="439" y="43"/>
                  <a:pt x="439" y="28"/>
                </a:cubicBezTo>
                <a:cubicBezTo>
                  <a:pt x="439" y="14"/>
                  <a:pt x="446" y="0"/>
                  <a:pt x="467" y="0"/>
                </a:cubicBezTo>
                <a:cubicBezTo>
                  <a:pt x="580" y="0"/>
                  <a:pt x="580" y="0"/>
                  <a:pt x="580" y="0"/>
                </a:cubicBezTo>
                <a:cubicBezTo>
                  <a:pt x="594" y="0"/>
                  <a:pt x="608" y="14"/>
                  <a:pt x="608" y="28"/>
                </a:cubicBezTo>
                <a:cubicBezTo>
                  <a:pt x="608" y="141"/>
                  <a:pt x="608" y="141"/>
                  <a:pt x="608" y="141"/>
                </a:cubicBezTo>
                <a:cubicBezTo>
                  <a:pt x="608" y="156"/>
                  <a:pt x="594" y="170"/>
                  <a:pt x="580" y="17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8" name="Freeform 33"/>
          <p:cNvSpPr>
            <a:spLocks noChangeArrowheads="1"/>
          </p:cNvSpPr>
          <p:nvPr userDrawn="1"/>
        </p:nvSpPr>
        <p:spPr bwMode="auto">
          <a:xfrm>
            <a:off x="6348353" y="191578"/>
            <a:ext cx="579817" cy="457200"/>
          </a:xfrm>
          <a:custGeom>
            <a:avLst/>
            <a:gdLst>
              <a:gd name="T0" fmla="*/ 431 w 602"/>
              <a:gd name="T1" fmla="*/ 403 h 475"/>
              <a:gd name="T2" fmla="*/ 431 w 602"/>
              <a:gd name="T3" fmla="*/ 403 h 475"/>
              <a:gd name="T4" fmla="*/ 431 w 602"/>
              <a:gd name="T5" fmla="*/ 403 h 475"/>
              <a:gd name="T6" fmla="*/ 255 w 602"/>
              <a:gd name="T7" fmla="*/ 403 h 475"/>
              <a:gd name="T8" fmla="*/ 255 w 602"/>
              <a:gd name="T9" fmla="*/ 403 h 475"/>
              <a:gd name="T10" fmla="*/ 233 w 602"/>
              <a:gd name="T11" fmla="*/ 403 h 475"/>
              <a:gd name="T12" fmla="*/ 198 w 602"/>
              <a:gd name="T13" fmla="*/ 403 h 475"/>
              <a:gd name="T14" fmla="*/ 219 w 602"/>
              <a:gd name="T15" fmla="*/ 424 h 475"/>
              <a:gd name="T16" fmla="*/ 226 w 602"/>
              <a:gd name="T17" fmla="*/ 446 h 475"/>
              <a:gd name="T18" fmla="*/ 198 w 602"/>
              <a:gd name="T19" fmla="*/ 474 h 475"/>
              <a:gd name="T20" fmla="*/ 177 w 602"/>
              <a:gd name="T21" fmla="*/ 460 h 475"/>
              <a:gd name="T22" fmla="*/ 113 w 602"/>
              <a:gd name="T23" fmla="*/ 396 h 475"/>
              <a:gd name="T24" fmla="*/ 106 w 602"/>
              <a:gd name="T25" fmla="*/ 375 h 475"/>
              <a:gd name="T26" fmla="*/ 113 w 602"/>
              <a:gd name="T27" fmla="*/ 361 h 475"/>
              <a:gd name="T28" fmla="*/ 177 w 602"/>
              <a:gd name="T29" fmla="*/ 290 h 475"/>
              <a:gd name="T30" fmla="*/ 198 w 602"/>
              <a:gd name="T31" fmla="*/ 283 h 475"/>
              <a:gd name="T32" fmla="*/ 226 w 602"/>
              <a:gd name="T33" fmla="*/ 311 h 475"/>
              <a:gd name="T34" fmla="*/ 219 w 602"/>
              <a:gd name="T35" fmla="*/ 332 h 475"/>
              <a:gd name="T36" fmla="*/ 198 w 602"/>
              <a:gd name="T37" fmla="*/ 346 h 475"/>
              <a:gd name="T38" fmla="*/ 219 w 602"/>
              <a:gd name="T39" fmla="*/ 346 h 475"/>
              <a:gd name="T40" fmla="*/ 219 w 602"/>
              <a:gd name="T41" fmla="*/ 346 h 475"/>
              <a:gd name="T42" fmla="*/ 248 w 602"/>
              <a:gd name="T43" fmla="*/ 346 h 475"/>
              <a:gd name="T44" fmla="*/ 248 w 602"/>
              <a:gd name="T45" fmla="*/ 346 h 475"/>
              <a:gd name="T46" fmla="*/ 431 w 602"/>
              <a:gd name="T47" fmla="*/ 346 h 475"/>
              <a:gd name="T48" fmla="*/ 544 w 602"/>
              <a:gd name="T49" fmla="*/ 233 h 475"/>
              <a:gd name="T50" fmla="*/ 544 w 602"/>
              <a:gd name="T51" fmla="*/ 170 h 475"/>
              <a:gd name="T52" fmla="*/ 573 w 602"/>
              <a:gd name="T53" fmla="*/ 142 h 475"/>
              <a:gd name="T54" fmla="*/ 601 w 602"/>
              <a:gd name="T55" fmla="*/ 170 h 475"/>
              <a:gd name="T56" fmla="*/ 601 w 602"/>
              <a:gd name="T57" fmla="*/ 233 h 475"/>
              <a:gd name="T58" fmla="*/ 431 w 602"/>
              <a:gd name="T59" fmla="*/ 403 h 475"/>
              <a:gd name="T60" fmla="*/ 424 w 602"/>
              <a:gd name="T61" fmla="*/ 177 h 475"/>
              <a:gd name="T62" fmla="*/ 424 w 602"/>
              <a:gd name="T63" fmla="*/ 177 h 475"/>
              <a:gd name="T64" fmla="*/ 403 w 602"/>
              <a:gd name="T65" fmla="*/ 191 h 475"/>
              <a:gd name="T66" fmla="*/ 375 w 602"/>
              <a:gd name="T67" fmla="*/ 163 h 475"/>
              <a:gd name="T68" fmla="*/ 389 w 602"/>
              <a:gd name="T69" fmla="*/ 142 h 475"/>
              <a:gd name="T70" fmla="*/ 403 w 602"/>
              <a:gd name="T71" fmla="*/ 120 h 475"/>
              <a:gd name="T72" fmla="*/ 389 w 602"/>
              <a:gd name="T73" fmla="*/ 120 h 475"/>
              <a:gd name="T74" fmla="*/ 389 w 602"/>
              <a:gd name="T75" fmla="*/ 120 h 475"/>
              <a:gd name="T76" fmla="*/ 361 w 602"/>
              <a:gd name="T77" fmla="*/ 120 h 475"/>
              <a:gd name="T78" fmla="*/ 361 w 602"/>
              <a:gd name="T79" fmla="*/ 120 h 475"/>
              <a:gd name="T80" fmla="*/ 170 w 602"/>
              <a:gd name="T81" fmla="*/ 120 h 475"/>
              <a:gd name="T82" fmla="*/ 57 w 602"/>
              <a:gd name="T83" fmla="*/ 233 h 475"/>
              <a:gd name="T84" fmla="*/ 57 w 602"/>
              <a:gd name="T85" fmla="*/ 304 h 475"/>
              <a:gd name="T86" fmla="*/ 29 w 602"/>
              <a:gd name="T87" fmla="*/ 332 h 475"/>
              <a:gd name="T88" fmla="*/ 0 w 602"/>
              <a:gd name="T89" fmla="*/ 304 h 475"/>
              <a:gd name="T90" fmla="*/ 0 w 602"/>
              <a:gd name="T91" fmla="*/ 233 h 475"/>
              <a:gd name="T92" fmla="*/ 170 w 602"/>
              <a:gd name="T93" fmla="*/ 64 h 475"/>
              <a:gd name="T94" fmla="*/ 170 w 602"/>
              <a:gd name="T95" fmla="*/ 64 h 475"/>
              <a:gd name="T96" fmla="*/ 347 w 602"/>
              <a:gd name="T97" fmla="*/ 64 h 475"/>
              <a:gd name="T98" fmla="*/ 347 w 602"/>
              <a:gd name="T99" fmla="*/ 64 h 475"/>
              <a:gd name="T100" fmla="*/ 368 w 602"/>
              <a:gd name="T101" fmla="*/ 64 h 475"/>
              <a:gd name="T102" fmla="*/ 403 w 602"/>
              <a:gd name="T103" fmla="*/ 64 h 475"/>
              <a:gd name="T104" fmla="*/ 389 w 602"/>
              <a:gd name="T105" fmla="*/ 50 h 475"/>
              <a:gd name="T106" fmla="*/ 375 w 602"/>
              <a:gd name="T107" fmla="*/ 28 h 475"/>
              <a:gd name="T108" fmla="*/ 403 w 602"/>
              <a:gd name="T109" fmla="*/ 0 h 475"/>
              <a:gd name="T110" fmla="*/ 424 w 602"/>
              <a:gd name="T111" fmla="*/ 7 h 475"/>
              <a:gd name="T112" fmla="*/ 488 w 602"/>
              <a:gd name="T113" fmla="*/ 78 h 475"/>
              <a:gd name="T114" fmla="*/ 502 w 602"/>
              <a:gd name="T115" fmla="*/ 92 h 475"/>
              <a:gd name="T116" fmla="*/ 488 w 602"/>
              <a:gd name="T117" fmla="*/ 113 h 475"/>
              <a:gd name="T118" fmla="*/ 424 w 602"/>
              <a:gd name="T119" fmla="*/ 17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2" h="475">
                <a:moveTo>
                  <a:pt x="431" y="403"/>
                </a:moveTo>
                <a:lnTo>
                  <a:pt x="431" y="403"/>
                </a:lnTo>
                <a:lnTo>
                  <a:pt x="431" y="403"/>
                </a:lnTo>
                <a:cubicBezTo>
                  <a:pt x="255" y="403"/>
                  <a:pt x="255" y="403"/>
                  <a:pt x="255" y="403"/>
                </a:cubicBezTo>
                <a:lnTo>
                  <a:pt x="255" y="403"/>
                </a:lnTo>
                <a:cubicBezTo>
                  <a:pt x="233" y="403"/>
                  <a:pt x="233" y="403"/>
                  <a:pt x="233" y="403"/>
                </a:cubicBezTo>
                <a:cubicBezTo>
                  <a:pt x="198" y="403"/>
                  <a:pt x="198" y="403"/>
                  <a:pt x="198" y="403"/>
                </a:cubicBezTo>
                <a:cubicBezTo>
                  <a:pt x="219" y="424"/>
                  <a:pt x="219" y="424"/>
                  <a:pt x="219" y="424"/>
                </a:cubicBezTo>
                <a:cubicBezTo>
                  <a:pt x="226" y="431"/>
                  <a:pt x="226" y="439"/>
                  <a:pt x="226" y="446"/>
                </a:cubicBezTo>
                <a:cubicBezTo>
                  <a:pt x="226" y="460"/>
                  <a:pt x="212" y="474"/>
                  <a:pt x="198" y="474"/>
                </a:cubicBezTo>
                <a:cubicBezTo>
                  <a:pt x="191" y="474"/>
                  <a:pt x="184" y="467"/>
                  <a:pt x="177" y="460"/>
                </a:cubicBezTo>
                <a:cubicBezTo>
                  <a:pt x="113" y="396"/>
                  <a:pt x="113" y="396"/>
                  <a:pt x="113" y="396"/>
                </a:cubicBezTo>
                <a:cubicBezTo>
                  <a:pt x="106" y="389"/>
                  <a:pt x="106" y="382"/>
                  <a:pt x="106" y="375"/>
                </a:cubicBezTo>
                <a:cubicBezTo>
                  <a:pt x="106" y="368"/>
                  <a:pt x="106" y="361"/>
                  <a:pt x="113" y="361"/>
                </a:cubicBezTo>
                <a:cubicBezTo>
                  <a:pt x="177" y="290"/>
                  <a:pt x="177" y="290"/>
                  <a:pt x="177" y="290"/>
                </a:cubicBezTo>
                <a:cubicBezTo>
                  <a:pt x="184" y="283"/>
                  <a:pt x="191" y="283"/>
                  <a:pt x="198" y="283"/>
                </a:cubicBezTo>
                <a:cubicBezTo>
                  <a:pt x="212" y="283"/>
                  <a:pt x="226" y="297"/>
                  <a:pt x="226" y="311"/>
                </a:cubicBezTo>
                <a:cubicBezTo>
                  <a:pt x="226" y="318"/>
                  <a:pt x="226" y="325"/>
                  <a:pt x="219" y="332"/>
                </a:cubicBezTo>
                <a:cubicBezTo>
                  <a:pt x="198" y="346"/>
                  <a:pt x="198" y="346"/>
                  <a:pt x="198" y="346"/>
                </a:cubicBezTo>
                <a:cubicBezTo>
                  <a:pt x="219" y="346"/>
                  <a:pt x="219" y="346"/>
                  <a:pt x="219" y="346"/>
                </a:cubicBezTo>
                <a:lnTo>
                  <a:pt x="219" y="346"/>
                </a:lnTo>
                <a:cubicBezTo>
                  <a:pt x="248" y="346"/>
                  <a:pt x="248" y="346"/>
                  <a:pt x="248" y="346"/>
                </a:cubicBezTo>
                <a:lnTo>
                  <a:pt x="248" y="346"/>
                </a:lnTo>
                <a:cubicBezTo>
                  <a:pt x="431" y="346"/>
                  <a:pt x="431" y="346"/>
                  <a:pt x="431" y="346"/>
                </a:cubicBezTo>
                <a:cubicBezTo>
                  <a:pt x="495" y="346"/>
                  <a:pt x="544" y="297"/>
                  <a:pt x="544" y="233"/>
                </a:cubicBezTo>
                <a:cubicBezTo>
                  <a:pt x="544" y="170"/>
                  <a:pt x="544" y="170"/>
                  <a:pt x="544" y="170"/>
                </a:cubicBezTo>
                <a:cubicBezTo>
                  <a:pt x="544" y="156"/>
                  <a:pt x="559" y="142"/>
                  <a:pt x="573" y="142"/>
                </a:cubicBezTo>
                <a:cubicBezTo>
                  <a:pt x="594" y="142"/>
                  <a:pt x="601" y="156"/>
                  <a:pt x="601" y="170"/>
                </a:cubicBezTo>
                <a:cubicBezTo>
                  <a:pt x="601" y="233"/>
                  <a:pt x="601" y="233"/>
                  <a:pt x="601" y="233"/>
                </a:cubicBezTo>
                <a:cubicBezTo>
                  <a:pt x="601" y="332"/>
                  <a:pt x="530" y="403"/>
                  <a:pt x="431" y="403"/>
                </a:cubicBezTo>
                <a:close/>
                <a:moveTo>
                  <a:pt x="424" y="177"/>
                </a:moveTo>
                <a:lnTo>
                  <a:pt x="424" y="177"/>
                </a:lnTo>
                <a:cubicBezTo>
                  <a:pt x="417" y="184"/>
                  <a:pt x="410" y="191"/>
                  <a:pt x="403" y="191"/>
                </a:cubicBezTo>
                <a:cubicBezTo>
                  <a:pt x="389" y="191"/>
                  <a:pt x="375" y="177"/>
                  <a:pt x="375" y="163"/>
                </a:cubicBezTo>
                <a:cubicBezTo>
                  <a:pt x="375" y="156"/>
                  <a:pt x="382" y="149"/>
                  <a:pt x="389" y="142"/>
                </a:cubicBezTo>
                <a:cubicBezTo>
                  <a:pt x="403" y="120"/>
                  <a:pt x="403" y="120"/>
                  <a:pt x="403" y="120"/>
                </a:cubicBezTo>
                <a:cubicBezTo>
                  <a:pt x="389" y="120"/>
                  <a:pt x="389" y="120"/>
                  <a:pt x="389" y="120"/>
                </a:cubicBezTo>
                <a:lnTo>
                  <a:pt x="389" y="120"/>
                </a:lnTo>
                <a:cubicBezTo>
                  <a:pt x="361" y="120"/>
                  <a:pt x="361" y="120"/>
                  <a:pt x="361" y="120"/>
                </a:cubicBezTo>
                <a:lnTo>
                  <a:pt x="361" y="120"/>
                </a:lnTo>
                <a:cubicBezTo>
                  <a:pt x="170" y="120"/>
                  <a:pt x="170" y="120"/>
                  <a:pt x="170" y="120"/>
                </a:cubicBezTo>
                <a:cubicBezTo>
                  <a:pt x="106" y="120"/>
                  <a:pt x="57" y="170"/>
                  <a:pt x="57" y="233"/>
                </a:cubicBezTo>
                <a:cubicBezTo>
                  <a:pt x="57" y="304"/>
                  <a:pt x="57" y="304"/>
                  <a:pt x="57" y="304"/>
                </a:cubicBezTo>
                <a:cubicBezTo>
                  <a:pt x="57" y="318"/>
                  <a:pt x="43" y="332"/>
                  <a:pt x="29" y="332"/>
                </a:cubicBezTo>
                <a:cubicBezTo>
                  <a:pt x="15" y="332"/>
                  <a:pt x="0" y="318"/>
                  <a:pt x="0" y="304"/>
                </a:cubicBezTo>
                <a:cubicBezTo>
                  <a:pt x="0" y="233"/>
                  <a:pt x="0" y="233"/>
                  <a:pt x="0" y="233"/>
                </a:cubicBezTo>
                <a:cubicBezTo>
                  <a:pt x="0" y="142"/>
                  <a:pt x="78" y="64"/>
                  <a:pt x="170" y="64"/>
                </a:cubicBezTo>
                <a:lnTo>
                  <a:pt x="170" y="64"/>
                </a:lnTo>
                <a:cubicBezTo>
                  <a:pt x="347" y="64"/>
                  <a:pt x="347" y="64"/>
                  <a:pt x="347" y="64"/>
                </a:cubicBezTo>
                <a:lnTo>
                  <a:pt x="347" y="64"/>
                </a:lnTo>
                <a:cubicBezTo>
                  <a:pt x="368" y="64"/>
                  <a:pt x="368" y="64"/>
                  <a:pt x="368" y="64"/>
                </a:cubicBezTo>
                <a:cubicBezTo>
                  <a:pt x="403" y="64"/>
                  <a:pt x="403" y="64"/>
                  <a:pt x="403" y="64"/>
                </a:cubicBezTo>
                <a:cubicBezTo>
                  <a:pt x="389" y="50"/>
                  <a:pt x="389" y="50"/>
                  <a:pt x="389" y="50"/>
                </a:cubicBezTo>
                <a:cubicBezTo>
                  <a:pt x="382" y="43"/>
                  <a:pt x="375" y="35"/>
                  <a:pt x="375" y="28"/>
                </a:cubicBezTo>
                <a:cubicBezTo>
                  <a:pt x="375" y="14"/>
                  <a:pt x="389" y="0"/>
                  <a:pt x="403" y="0"/>
                </a:cubicBezTo>
                <a:cubicBezTo>
                  <a:pt x="410" y="0"/>
                  <a:pt x="417" y="0"/>
                  <a:pt x="424" y="7"/>
                </a:cubicBezTo>
                <a:cubicBezTo>
                  <a:pt x="488" y="78"/>
                  <a:pt x="488" y="78"/>
                  <a:pt x="488" y="78"/>
                </a:cubicBezTo>
                <a:cubicBezTo>
                  <a:pt x="495" y="78"/>
                  <a:pt x="502" y="85"/>
                  <a:pt x="502" y="92"/>
                </a:cubicBezTo>
                <a:cubicBezTo>
                  <a:pt x="502" y="99"/>
                  <a:pt x="495" y="106"/>
                  <a:pt x="488" y="113"/>
                </a:cubicBezTo>
                <a:lnTo>
                  <a:pt x="424" y="17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9" name="Freeform 34"/>
          <p:cNvSpPr>
            <a:spLocks noChangeArrowheads="1"/>
          </p:cNvSpPr>
          <p:nvPr userDrawn="1"/>
        </p:nvSpPr>
        <p:spPr bwMode="auto">
          <a:xfrm>
            <a:off x="5336852" y="132311"/>
            <a:ext cx="579814" cy="575733"/>
          </a:xfrm>
          <a:custGeom>
            <a:avLst/>
            <a:gdLst>
              <a:gd name="T0" fmla="*/ 573 w 602"/>
              <a:gd name="T1" fmla="*/ 113 h 601"/>
              <a:gd name="T2" fmla="*/ 573 w 602"/>
              <a:gd name="T3" fmla="*/ 113 h 601"/>
              <a:gd name="T4" fmla="*/ 544 w 602"/>
              <a:gd name="T5" fmla="*/ 113 h 601"/>
              <a:gd name="T6" fmla="*/ 544 w 602"/>
              <a:gd name="T7" fmla="*/ 268 h 601"/>
              <a:gd name="T8" fmla="*/ 544 w 602"/>
              <a:gd name="T9" fmla="*/ 402 h 601"/>
              <a:gd name="T10" fmla="*/ 544 w 602"/>
              <a:gd name="T11" fmla="*/ 431 h 601"/>
              <a:gd name="T12" fmla="*/ 516 w 602"/>
              <a:gd name="T13" fmla="*/ 459 h 601"/>
              <a:gd name="T14" fmla="*/ 368 w 602"/>
              <a:gd name="T15" fmla="*/ 459 h 601"/>
              <a:gd name="T16" fmla="*/ 460 w 602"/>
              <a:gd name="T17" fmla="*/ 551 h 601"/>
              <a:gd name="T18" fmla="*/ 460 w 602"/>
              <a:gd name="T19" fmla="*/ 551 h 601"/>
              <a:gd name="T20" fmla="*/ 467 w 602"/>
              <a:gd name="T21" fmla="*/ 572 h 601"/>
              <a:gd name="T22" fmla="*/ 438 w 602"/>
              <a:gd name="T23" fmla="*/ 600 h 601"/>
              <a:gd name="T24" fmla="*/ 424 w 602"/>
              <a:gd name="T25" fmla="*/ 593 h 601"/>
              <a:gd name="T26" fmla="*/ 424 w 602"/>
              <a:gd name="T27" fmla="*/ 593 h 601"/>
              <a:gd name="T28" fmla="*/ 325 w 602"/>
              <a:gd name="T29" fmla="*/ 502 h 601"/>
              <a:gd name="T30" fmla="*/ 325 w 602"/>
              <a:gd name="T31" fmla="*/ 572 h 601"/>
              <a:gd name="T32" fmla="*/ 297 w 602"/>
              <a:gd name="T33" fmla="*/ 600 h 601"/>
              <a:gd name="T34" fmla="*/ 269 w 602"/>
              <a:gd name="T35" fmla="*/ 572 h 601"/>
              <a:gd name="T36" fmla="*/ 269 w 602"/>
              <a:gd name="T37" fmla="*/ 502 h 601"/>
              <a:gd name="T38" fmla="*/ 177 w 602"/>
              <a:gd name="T39" fmla="*/ 593 h 601"/>
              <a:gd name="T40" fmla="*/ 177 w 602"/>
              <a:gd name="T41" fmla="*/ 593 h 601"/>
              <a:gd name="T42" fmla="*/ 156 w 602"/>
              <a:gd name="T43" fmla="*/ 600 h 601"/>
              <a:gd name="T44" fmla="*/ 127 w 602"/>
              <a:gd name="T45" fmla="*/ 572 h 601"/>
              <a:gd name="T46" fmla="*/ 142 w 602"/>
              <a:gd name="T47" fmla="*/ 551 h 601"/>
              <a:gd name="T48" fmla="*/ 142 w 602"/>
              <a:gd name="T49" fmla="*/ 551 h 601"/>
              <a:gd name="T50" fmla="*/ 233 w 602"/>
              <a:gd name="T51" fmla="*/ 459 h 601"/>
              <a:gd name="T52" fmla="*/ 85 w 602"/>
              <a:gd name="T53" fmla="*/ 459 h 601"/>
              <a:gd name="T54" fmla="*/ 57 w 602"/>
              <a:gd name="T55" fmla="*/ 431 h 601"/>
              <a:gd name="T56" fmla="*/ 57 w 602"/>
              <a:gd name="T57" fmla="*/ 402 h 601"/>
              <a:gd name="T58" fmla="*/ 57 w 602"/>
              <a:gd name="T59" fmla="*/ 268 h 601"/>
              <a:gd name="T60" fmla="*/ 57 w 602"/>
              <a:gd name="T61" fmla="*/ 113 h 601"/>
              <a:gd name="T62" fmla="*/ 29 w 602"/>
              <a:gd name="T63" fmla="*/ 113 h 601"/>
              <a:gd name="T64" fmla="*/ 0 w 602"/>
              <a:gd name="T65" fmla="*/ 84 h 601"/>
              <a:gd name="T66" fmla="*/ 29 w 602"/>
              <a:gd name="T67" fmla="*/ 56 h 601"/>
              <a:gd name="T68" fmla="*/ 269 w 602"/>
              <a:gd name="T69" fmla="*/ 56 h 601"/>
              <a:gd name="T70" fmla="*/ 269 w 602"/>
              <a:gd name="T71" fmla="*/ 28 h 601"/>
              <a:gd name="T72" fmla="*/ 297 w 602"/>
              <a:gd name="T73" fmla="*/ 0 h 601"/>
              <a:gd name="T74" fmla="*/ 325 w 602"/>
              <a:gd name="T75" fmla="*/ 28 h 601"/>
              <a:gd name="T76" fmla="*/ 325 w 602"/>
              <a:gd name="T77" fmla="*/ 56 h 601"/>
              <a:gd name="T78" fmla="*/ 573 w 602"/>
              <a:gd name="T79" fmla="*/ 56 h 601"/>
              <a:gd name="T80" fmla="*/ 601 w 602"/>
              <a:gd name="T81" fmla="*/ 84 h 601"/>
              <a:gd name="T82" fmla="*/ 573 w 602"/>
              <a:gd name="T83" fmla="*/ 113 h 601"/>
              <a:gd name="T84" fmla="*/ 488 w 602"/>
              <a:gd name="T85" fmla="*/ 240 h 601"/>
              <a:gd name="T86" fmla="*/ 488 w 602"/>
              <a:gd name="T87" fmla="*/ 240 h 601"/>
              <a:gd name="T88" fmla="*/ 488 w 602"/>
              <a:gd name="T89" fmla="*/ 212 h 601"/>
              <a:gd name="T90" fmla="*/ 488 w 602"/>
              <a:gd name="T91" fmla="*/ 113 h 601"/>
              <a:gd name="T92" fmla="*/ 113 w 602"/>
              <a:gd name="T93" fmla="*/ 113 h 601"/>
              <a:gd name="T94" fmla="*/ 113 w 602"/>
              <a:gd name="T95" fmla="*/ 212 h 601"/>
              <a:gd name="T96" fmla="*/ 113 w 602"/>
              <a:gd name="T97" fmla="*/ 240 h 601"/>
              <a:gd name="T98" fmla="*/ 113 w 602"/>
              <a:gd name="T99" fmla="*/ 402 h 601"/>
              <a:gd name="T100" fmla="*/ 488 w 602"/>
              <a:gd name="T101" fmla="*/ 402 h 601"/>
              <a:gd name="T102" fmla="*/ 488 w 602"/>
              <a:gd name="T103" fmla="*/ 24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lnTo>
                  <a:pt x="460" y="551"/>
                </a:lnTo>
                <a:cubicBezTo>
                  <a:pt x="467" y="558"/>
                  <a:pt x="467" y="565"/>
                  <a:pt x="467" y="572"/>
                </a:cubicBezTo>
                <a:cubicBezTo>
                  <a:pt x="467" y="586"/>
                  <a:pt x="460" y="600"/>
                  <a:pt x="438" y="600"/>
                </a:cubicBezTo>
                <a:cubicBezTo>
                  <a:pt x="431" y="600"/>
                  <a:pt x="424" y="600"/>
                  <a:pt x="424" y="593"/>
                </a:cubicBezTo>
                <a:lnTo>
                  <a:pt x="424" y="593"/>
                </a:ln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lnTo>
                  <a:pt x="177" y="593"/>
                </a:lnTo>
                <a:cubicBezTo>
                  <a:pt x="170" y="600"/>
                  <a:pt x="163" y="600"/>
                  <a:pt x="156" y="600"/>
                </a:cubicBezTo>
                <a:cubicBezTo>
                  <a:pt x="142" y="600"/>
                  <a:pt x="127" y="586"/>
                  <a:pt x="127" y="572"/>
                </a:cubicBezTo>
                <a:cubicBezTo>
                  <a:pt x="127" y="565"/>
                  <a:pt x="135" y="558"/>
                  <a:pt x="142" y="551"/>
                </a:cubicBezTo>
                <a:lnTo>
                  <a:pt x="142" y="551"/>
                </a:ln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50" name="Freeform 35"/>
          <p:cNvSpPr>
            <a:spLocks noChangeArrowheads="1"/>
          </p:cNvSpPr>
          <p:nvPr userDrawn="1"/>
        </p:nvSpPr>
        <p:spPr bwMode="auto">
          <a:xfrm>
            <a:off x="4321114" y="132311"/>
            <a:ext cx="584048" cy="575733"/>
          </a:xfrm>
          <a:custGeom>
            <a:avLst/>
            <a:gdLst>
              <a:gd name="T0" fmla="*/ 28 w 609"/>
              <a:gd name="T1" fmla="*/ 183 h 601"/>
              <a:gd name="T2" fmla="*/ 28 w 609"/>
              <a:gd name="T3" fmla="*/ 183 h 601"/>
              <a:gd name="T4" fmla="*/ 163 w 609"/>
              <a:gd name="T5" fmla="*/ 183 h 601"/>
              <a:gd name="T6" fmla="*/ 163 w 609"/>
              <a:gd name="T7" fmla="*/ 240 h 601"/>
              <a:gd name="T8" fmla="*/ 57 w 609"/>
              <a:gd name="T9" fmla="*/ 240 h 601"/>
              <a:gd name="T10" fmla="*/ 57 w 609"/>
              <a:gd name="T11" fmla="*/ 544 h 601"/>
              <a:gd name="T12" fmla="*/ 156 w 609"/>
              <a:gd name="T13" fmla="*/ 544 h 601"/>
              <a:gd name="T14" fmla="*/ 156 w 609"/>
              <a:gd name="T15" fmla="*/ 544 h 601"/>
              <a:gd name="T16" fmla="*/ 276 w 609"/>
              <a:gd name="T17" fmla="*/ 544 h 601"/>
              <a:gd name="T18" fmla="*/ 276 w 609"/>
              <a:gd name="T19" fmla="*/ 544 h 601"/>
              <a:gd name="T20" fmla="*/ 361 w 609"/>
              <a:gd name="T21" fmla="*/ 544 h 601"/>
              <a:gd name="T22" fmla="*/ 361 w 609"/>
              <a:gd name="T23" fmla="*/ 438 h 601"/>
              <a:gd name="T24" fmla="*/ 417 w 609"/>
              <a:gd name="T25" fmla="*/ 438 h 601"/>
              <a:gd name="T26" fmla="*/ 417 w 609"/>
              <a:gd name="T27" fmla="*/ 572 h 601"/>
              <a:gd name="T28" fmla="*/ 389 w 609"/>
              <a:gd name="T29" fmla="*/ 600 h 601"/>
              <a:gd name="T30" fmla="*/ 283 w 609"/>
              <a:gd name="T31" fmla="*/ 600 h 601"/>
              <a:gd name="T32" fmla="*/ 283 w 609"/>
              <a:gd name="T33" fmla="*/ 600 h 601"/>
              <a:gd name="T34" fmla="*/ 127 w 609"/>
              <a:gd name="T35" fmla="*/ 600 h 601"/>
              <a:gd name="T36" fmla="*/ 127 w 609"/>
              <a:gd name="T37" fmla="*/ 600 h 601"/>
              <a:gd name="T38" fmla="*/ 28 w 609"/>
              <a:gd name="T39" fmla="*/ 600 h 601"/>
              <a:gd name="T40" fmla="*/ 0 w 609"/>
              <a:gd name="T41" fmla="*/ 572 h 601"/>
              <a:gd name="T42" fmla="*/ 0 w 609"/>
              <a:gd name="T43" fmla="*/ 212 h 601"/>
              <a:gd name="T44" fmla="*/ 28 w 609"/>
              <a:gd name="T45" fmla="*/ 183 h 601"/>
              <a:gd name="T46" fmla="*/ 311 w 609"/>
              <a:gd name="T47" fmla="*/ 409 h 601"/>
              <a:gd name="T48" fmla="*/ 311 w 609"/>
              <a:gd name="T49" fmla="*/ 409 h 601"/>
              <a:gd name="T50" fmla="*/ 311 w 609"/>
              <a:gd name="T51" fmla="*/ 409 h 601"/>
              <a:gd name="T52" fmla="*/ 219 w 609"/>
              <a:gd name="T53" fmla="*/ 409 h 601"/>
              <a:gd name="T54" fmla="*/ 191 w 609"/>
              <a:gd name="T55" fmla="*/ 381 h 601"/>
              <a:gd name="T56" fmla="*/ 191 w 609"/>
              <a:gd name="T57" fmla="*/ 28 h 601"/>
              <a:gd name="T58" fmla="*/ 219 w 609"/>
              <a:gd name="T59" fmla="*/ 0 h 601"/>
              <a:gd name="T60" fmla="*/ 580 w 609"/>
              <a:gd name="T61" fmla="*/ 0 h 601"/>
              <a:gd name="T62" fmla="*/ 608 w 609"/>
              <a:gd name="T63" fmla="*/ 28 h 601"/>
              <a:gd name="T64" fmla="*/ 608 w 609"/>
              <a:gd name="T65" fmla="*/ 381 h 601"/>
              <a:gd name="T66" fmla="*/ 580 w 609"/>
              <a:gd name="T67" fmla="*/ 409 h 601"/>
              <a:gd name="T68" fmla="*/ 474 w 609"/>
              <a:gd name="T69" fmla="*/ 409 h 601"/>
              <a:gd name="T70" fmla="*/ 474 w 609"/>
              <a:gd name="T71" fmla="*/ 409 h 601"/>
              <a:gd name="T72" fmla="*/ 311 w 609"/>
              <a:gd name="T73" fmla="*/ 409 h 601"/>
              <a:gd name="T74" fmla="*/ 551 w 609"/>
              <a:gd name="T75" fmla="*/ 353 h 601"/>
              <a:gd name="T76" fmla="*/ 551 w 609"/>
              <a:gd name="T77" fmla="*/ 353 h 601"/>
              <a:gd name="T78" fmla="*/ 551 w 609"/>
              <a:gd name="T79" fmla="*/ 56 h 601"/>
              <a:gd name="T80" fmla="*/ 247 w 609"/>
              <a:gd name="T81" fmla="*/ 56 h 601"/>
              <a:gd name="T82" fmla="*/ 247 w 609"/>
              <a:gd name="T83" fmla="*/ 353 h 601"/>
              <a:gd name="T84" fmla="*/ 339 w 609"/>
              <a:gd name="T85" fmla="*/ 353 h 601"/>
              <a:gd name="T86" fmla="*/ 339 w 609"/>
              <a:gd name="T87" fmla="*/ 353 h 601"/>
              <a:gd name="T88" fmla="*/ 467 w 609"/>
              <a:gd name="T89" fmla="*/ 353 h 601"/>
              <a:gd name="T90" fmla="*/ 467 w 609"/>
              <a:gd name="T91" fmla="*/ 353 h 601"/>
              <a:gd name="T92" fmla="*/ 551 w 609"/>
              <a:gd name="T93" fmla="*/ 35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9" h="601">
                <a:moveTo>
                  <a:pt x="28" y="183"/>
                </a:moveTo>
                <a:lnTo>
                  <a:pt x="28" y="183"/>
                </a:lnTo>
                <a:cubicBezTo>
                  <a:pt x="163" y="183"/>
                  <a:pt x="163" y="183"/>
                  <a:pt x="163" y="183"/>
                </a:cubicBezTo>
                <a:cubicBezTo>
                  <a:pt x="163" y="240"/>
                  <a:pt x="163" y="240"/>
                  <a:pt x="163" y="240"/>
                </a:cubicBezTo>
                <a:cubicBezTo>
                  <a:pt x="57" y="240"/>
                  <a:pt x="57" y="240"/>
                  <a:pt x="57" y="240"/>
                </a:cubicBezTo>
                <a:cubicBezTo>
                  <a:pt x="57" y="544"/>
                  <a:pt x="57" y="544"/>
                  <a:pt x="57" y="544"/>
                </a:cubicBezTo>
                <a:cubicBezTo>
                  <a:pt x="156" y="544"/>
                  <a:pt x="156" y="544"/>
                  <a:pt x="156" y="544"/>
                </a:cubicBezTo>
                <a:lnTo>
                  <a:pt x="156" y="544"/>
                </a:lnTo>
                <a:cubicBezTo>
                  <a:pt x="276" y="544"/>
                  <a:pt x="276" y="544"/>
                  <a:pt x="276" y="544"/>
                </a:cubicBezTo>
                <a:lnTo>
                  <a:pt x="276" y="544"/>
                </a:lnTo>
                <a:cubicBezTo>
                  <a:pt x="361" y="544"/>
                  <a:pt x="361" y="544"/>
                  <a:pt x="361" y="544"/>
                </a:cubicBezTo>
                <a:cubicBezTo>
                  <a:pt x="361" y="438"/>
                  <a:pt x="361" y="438"/>
                  <a:pt x="361" y="438"/>
                </a:cubicBezTo>
                <a:cubicBezTo>
                  <a:pt x="417" y="438"/>
                  <a:pt x="417" y="438"/>
                  <a:pt x="417" y="438"/>
                </a:cubicBezTo>
                <a:cubicBezTo>
                  <a:pt x="417" y="572"/>
                  <a:pt x="417" y="572"/>
                  <a:pt x="417" y="572"/>
                </a:cubicBezTo>
                <a:cubicBezTo>
                  <a:pt x="417" y="586"/>
                  <a:pt x="403" y="600"/>
                  <a:pt x="389" y="600"/>
                </a:cubicBezTo>
                <a:cubicBezTo>
                  <a:pt x="283" y="600"/>
                  <a:pt x="283" y="600"/>
                  <a:pt x="283" y="600"/>
                </a:cubicBezTo>
                <a:lnTo>
                  <a:pt x="283" y="600"/>
                </a:lnTo>
                <a:cubicBezTo>
                  <a:pt x="127" y="600"/>
                  <a:pt x="127" y="600"/>
                  <a:pt x="127" y="600"/>
                </a:cubicBezTo>
                <a:lnTo>
                  <a:pt x="127" y="600"/>
                </a:lnTo>
                <a:cubicBezTo>
                  <a:pt x="28" y="600"/>
                  <a:pt x="28" y="600"/>
                  <a:pt x="28" y="600"/>
                </a:cubicBezTo>
                <a:cubicBezTo>
                  <a:pt x="14" y="600"/>
                  <a:pt x="0" y="586"/>
                  <a:pt x="0" y="572"/>
                </a:cubicBezTo>
                <a:cubicBezTo>
                  <a:pt x="0" y="212"/>
                  <a:pt x="0" y="212"/>
                  <a:pt x="0" y="212"/>
                </a:cubicBezTo>
                <a:cubicBezTo>
                  <a:pt x="0" y="198"/>
                  <a:pt x="14" y="183"/>
                  <a:pt x="28" y="183"/>
                </a:cubicBezTo>
                <a:close/>
                <a:moveTo>
                  <a:pt x="311" y="409"/>
                </a:moveTo>
                <a:lnTo>
                  <a:pt x="311" y="409"/>
                </a:lnTo>
                <a:lnTo>
                  <a:pt x="311" y="409"/>
                </a:lnTo>
                <a:cubicBezTo>
                  <a:pt x="219" y="409"/>
                  <a:pt x="219" y="409"/>
                  <a:pt x="219" y="409"/>
                </a:cubicBezTo>
                <a:cubicBezTo>
                  <a:pt x="205" y="409"/>
                  <a:pt x="191" y="402"/>
                  <a:pt x="191" y="381"/>
                </a:cubicBezTo>
                <a:cubicBezTo>
                  <a:pt x="191" y="28"/>
                  <a:pt x="191" y="28"/>
                  <a:pt x="191" y="28"/>
                </a:cubicBezTo>
                <a:cubicBezTo>
                  <a:pt x="191" y="7"/>
                  <a:pt x="205" y="0"/>
                  <a:pt x="219" y="0"/>
                </a:cubicBezTo>
                <a:cubicBezTo>
                  <a:pt x="580" y="0"/>
                  <a:pt x="580" y="0"/>
                  <a:pt x="580" y="0"/>
                </a:cubicBezTo>
                <a:cubicBezTo>
                  <a:pt x="594" y="0"/>
                  <a:pt x="608" y="7"/>
                  <a:pt x="608" y="28"/>
                </a:cubicBezTo>
                <a:cubicBezTo>
                  <a:pt x="608" y="381"/>
                  <a:pt x="608" y="381"/>
                  <a:pt x="608" y="381"/>
                </a:cubicBezTo>
                <a:cubicBezTo>
                  <a:pt x="608" y="402"/>
                  <a:pt x="594" y="409"/>
                  <a:pt x="580" y="409"/>
                </a:cubicBezTo>
                <a:cubicBezTo>
                  <a:pt x="474" y="409"/>
                  <a:pt x="474" y="409"/>
                  <a:pt x="474" y="409"/>
                </a:cubicBezTo>
                <a:lnTo>
                  <a:pt x="474" y="409"/>
                </a:lnTo>
                <a:lnTo>
                  <a:pt x="311" y="409"/>
                </a:lnTo>
                <a:close/>
                <a:moveTo>
                  <a:pt x="551" y="353"/>
                </a:moveTo>
                <a:lnTo>
                  <a:pt x="551" y="353"/>
                </a:lnTo>
                <a:cubicBezTo>
                  <a:pt x="551" y="56"/>
                  <a:pt x="551" y="56"/>
                  <a:pt x="551" y="56"/>
                </a:cubicBezTo>
                <a:cubicBezTo>
                  <a:pt x="247" y="56"/>
                  <a:pt x="247" y="56"/>
                  <a:pt x="247" y="56"/>
                </a:cubicBezTo>
                <a:cubicBezTo>
                  <a:pt x="247" y="353"/>
                  <a:pt x="247" y="353"/>
                  <a:pt x="247" y="353"/>
                </a:cubicBezTo>
                <a:cubicBezTo>
                  <a:pt x="339" y="353"/>
                  <a:pt x="339" y="353"/>
                  <a:pt x="339" y="353"/>
                </a:cubicBezTo>
                <a:lnTo>
                  <a:pt x="339" y="353"/>
                </a:lnTo>
                <a:cubicBezTo>
                  <a:pt x="467" y="353"/>
                  <a:pt x="467" y="353"/>
                  <a:pt x="467" y="353"/>
                </a:cubicBezTo>
                <a:lnTo>
                  <a:pt x="467" y="353"/>
                </a:lnTo>
                <a:lnTo>
                  <a:pt x="551" y="35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51" name="Freeform 36"/>
          <p:cNvSpPr>
            <a:spLocks noChangeArrowheads="1"/>
          </p:cNvSpPr>
          <p:nvPr userDrawn="1"/>
        </p:nvSpPr>
        <p:spPr bwMode="auto">
          <a:xfrm>
            <a:off x="3309610" y="132311"/>
            <a:ext cx="579817" cy="575733"/>
          </a:xfrm>
          <a:custGeom>
            <a:avLst/>
            <a:gdLst>
              <a:gd name="T0" fmla="*/ 572 w 602"/>
              <a:gd name="T1" fmla="*/ 409 h 601"/>
              <a:gd name="T2" fmla="*/ 572 w 602"/>
              <a:gd name="T3" fmla="*/ 409 h 601"/>
              <a:gd name="T4" fmla="*/ 445 w 602"/>
              <a:gd name="T5" fmla="*/ 409 h 601"/>
              <a:gd name="T6" fmla="*/ 445 w 602"/>
              <a:gd name="T7" fmla="*/ 353 h 601"/>
              <a:gd name="T8" fmla="*/ 544 w 602"/>
              <a:gd name="T9" fmla="*/ 353 h 601"/>
              <a:gd name="T10" fmla="*/ 544 w 602"/>
              <a:gd name="T11" fmla="*/ 56 h 601"/>
              <a:gd name="T12" fmla="*/ 452 w 602"/>
              <a:gd name="T13" fmla="*/ 56 h 601"/>
              <a:gd name="T14" fmla="*/ 452 w 602"/>
              <a:gd name="T15" fmla="*/ 56 h 601"/>
              <a:gd name="T16" fmla="*/ 332 w 602"/>
              <a:gd name="T17" fmla="*/ 56 h 601"/>
              <a:gd name="T18" fmla="*/ 332 w 602"/>
              <a:gd name="T19" fmla="*/ 56 h 601"/>
              <a:gd name="T20" fmla="*/ 247 w 602"/>
              <a:gd name="T21" fmla="*/ 56 h 601"/>
              <a:gd name="T22" fmla="*/ 247 w 602"/>
              <a:gd name="T23" fmla="*/ 155 h 601"/>
              <a:gd name="T24" fmla="*/ 191 w 602"/>
              <a:gd name="T25" fmla="*/ 155 h 601"/>
              <a:gd name="T26" fmla="*/ 191 w 602"/>
              <a:gd name="T27" fmla="*/ 28 h 601"/>
              <a:gd name="T28" fmla="*/ 219 w 602"/>
              <a:gd name="T29" fmla="*/ 0 h 601"/>
              <a:gd name="T30" fmla="*/ 318 w 602"/>
              <a:gd name="T31" fmla="*/ 0 h 601"/>
              <a:gd name="T32" fmla="*/ 318 w 602"/>
              <a:gd name="T33" fmla="*/ 0 h 601"/>
              <a:gd name="T34" fmla="*/ 481 w 602"/>
              <a:gd name="T35" fmla="*/ 0 h 601"/>
              <a:gd name="T36" fmla="*/ 481 w 602"/>
              <a:gd name="T37" fmla="*/ 0 h 601"/>
              <a:gd name="T38" fmla="*/ 572 w 602"/>
              <a:gd name="T39" fmla="*/ 0 h 601"/>
              <a:gd name="T40" fmla="*/ 601 w 602"/>
              <a:gd name="T41" fmla="*/ 28 h 601"/>
              <a:gd name="T42" fmla="*/ 601 w 602"/>
              <a:gd name="T43" fmla="*/ 381 h 601"/>
              <a:gd name="T44" fmla="*/ 572 w 602"/>
              <a:gd name="T45" fmla="*/ 409 h 601"/>
              <a:gd name="T46" fmla="*/ 290 w 602"/>
              <a:gd name="T47" fmla="*/ 183 h 601"/>
              <a:gd name="T48" fmla="*/ 290 w 602"/>
              <a:gd name="T49" fmla="*/ 183 h 601"/>
              <a:gd name="T50" fmla="*/ 290 w 602"/>
              <a:gd name="T51" fmla="*/ 183 h 601"/>
              <a:gd name="T52" fmla="*/ 389 w 602"/>
              <a:gd name="T53" fmla="*/ 183 h 601"/>
              <a:gd name="T54" fmla="*/ 417 w 602"/>
              <a:gd name="T55" fmla="*/ 212 h 601"/>
              <a:gd name="T56" fmla="*/ 417 w 602"/>
              <a:gd name="T57" fmla="*/ 572 h 601"/>
              <a:gd name="T58" fmla="*/ 389 w 602"/>
              <a:gd name="T59" fmla="*/ 600 h 601"/>
              <a:gd name="T60" fmla="*/ 28 w 602"/>
              <a:gd name="T61" fmla="*/ 600 h 601"/>
              <a:gd name="T62" fmla="*/ 0 w 602"/>
              <a:gd name="T63" fmla="*/ 572 h 601"/>
              <a:gd name="T64" fmla="*/ 0 w 602"/>
              <a:gd name="T65" fmla="*/ 212 h 601"/>
              <a:gd name="T66" fmla="*/ 28 w 602"/>
              <a:gd name="T67" fmla="*/ 183 h 601"/>
              <a:gd name="T68" fmla="*/ 134 w 602"/>
              <a:gd name="T69" fmla="*/ 183 h 601"/>
              <a:gd name="T70" fmla="*/ 134 w 602"/>
              <a:gd name="T71" fmla="*/ 183 h 601"/>
              <a:gd name="T72" fmla="*/ 290 w 602"/>
              <a:gd name="T73" fmla="*/ 183 h 601"/>
              <a:gd name="T74" fmla="*/ 57 w 602"/>
              <a:gd name="T75" fmla="*/ 240 h 601"/>
              <a:gd name="T76" fmla="*/ 57 w 602"/>
              <a:gd name="T77" fmla="*/ 240 h 601"/>
              <a:gd name="T78" fmla="*/ 57 w 602"/>
              <a:gd name="T79" fmla="*/ 544 h 601"/>
              <a:gd name="T80" fmla="*/ 361 w 602"/>
              <a:gd name="T81" fmla="*/ 544 h 601"/>
              <a:gd name="T82" fmla="*/ 361 w 602"/>
              <a:gd name="T83" fmla="*/ 240 h 601"/>
              <a:gd name="T84" fmla="*/ 261 w 602"/>
              <a:gd name="T85" fmla="*/ 240 h 601"/>
              <a:gd name="T86" fmla="*/ 261 w 602"/>
              <a:gd name="T87" fmla="*/ 240 h 601"/>
              <a:gd name="T88" fmla="*/ 141 w 602"/>
              <a:gd name="T89" fmla="*/ 240 h 601"/>
              <a:gd name="T90" fmla="*/ 141 w 602"/>
              <a:gd name="T91" fmla="*/ 240 h 601"/>
              <a:gd name="T92" fmla="*/ 57 w 602"/>
              <a:gd name="T93" fmla="*/ 24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601">
                <a:moveTo>
                  <a:pt x="572" y="409"/>
                </a:moveTo>
                <a:lnTo>
                  <a:pt x="572" y="409"/>
                </a:lnTo>
                <a:cubicBezTo>
                  <a:pt x="445" y="409"/>
                  <a:pt x="445" y="409"/>
                  <a:pt x="445" y="409"/>
                </a:cubicBezTo>
                <a:cubicBezTo>
                  <a:pt x="445" y="353"/>
                  <a:pt x="445" y="353"/>
                  <a:pt x="445" y="353"/>
                </a:cubicBezTo>
                <a:cubicBezTo>
                  <a:pt x="544" y="353"/>
                  <a:pt x="544" y="353"/>
                  <a:pt x="544" y="353"/>
                </a:cubicBezTo>
                <a:cubicBezTo>
                  <a:pt x="544" y="56"/>
                  <a:pt x="544" y="56"/>
                  <a:pt x="544" y="56"/>
                </a:cubicBezTo>
                <a:cubicBezTo>
                  <a:pt x="452" y="56"/>
                  <a:pt x="452" y="56"/>
                  <a:pt x="452" y="56"/>
                </a:cubicBezTo>
                <a:lnTo>
                  <a:pt x="452" y="56"/>
                </a:lnTo>
                <a:cubicBezTo>
                  <a:pt x="332" y="56"/>
                  <a:pt x="332" y="56"/>
                  <a:pt x="332" y="56"/>
                </a:cubicBezTo>
                <a:lnTo>
                  <a:pt x="332" y="56"/>
                </a:lnTo>
                <a:cubicBezTo>
                  <a:pt x="247" y="56"/>
                  <a:pt x="247" y="56"/>
                  <a:pt x="247" y="56"/>
                </a:cubicBezTo>
                <a:cubicBezTo>
                  <a:pt x="247" y="155"/>
                  <a:pt x="247" y="155"/>
                  <a:pt x="247" y="155"/>
                </a:cubicBezTo>
                <a:cubicBezTo>
                  <a:pt x="191" y="155"/>
                  <a:pt x="191" y="155"/>
                  <a:pt x="191" y="155"/>
                </a:cubicBezTo>
                <a:cubicBezTo>
                  <a:pt x="191" y="28"/>
                  <a:pt x="191" y="28"/>
                  <a:pt x="191" y="28"/>
                </a:cubicBezTo>
                <a:cubicBezTo>
                  <a:pt x="191" y="7"/>
                  <a:pt x="198" y="0"/>
                  <a:pt x="219" y="0"/>
                </a:cubicBezTo>
                <a:cubicBezTo>
                  <a:pt x="318" y="0"/>
                  <a:pt x="318" y="0"/>
                  <a:pt x="318" y="0"/>
                </a:cubicBezTo>
                <a:lnTo>
                  <a:pt x="318" y="0"/>
                </a:lnTo>
                <a:cubicBezTo>
                  <a:pt x="481" y="0"/>
                  <a:pt x="481" y="0"/>
                  <a:pt x="481" y="0"/>
                </a:cubicBezTo>
                <a:lnTo>
                  <a:pt x="481" y="0"/>
                </a:lnTo>
                <a:cubicBezTo>
                  <a:pt x="572" y="0"/>
                  <a:pt x="572" y="0"/>
                  <a:pt x="572" y="0"/>
                </a:cubicBezTo>
                <a:cubicBezTo>
                  <a:pt x="594" y="0"/>
                  <a:pt x="601" y="7"/>
                  <a:pt x="601" y="28"/>
                </a:cubicBezTo>
                <a:cubicBezTo>
                  <a:pt x="601" y="381"/>
                  <a:pt x="601" y="381"/>
                  <a:pt x="601" y="381"/>
                </a:cubicBezTo>
                <a:cubicBezTo>
                  <a:pt x="601" y="402"/>
                  <a:pt x="594" y="409"/>
                  <a:pt x="572" y="409"/>
                </a:cubicBezTo>
                <a:close/>
                <a:moveTo>
                  <a:pt x="290" y="183"/>
                </a:moveTo>
                <a:lnTo>
                  <a:pt x="290" y="183"/>
                </a:lnTo>
                <a:lnTo>
                  <a:pt x="290" y="183"/>
                </a:lnTo>
                <a:cubicBezTo>
                  <a:pt x="389" y="183"/>
                  <a:pt x="389" y="183"/>
                  <a:pt x="389" y="183"/>
                </a:cubicBezTo>
                <a:cubicBezTo>
                  <a:pt x="403" y="183"/>
                  <a:pt x="417" y="198"/>
                  <a:pt x="417" y="212"/>
                </a:cubicBezTo>
                <a:cubicBezTo>
                  <a:pt x="417" y="572"/>
                  <a:pt x="417" y="572"/>
                  <a:pt x="417" y="572"/>
                </a:cubicBezTo>
                <a:cubicBezTo>
                  <a:pt x="417" y="586"/>
                  <a:pt x="403" y="600"/>
                  <a:pt x="389" y="600"/>
                </a:cubicBezTo>
                <a:cubicBezTo>
                  <a:pt x="28" y="600"/>
                  <a:pt x="28" y="600"/>
                  <a:pt x="28" y="600"/>
                </a:cubicBezTo>
                <a:cubicBezTo>
                  <a:pt x="14" y="600"/>
                  <a:pt x="0" y="586"/>
                  <a:pt x="0" y="572"/>
                </a:cubicBezTo>
                <a:cubicBezTo>
                  <a:pt x="0" y="212"/>
                  <a:pt x="0" y="212"/>
                  <a:pt x="0" y="212"/>
                </a:cubicBezTo>
                <a:cubicBezTo>
                  <a:pt x="0" y="198"/>
                  <a:pt x="14" y="183"/>
                  <a:pt x="28" y="183"/>
                </a:cubicBezTo>
                <a:cubicBezTo>
                  <a:pt x="134" y="183"/>
                  <a:pt x="134" y="183"/>
                  <a:pt x="134" y="183"/>
                </a:cubicBezTo>
                <a:lnTo>
                  <a:pt x="134" y="183"/>
                </a:lnTo>
                <a:lnTo>
                  <a:pt x="290" y="183"/>
                </a:lnTo>
                <a:close/>
                <a:moveTo>
                  <a:pt x="57" y="240"/>
                </a:moveTo>
                <a:lnTo>
                  <a:pt x="57" y="240"/>
                </a:lnTo>
                <a:cubicBezTo>
                  <a:pt x="57" y="544"/>
                  <a:pt x="57" y="544"/>
                  <a:pt x="57" y="544"/>
                </a:cubicBezTo>
                <a:cubicBezTo>
                  <a:pt x="361" y="544"/>
                  <a:pt x="361" y="544"/>
                  <a:pt x="361" y="544"/>
                </a:cubicBezTo>
                <a:cubicBezTo>
                  <a:pt x="361" y="240"/>
                  <a:pt x="361" y="240"/>
                  <a:pt x="361" y="240"/>
                </a:cubicBezTo>
                <a:cubicBezTo>
                  <a:pt x="261" y="240"/>
                  <a:pt x="261" y="240"/>
                  <a:pt x="261" y="240"/>
                </a:cubicBezTo>
                <a:lnTo>
                  <a:pt x="261" y="240"/>
                </a:lnTo>
                <a:cubicBezTo>
                  <a:pt x="141" y="240"/>
                  <a:pt x="141" y="240"/>
                  <a:pt x="141" y="240"/>
                </a:cubicBezTo>
                <a:lnTo>
                  <a:pt x="141" y="240"/>
                </a:lnTo>
                <a:lnTo>
                  <a:pt x="57" y="24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Tree>
    <p:extLst>
      <p:ext uri="{BB962C8B-B14F-4D97-AF65-F5344CB8AC3E}">
        <p14:creationId xmlns:p14="http://schemas.microsoft.com/office/powerpoint/2010/main" val="1302577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6">
    <p:spTree>
      <p:nvGrpSpPr>
        <p:cNvPr id="1" name=""/>
        <p:cNvGrpSpPr/>
        <p:nvPr/>
      </p:nvGrpSpPr>
      <p:grpSpPr>
        <a:xfrm>
          <a:off x="0" y="0"/>
          <a:ext cx="0" cy="0"/>
          <a:chOff x="0" y="0"/>
          <a:chExt cx="0" cy="0"/>
        </a:xfrm>
      </p:grpSpPr>
      <p:pic>
        <p:nvPicPr>
          <p:cNvPr id="6" name="Picture 5" descr="background2-radiolog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49"/>
          </a:xfrm>
          <a:prstGeom prst="rect">
            <a:avLst/>
          </a:prstGeom>
        </p:spPr>
      </p:pic>
      <p:sp>
        <p:nvSpPr>
          <p:cNvPr id="7" name="Freeform 46"/>
          <p:cNvSpPr>
            <a:spLocks noChangeArrowheads="1"/>
          </p:cNvSpPr>
          <p:nvPr userDrawn="1"/>
        </p:nvSpPr>
        <p:spPr bwMode="auto">
          <a:xfrm>
            <a:off x="8363784" y="3223362"/>
            <a:ext cx="579814" cy="584200"/>
          </a:xfrm>
          <a:custGeom>
            <a:avLst/>
            <a:gdLst>
              <a:gd name="T0" fmla="*/ 573 w 602"/>
              <a:gd name="T1" fmla="*/ 608 h 609"/>
              <a:gd name="T2" fmla="*/ 431 w 602"/>
              <a:gd name="T3" fmla="*/ 580 h 609"/>
              <a:gd name="T4" fmla="*/ 544 w 602"/>
              <a:gd name="T5" fmla="*/ 552 h 609"/>
              <a:gd name="T6" fmla="*/ 544 w 602"/>
              <a:gd name="T7" fmla="*/ 467 h 609"/>
              <a:gd name="T8" fmla="*/ 601 w 602"/>
              <a:gd name="T9" fmla="*/ 467 h 609"/>
              <a:gd name="T10" fmla="*/ 573 w 602"/>
              <a:gd name="T11" fmla="*/ 608 h 609"/>
              <a:gd name="T12" fmla="*/ 573 w 602"/>
              <a:gd name="T13" fmla="*/ 227 h 609"/>
              <a:gd name="T14" fmla="*/ 601 w 602"/>
              <a:gd name="T15" fmla="*/ 354 h 609"/>
              <a:gd name="T16" fmla="*/ 544 w 602"/>
              <a:gd name="T17" fmla="*/ 354 h 609"/>
              <a:gd name="T18" fmla="*/ 573 w 602"/>
              <a:gd name="T19" fmla="*/ 227 h 609"/>
              <a:gd name="T20" fmla="*/ 573 w 602"/>
              <a:gd name="T21" fmla="*/ 170 h 609"/>
              <a:gd name="T22" fmla="*/ 544 w 602"/>
              <a:gd name="T23" fmla="*/ 142 h 609"/>
              <a:gd name="T24" fmla="*/ 460 w 602"/>
              <a:gd name="T25" fmla="*/ 57 h 609"/>
              <a:gd name="T26" fmla="*/ 431 w 602"/>
              <a:gd name="T27" fmla="*/ 29 h 609"/>
              <a:gd name="T28" fmla="*/ 460 w 602"/>
              <a:gd name="T29" fmla="*/ 0 h 609"/>
              <a:gd name="T30" fmla="*/ 601 w 602"/>
              <a:gd name="T31" fmla="*/ 29 h 609"/>
              <a:gd name="T32" fmla="*/ 573 w 602"/>
              <a:gd name="T33" fmla="*/ 170 h 609"/>
              <a:gd name="T34" fmla="*/ 347 w 602"/>
              <a:gd name="T35" fmla="*/ 608 h 609"/>
              <a:gd name="T36" fmla="*/ 226 w 602"/>
              <a:gd name="T37" fmla="*/ 580 h 609"/>
              <a:gd name="T38" fmla="*/ 347 w 602"/>
              <a:gd name="T39" fmla="*/ 552 h 609"/>
              <a:gd name="T40" fmla="*/ 347 w 602"/>
              <a:gd name="T41" fmla="*/ 608 h 609"/>
              <a:gd name="T42" fmla="*/ 347 w 602"/>
              <a:gd name="T43" fmla="*/ 57 h 609"/>
              <a:gd name="T44" fmla="*/ 226 w 602"/>
              <a:gd name="T45" fmla="*/ 29 h 609"/>
              <a:gd name="T46" fmla="*/ 347 w 602"/>
              <a:gd name="T47" fmla="*/ 0 h 609"/>
              <a:gd name="T48" fmla="*/ 347 w 602"/>
              <a:gd name="T49" fmla="*/ 57 h 609"/>
              <a:gd name="T50" fmla="*/ 142 w 602"/>
              <a:gd name="T51" fmla="*/ 608 h 609"/>
              <a:gd name="T52" fmla="*/ 0 w 602"/>
              <a:gd name="T53" fmla="*/ 580 h 609"/>
              <a:gd name="T54" fmla="*/ 0 w 602"/>
              <a:gd name="T55" fmla="*/ 467 h 609"/>
              <a:gd name="T56" fmla="*/ 57 w 602"/>
              <a:gd name="T57" fmla="*/ 467 h 609"/>
              <a:gd name="T58" fmla="*/ 142 w 602"/>
              <a:gd name="T59" fmla="*/ 552 h 609"/>
              <a:gd name="T60" fmla="*/ 142 w 602"/>
              <a:gd name="T61" fmla="*/ 608 h 609"/>
              <a:gd name="T62" fmla="*/ 57 w 602"/>
              <a:gd name="T63" fmla="*/ 255 h 609"/>
              <a:gd name="T64" fmla="*/ 29 w 602"/>
              <a:gd name="T65" fmla="*/ 382 h 609"/>
              <a:gd name="T66" fmla="*/ 0 w 602"/>
              <a:gd name="T67" fmla="*/ 255 h 609"/>
              <a:gd name="T68" fmla="*/ 57 w 602"/>
              <a:gd name="T69" fmla="*/ 255 h 609"/>
              <a:gd name="T70" fmla="*/ 142 w 602"/>
              <a:gd name="T71" fmla="*/ 57 h 609"/>
              <a:gd name="T72" fmla="*/ 57 w 602"/>
              <a:gd name="T73" fmla="*/ 57 h 609"/>
              <a:gd name="T74" fmla="*/ 29 w 602"/>
              <a:gd name="T75" fmla="*/ 170 h 609"/>
              <a:gd name="T76" fmla="*/ 0 w 602"/>
              <a:gd name="T77" fmla="*/ 142 h 609"/>
              <a:gd name="T78" fmla="*/ 29 w 602"/>
              <a:gd name="T79" fmla="*/ 0 h 609"/>
              <a:gd name="T80" fmla="*/ 142 w 602"/>
              <a:gd name="T81" fmla="*/ 0 h 609"/>
              <a:gd name="T82" fmla="*/ 142 w 602"/>
              <a:gd name="T83" fmla="*/ 5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 h="609">
                <a:moveTo>
                  <a:pt x="573" y="608"/>
                </a:moveTo>
                <a:lnTo>
                  <a:pt x="573" y="608"/>
                </a:lnTo>
                <a:cubicBezTo>
                  <a:pt x="460" y="608"/>
                  <a:pt x="460" y="608"/>
                  <a:pt x="460" y="608"/>
                </a:cubicBezTo>
                <a:cubicBezTo>
                  <a:pt x="446" y="608"/>
                  <a:pt x="431" y="594"/>
                  <a:pt x="431" y="580"/>
                </a:cubicBezTo>
                <a:cubicBezTo>
                  <a:pt x="431" y="559"/>
                  <a:pt x="446" y="552"/>
                  <a:pt x="460" y="552"/>
                </a:cubicBezTo>
                <a:cubicBezTo>
                  <a:pt x="544" y="552"/>
                  <a:pt x="544" y="552"/>
                  <a:pt x="544" y="552"/>
                </a:cubicBezTo>
                <a:cubicBezTo>
                  <a:pt x="544" y="467"/>
                  <a:pt x="544" y="467"/>
                  <a:pt x="544" y="467"/>
                </a:cubicBezTo>
                <a:lnTo>
                  <a:pt x="544" y="467"/>
                </a:lnTo>
                <a:cubicBezTo>
                  <a:pt x="544" y="446"/>
                  <a:pt x="559" y="439"/>
                  <a:pt x="573" y="439"/>
                </a:cubicBezTo>
                <a:cubicBezTo>
                  <a:pt x="587" y="439"/>
                  <a:pt x="601" y="446"/>
                  <a:pt x="601" y="467"/>
                </a:cubicBezTo>
                <a:cubicBezTo>
                  <a:pt x="601" y="580"/>
                  <a:pt x="601" y="580"/>
                  <a:pt x="601" y="580"/>
                </a:cubicBezTo>
                <a:cubicBezTo>
                  <a:pt x="601" y="594"/>
                  <a:pt x="587" y="608"/>
                  <a:pt x="573" y="608"/>
                </a:cubicBezTo>
                <a:close/>
                <a:moveTo>
                  <a:pt x="573" y="227"/>
                </a:moveTo>
                <a:lnTo>
                  <a:pt x="573" y="227"/>
                </a:lnTo>
                <a:cubicBezTo>
                  <a:pt x="587" y="227"/>
                  <a:pt x="601" y="241"/>
                  <a:pt x="601" y="255"/>
                </a:cubicBezTo>
                <a:cubicBezTo>
                  <a:pt x="601" y="354"/>
                  <a:pt x="601" y="354"/>
                  <a:pt x="601" y="354"/>
                </a:cubicBezTo>
                <a:cubicBezTo>
                  <a:pt x="601" y="368"/>
                  <a:pt x="587" y="382"/>
                  <a:pt x="573" y="382"/>
                </a:cubicBezTo>
                <a:cubicBezTo>
                  <a:pt x="559" y="382"/>
                  <a:pt x="544" y="368"/>
                  <a:pt x="544" y="354"/>
                </a:cubicBezTo>
                <a:cubicBezTo>
                  <a:pt x="544" y="255"/>
                  <a:pt x="544" y="255"/>
                  <a:pt x="544" y="255"/>
                </a:cubicBezTo>
                <a:cubicBezTo>
                  <a:pt x="544" y="241"/>
                  <a:pt x="559" y="227"/>
                  <a:pt x="573" y="227"/>
                </a:cubicBezTo>
                <a:close/>
                <a:moveTo>
                  <a:pt x="573" y="170"/>
                </a:moveTo>
                <a:lnTo>
                  <a:pt x="573" y="170"/>
                </a:lnTo>
                <a:cubicBezTo>
                  <a:pt x="559" y="170"/>
                  <a:pt x="544" y="163"/>
                  <a:pt x="544" y="142"/>
                </a:cubicBezTo>
                <a:lnTo>
                  <a:pt x="544" y="142"/>
                </a:lnTo>
                <a:cubicBezTo>
                  <a:pt x="544" y="57"/>
                  <a:pt x="544" y="57"/>
                  <a:pt x="544" y="57"/>
                </a:cubicBezTo>
                <a:cubicBezTo>
                  <a:pt x="460" y="57"/>
                  <a:pt x="460" y="57"/>
                  <a:pt x="460" y="57"/>
                </a:cubicBezTo>
                <a:lnTo>
                  <a:pt x="460" y="57"/>
                </a:lnTo>
                <a:cubicBezTo>
                  <a:pt x="446" y="57"/>
                  <a:pt x="431" y="50"/>
                  <a:pt x="431" y="29"/>
                </a:cubicBezTo>
                <a:cubicBezTo>
                  <a:pt x="431" y="15"/>
                  <a:pt x="446" y="0"/>
                  <a:pt x="460" y="0"/>
                </a:cubicBezTo>
                <a:lnTo>
                  <a:pt x="460" y="0"/>
                </a:lnTo>
                <a:cubicBezTo>
                  <a:pt x="573" y="0"/>
                  <a:pt x="573" y="0"/>
                  <a:pt x="573" y="0"/>
                </a:cubicBezTo>
                <a:cubicBezTo>
                  <a:pt x="587" y="0"/>
                  <a:pt x="601" y="15"/>
                  <a:pt x="601" y="29"/>
                </a:cubicBezTo>
                <a:cubicBezTo>
                  <a:pt x="601" y="142"/>
                  <a:pt x="601" y="142"/>
                  <a:pt x="601" y="142"/>
                </a:cubicBezTo>
                <a:cubicBezTo>
                  <a:pt x="601" y="163"/>
                  <a:pt x="587" y="170"/>
                  <a:pt x="573" y="170"/>
                </a:cubicBezTo>
                <a:close/>
                <a:moveTo>
                  <a:pt x="347" y="608"/>
                </a:moveTo>
                <a:lnTo>
                  <a:pt x="347" y="608"/>
                </a:lnTo>
                <a:cubicBezTo>
                  <a:pt x="255" y="608"/>
                  <a:pt x="255" y="608"/>
                  <a:pt x="255" y="608"/>
                </a:cubicBezTo>
                <a:cubicBezTo>
                  <a:pt x="233" y="608"/>
                  <a:pt x="226" y="594"/>
                  <a:pt x="226" y="580"/>
                </a:cubicBezTo>
                <a:cubicBezTo>
                  <a:pt x="226" y="559"/>
                  <a:pt x="233" y="552"/>
                  <a:pt x="255" y="552"/>
                </a:cubicBezTo>
                <a:cubicBezTo>
                  <a:pt x="347" y="552"/>
                  <a:pt x="347" y="552"/>
                  <a:pt x="347" y="552"/>
                </a:cubicBezTo>
                <a:cubicBezTo>
                  <a:pt x="361" y="552"/>
                  <a:pt x="375" y="559"/>
                  <a:pt x="375" y="580"/>
                </a:cubicBezTo>
                <a:cubicBezTo>
                  <a:pt x="375" y="594"/>
                  <a:pt x="361" y="608"/>
                  <a:pt x="347" y="608"/>
                </a:cubicBezTo>
                <a:close/>
                <a:moveTo>
                  <a:pt x="347" y="57"/>
                </a:moveTo>
                <a:lnTo>
                  <a:pt x="347" y="57"/>
                </a:lnTo>
                <a:cubicBezTo>
                  <a:pt x="255" y="57"/>
                  <a:pt x="255" y="57"/>
                  <a:pt x="255" y="57"/>
                </a:cubicBezTo>
                <a:cubicBezTo>
                  <a:pt x="233" y="57"/>
                  <a:pt x="226" y="50"/>
                  <a:pt x="226" y="29"/>
                </a:cubicBezTo>
                <a:cubicBezTo>
                  <a:pt x="226" y="15"/>
                  <a:pt x="233" y="0"/>
                  <a:pt x="255" y="0"/>
                </a:cubicBezTo>
                <a:cubicBezTo>
                  <a:pt x="347" y="0"/>
                  <a:pt x="347" y="0"/>
                  <a:pt x="347" y="0"/>
                </a:cubicBezTo>
                <a:cubicBezTo>
                  <a:pt x="361" y="0"/>
                  <a:pt x="375" y="15"/>
                  <a:pt x="375" y="29"/>
                </a:cubicBezTo>
                <a:cubicBezTo>
                  <a:pt x="375" y="50"/>
                  <a:pt x="361" y="57"/>
                  <a:pt x="347" y="57"/>
                </a:cubicBezTo>
                <a:close/>
                <a:moveTo>
                  <a:pt x="142" y="608"/>
                </a:moveTo>
                <a:lnTo>
                  <a:pt x="142" y="608"/>
                </a:lnTo>
                <a:cubicBezTo>
                  <a:pt x="29" y="608"/>
                  <a:pt x="29" y="608"/>
                  <a:pt x="29" y="608"/>
                </a:cubicBezTo>
                <a:cubicBezTo>
                  <a:pt x="7" y="608"/>
                  <a:pt x="0" y="594"/>
                  <a:pt x="0" y="580"/>
                </a:cubicBezTo>
                <a:cubicBezTo>
                  <a:pt x="0" y="467"/>
                  <a:pt x="0" y="467"/>
                  <a:pt x="0" y="467"/>
                </a:cubicBezTo>
                <a:lnTo>
                  <a:pt x="0" y="467"/>
                </a:lnTo>
                <a:cubicBezTo>
                  <a:pt x="0" y="446"/>
                  <a:pt x="7" y="439"/>
                  <a:pt x="29" y="439"/>
                </a:cubicBezTo>
                <a:cubicBezTo>
                  <a:pt x="43" y="439"/>
                  <a:pt x="57" y="446"/>
                  <a:pt x="57" y="467"/>
                </a:cubicBezTo>
                <a:cubicBezTo>
                  <a:pt x="57" y="552"/>
                  <a:pt x="57" y="552"/>
                  <a:pt x="57" y="552"/>
                </a:cubicBezTo>
                <a:cubicBezTo>
                  <a:pt x="142" y="552"/>
                  <a:pt x="142" y="552"/>
                  <a:pt x="142" y="552"/>
                </a:cubicBezTo>
                <a:cubicBezTo>
                  <a:pt x="156" y="552"/>
                  <a:pt x="170" y="559"/>
                  <a:pt x="170" y="580"/>
                </a:cubicBezTo>
                <a:cubicBezTo>
                  <a:pt x="170" y="594"/>
                  <a:pt x="156" y="608"/>
                  <a:pt x="142" y="608"/>
                </a:cubicBezTo>
                <a:close/>
                <a:moveTo>
                  <a:pt x="57" y="255"/>
                </a:moveTo>
                <a:lnTo>
                  <a:pt x="57" y="255"/>
                </a:lnTo>
                <a:cubicBezTo>
                  <a:pt x="57" y="354"/>
                  <a:pt x="57" y="354"/>
                  <a:pt x="57" y="354"/>
                </a:cubicBezTo>
                <a:cubicBezTo>
                  <a:pt x="57" y="368"/>
                  <a:pt x="43" y="382"/>
                  <a:pt x="29" y="382"/>
                </a:cubicBezTo>
                <a:cubicBezTo>
                  <a:pt x="7" y="382"/>
                  <a:pt x="0" y="368"/>
                  <a:pt x="0" y="354"/>
                </a:cubicBezTo>
                <a:cubicBezTo>
                  <a:pt x="0" y="255"/>
                  <a:pt x="0" y="255"/>
                  <a:pt x="0" y="255"/>
                </a:cubicBezTo>
                <a:cubicBezTo>
                  <a:pt x="0" y="241"/>
                  <a:pt x="7" y="227"/>
                  <a:pt x="29" y="227"/>
                </a:cubicBezTo>
                <a:cubicBezTo>
                  <a:pt x="43"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43" y="170"/>
                  <a:pt x="29" y="170"/>
                </a:cubicBezTo>
                <a:cubicBezTo>
                  <a:pt x="7" y="170"/>
                  <a:pt x="0" y="163"/>
                  <a:pt x="0" y="142"/>
                </a:cubicBezTo>
                <a:lnTo>
                  <a:pt x="0" y="142"/>
                </a:lnTo>
                <a:cubicBezTo>
                  <a:pt x="0" y="29"/>
                  <a:pt x="0" y="29"/>
                  <a:pt x="0" y="29"/>
                </a:cubicBezTo>
                <a:cubicBezTo>
                  <a:pt x="0" y="15"/>
                  <a:pt x="7" y="0"/>
                  <a:pt x="29" y="0"/>
                </a:cubicBezTo>
                <a:cubicBezTo>
                  <a:pt x="142" y="0"/>
                  <a:pt x="142" y="0"/>
                  <a:pt x="142" y="0"/>
                </a:cubicBezTo>
                <a:lnTo>
                  <a:pt x="142" y="0"/>
                </a:lnTo>
                <a:cubicBezTo>
                  <a:pt x="156" y="0"/>
                  <a:pt x="170" y="15"/>
                  <a:pt x="170" y="29"/>
                </a:cubicBezTo>
                <a:cubicBezTo>
                  <a:pt x="170" y="50"/>
                  <a:pt x="156" y="57"/>
                  <a:pt x="142" y="5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8" name="Freeform 47"/>
          <p:cNvSpPr>
            <a:spLocks noChangeArrowheads="1"/>
          </p:cNvSpPr>
          <p:nvPr userDrawn="1"/>
        </p:nvSpPr>
        <p:spPr bwMode="auto">
          <a:xfrm>
            <a:off x="7348050" y="3240295"/>
            <a:ext cx="584048" cy="558800"/>
          </a:xfrm>
          <a:custGeom>
            <a:avLst/>
            <a:gdLst>
              <a:gd name="T0" fmla="*/ 608 w 609"/>
              <a:gd name="T1" fmla="*/ 551 h 580"/>
              <a:gd name="T2" fmla="*/ 608 w 609"/>
              <a:gd name="T3" fmla="*/ 551 h 580"/>
              <a:gd name="T4" fmla="*/ 580 w 609"/>
              <a:gd name="T5" fmla="*/ 579 h 580"/>
              <a:gd name="T6" fmla="*/ 28 w 609"/>
              <a:gd name="T7" fmla="*/ 579 h 580"/>
              <a:gd name="T8" fmla="*/ 0 w 609"/>
              <a:gd name="T9" fmla="*/ 551 h 580"/>
              <a:gd name="T10" fmla="*/ 0 w 609"/>
              <a:gd name="T11" fmla="*/ 28 h 580"/>
              <a:gd name="T12" fmla="*/ 28 w 609"/>
              <a:gd name="T13" fmla="*/ 0 h 580"/>
              <a:gd name="T14" fmla="*/ 57 w 609"/>
              <a:gd name="T15" fmla="*/ 0 h 580"/>
              <a:gd name="T16" fmla="*/ 85 w 609"/>
              <a:gd name="T17" fmla="*/ 0 h 580"/>
              <a:gd name="T18" fmla="*/ 113 w 609"/>
              <a:gd name="T19" fmla="*/ 0 h 580"/>
              <a:gd name="T20" fmla="*/ 113 w 609"/>
              <a:gd name="T21" fmla="*/ 28 h 580"/>
              <a:gd name="T22" fmla="*/ 113 w 609"/>
              <a:gd name="T23" fmla="*/ 35 h 580"/>
              <a:gd name="T24" fmla="*/ 113 w 609"/>
              <a:gd name="T25" fmla="*/ 35 h 580"/>
              <a:gd name="T26" fmla="*/ 113 w 609"/>
              <a:gd name="T27" fmla="*/ 141 h 580"/>
              <a:gd name="T28" fmla="*/ 113 w 609"/>
              <a:gd name="T29" fmla="*/ 141 h 580"/>
              <a:gd name="T30" fmla="*/ 113 w 609"/>
              <a:gd name="T31" fmla="*/ 169 h 580"/>
              <a:gd name="T32" fmla="*/ 113 w 609"/>
              <a:gd name="T33" fmla="*/ 226 h 580"/>
              <a:gd name="T34" fmla="*/ 170 w 609"/>
              <a:gd name="T35" fmla="*/ 282 h 580"/>
              <a:gd name="T36" fmla="*/ 417 w 609"/>
              <a:gd name="T37" fmla="*/ 282 h 580"/>
              <a:gd name="T38" fmla="*/ 474 w 609"/>
              <a:gd name="T39" fmla="*/ 226 h 580"/>
              <a:gd name="T40" fmla="*/ 474 w 609"/>
              <a:gd name="T41" fmla="*/ 169 h 580"/>
              <a:gd name="T42" fmla="*/ 474 w 609"/>
              <a:gd name="T43" fmla="*/ 141 h 580"/>
              <a:gd name="T44" fmla="*/ 474 w 609"/>
              <a:gd name="T45" fmla="*/ 141 h 580"/>
              <a:gd name="T46" fmla="*/ 474 w 609"/>
              <a:gd name="T47" fmla="*/ 56 h 580"/>
              <a:gd name="T48" fmla="*/ 474 w 609"/>
              <a:gd name="T49" fmla="*/ 35 h 580"/>
              <a:gd name="T50" fmla="*/ 474 w 609"/>
              <a:gd name="T51" fmla="*/ 35 h 580"/>
              <a:gd name="T52" fmla="*/ 474 w 609"/>
              <a:gd name="T53" fmla="*/ 28 h 580"/>
              <a:gd name="T54" fmla="*/ 474 w 609"/>
              <a:gd name="T55" fmla="*/ 0 h 580"/>
              <a:gd name="T56" fmla="*/ 481 w 609"/>
              <a:gd name="T57" fmla="*/ 0 h 580"/>
              <a:gd name="T58" fmla="*/ 495 w 609"/>
              <a:gd name="T59" fmla="*/ 0 h 580"/>
              <a:gd name="T60" fmla="*/ 495 w 609"/>
              <a:gd name="T61" fmla="*/ 0 h 580"/>
              <a:gd name="T62" fmla="*/ 509 w 609"/>
              <a:gd name="T63" fmla="*/ 7 h 580"/>
              <a:gd name="T64" fmla="*/ 509 w 609"/>
              <a:gd name="T65" fmla="*/ 7 h 580"/>
              <a:gd name="T66" fmla="*/ 594 w 609"/>
              <a:gd name="T67" fmla="*/ 91 h 580"/>
              <a:gd name="T68" fmla="*/ 594 w 609"/>
              <a:gd name="T69" fmla="*/ 91 h 580"/>
              <a:gd name="T70" fmla="*/ 608 w 609"/>
              <a:gd name="T71" fmla="*/ 113 h 580"/>
              <a:gd name="T72" fmla="*/ 608 w 609"/>
              <a:gd name="T73" fmla="*/ 551 h 580"/>
              <a:gd name="T74" fmla="*/ 445 w 609"/>
              <a:gd name="T75" fmla="*/ 226 h 580"/>
              <a:gd name="T76" fmla="*/ 445 w 609"/>
              <a:gd name="T77" fmla="*/ 226 h 580"/>
              <a:gd name="T78" fmla="*/ 417 w 609"/>
              <a:gd name="T79" fmla="*/ 254 h 580"/>
              <a:gd name="T80" fmla="*/ 382 w 609"/>
              <a:gd name="T81" fmla="*/ 254 h 580"/>
              <a:gd name="T82" fmla="*/ 382 w 609"/>
              <a:gd name="T83" fmla="*/ 254 h 580"/>
              <a:gd name="T84" fmla="*/ 212 w 609"/>
              <a:gd name="T85" fmla="*/ 254 h 580"/>
              <a:gd name="T86" fmla="*/ 212 w 609"/>
              <a:gd name="T87" fmla="*/ 254 h 580"/>
              <a:gd name="T88" fmla="*/ 170 w 609"/>
              <a:gd name="T89" fmla="*/ 254 h 580"/>
              <a:gd name="T90" fmla="*/ 141 w 609"/>
              <a:gd name="T91" fmla="*/ 226 h 580"/>
              <a:gd name="T92" fmla="*/ 141 w 609"/>
              <a:gd name="T93" fmla="*/ 169 h 580"/>
              <a:gd name="T94" fmla="*/ 141 w 609"/>
              <a:gd name="T95" fmla="*/ 169 h 580"/>
              <a:gd name="T96" fmla="*/ 141 w 609"/>
              <a:gd name="T97" fmla="*/ 0 h 580"/>
              <a:gd name="T98" fmla="*/ 445 w 609"/>
              <a:gd name="T99" fmla="*/ 0 h 580"/>
              <a:gd name="T100" fmla="*/ 445 w 609"/>
              <a:gd name="T101" fmla="*/ 169 h 580"/>
              <a:gd name="T102" fmla="*/ 445 w 609"/>
              <a:gd name="T103" fmla="*/ 169 h 580"/>
              <a:gd name="T104" fmla="*/ 445 w 609"/>
              <a:gd name="T105" fmla="*/ 226 h 580"/>
              <a:gd name="T106" fmla="*/ 389 w 609"/>
              <a:gd name="T107" fmla="*/ 35 h 580"/>
              <a:gd name="T108" fmla="*/ 389 w 609"/>
              <a:gd name="T109" fmla="*/ 35 h 580"/>
              <a:gd name="T110" fmla="*/ 304 w 609"/>
              <a:gd name="T111" fmla="*/ 35 h 580"/>
              <a:gd name="T112" fmla="*/ 304 w 609"/>
              <a:gd name="T113" fmla="*/ 212 h 580"/>
              <a:gd name="T114" fmla="*/ 389 w 609"/>
              <a:gd name="T115" fmla="*/ 212 h 580"/>
              <a:gd name="T116" fmla="*/ 389 w 609"/>
              <a:gd name="T117" fmla="*/ 35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9" h="580">
                <a:moveTo>
                  <a:pt x="608" y="551"/>
                </a:moveTo>
                <a:lnTo>
                  <a:pt x="608" y="551"/>
                </a:lnTo>
                <a:cubicBezTo>
                  <a:pt x="608" y="572"/>
                  <a:pt x="594" y="579"/>
                  <a:pt x="580" y="579"/>
                </a:cubicBezTo>
                <a:cubicBezTo>
                  <a:pt x="28" y="579"/>
                  <a:pt x="28" y="579"/>
                  <a:pt x="28" y="579"/>
                </a:cubicBezTo>
                <a:cubicBezTo>
                  <a:pt x="14" y="579"/>
                  <a:pt x="0" y="572"/>
                  <a:pt x="0" y="551"/>
                </a:cubicBezTo>
                <a:cubicBezTo>
                  <a:pt x="0" y="28"/>
                  <a:pt x="0" y="28"/>
                  <a:pt x="0" y="28"/>
                </a:cubicBezTo>
                <a:cubicBezTo>
                  <a:pt x="0" y="7"/>
                  <a:pt x="14" y="0"/>
                  <a:pt x="28" y="0"/>
                </a:cubicBezTo>
                <a:cubicBezTo>
                  <a:pt x="57" y="0"/>
                  <a:pt x="57" y="0"/>
                  <a:pt x="57" y="0"/>
                </a:cubicBezTo>
                <a:cubicBezTo>
                  <a:pt x="85" y="0"/>
                  <a:pt x="85" y="0"/>
                  <a:pt x="85" y="0"/>
                </a:cubicBezTo>
                <a:cubicBezTo>
                  <a:pt x="113" y="0"/>
                  <a:pt x="113" y="0"/>
                  <a:pt x="113" y="0"/>
                </a:cubicBezTo>
                <a:cubicBezTo>
                  <a:pt x="113" y="28"/>
                  <a:pt x="113" y="28"/>
                  <a:pt x="113" y="28"/>
                </a:cubicBezTo>
                <a:cubicBezTo>
                  <a:pt x="113" y="35"/>
                  <a:pt x="113" y="35"/>
                  <a:pt x="113" y="35"/>
                </a:cubicBezTo>
                <a:lnTo>
                  <a:pt x="113" y="35"/>
                </a:lnTo>
                <a:cubicBezTo>
                  <a:pt x="113" y="141"/>
                  <a:pt x="113" y="141"/>
                  <a:pt x="113" y="141"/>
                </a:cubicBezTo>
                <a:lnTo>
                  <a:pt x="113" y="141"/>
                </a:lnTo>
                <a:cubicBezTo>
                  <a:pt x="113" y="169"/>
                  <a:pt x="113" y="169"/>
                  <a:pt x="113" y="169"/>
                </a:cubicBezTo>
                <a:cubicBezTo>
                  <a:pt x="113" y="226"/>
                  <a:pt x="113" y="226"/>
                  <a:pt x="113" y="226"/>
                </a:cubicBezTo>
                <a:cubicBezTo>
                  <a:pt x="113" y="254"/>
                  <a:pt x="141" y="282"/>
                  <a:pt x="170" y="282"/>
                </a:cubicBezTo>
                <a:cubicBezTo>
                  <a:pt x="417" y="282"/>
                  <a:pt x="417" y="282"/>
                  <a:pt x="417" y="282"/>
                </a:cubicBezTo>
                <a:cubicBezTo>
                  <a:pt x="452" y="282"/>
                  <a:pt x="474" y="254"/>
                  <a:pt x="474" y="226"/>
                </a:cubicBezTo>
                <a:cubicBezTo>
                  <a:pt x="474" y="169"/>
                  <a:pt x="474" y="169"/>
                  <a:pt x="474" y="169"/>
                </a:cubicBezTo>
                <a:cubicBezTo>
                  <a:pt x="474" y="141"/>
                  <a:pt x="474" y="141"/>
                  <a:pt x="474" y="141"/>
                </a:cubicBezTo>
                <a:lnTo>
                  <a:pt x="474" y="141"/>
                </a:lnTo>
                <a:cubicBezTo>
                  <a:pt x="474" y="56"/>
                  <a:pt x="474" y="56"/>
                  <a:pt x="474" y="56"/>
                </a:cubicBezTo>
                <a:cubicBezTo>
                  <a:pt x="474" y="35"/>
                  <a:pt x="474" y="35"/>
                  <a:pt x="474" y="35"/>
                </a:cubicBezTo>
                <a:lnTo>
                  <a:pt x="474" y="35"/>
                </a:lnTo>
                <a:cubicBezTo>
                  <a:pt x="474" y="28"/>
                  <a:pt x="474" y="28"/>
                  <a:pt x="474" y="28"/>
                </a:cubicBezTo>
                <a:cubicBezTo>
                  <a:pt x="474" y="0"/>
                  <a:pt x="474" y="0"/>
                  <a:pt x="474" y="0"/>
                </a:cubicBezTo>
                <a:cubicBezTo>
                  <a:pt x="481" y="0"/>
                  <a:pt x="481" y="0"/>
                  <a:pt x="481" y="0"/>
                </a:cubicBezTo>
                <a:cubicBezTo>
                  <a:pt x="495" y="0"/>
                  <a:pt x="495" y="0"/>
                  <a:pt x="495" y="0"/>
                </a:cubicBezTo>
                <a:lnTo>
                  <a:pt x="495" y="0"/>
                </a:lnTo>
                <a:cubicBezTo>
                  <a:pt x="502" y="0"/>
                  <a:pt x="509" y="0"/>
                  <a:pt x="509" y="7"/>
                </a:cubicBezTo>
                <a:lnTo>
                  <a:pt x="509" y="7"/>
                </a:lnTo>
                <a:cubicBezTo>
                  <a:pt x="594" y="91"/>
                  <a:pt x="594" y="91"/>
                  <a:pt x="594" y="91"/>
                </a:cubicBezTo>
                <a:lnTo>
                  <a:pt x="594" y="91"/>
                </a:lnTo>
                <a:cubicBezTo>
                  <a:pt x="601" y="98"/>
                  <a:pt x="608" y="106"/>
                  <a:pt x="608" y="113"/>
                </a:cubicBezTo>
                <a:lnTo>
                  <a:pt x="608" y="551"/>
                </a:lnTo>
                <a:close/>
                <a:moveTo>
                  <a:pt x="445" y="226"/>
                </a:moveTo>
                <a:lnTo>
                  <a:pt x="445" y="226"/>
                </a:lnTo>
                <a:cubicBezTo>
                  <a:pt x="445" y="240"/>
                  <a:pt x="431" y="254"/>
                  <a:pt x="417" y="254"/>
                </a:cubicBezTo>
                <a:cubicBezTo>
                  <a:pt x="382" y="254"/>
                  <a:pt x="382" y="254"/>
                  <a:pt x="382" y="254"/>
                </a:cubicBezTo>
                <a:lnTo>
                  <a:pt x="382" y="254"/>
                </a:lnTo>
                <a:cubicBezTo>
                  <a:pt x="212" y="254"/>
                  <a:pt x="212" y="254"/>
                  <a:pt x="212" y="254"/>
                </a:cubicBezTo>
                <a:lnTo>
                  <a:pt x="212" y="254"/>
                </a:lnTo>
                <a:cubicBezTo>
                  <a:pt x="170" y="254"/>
                  <a:pt x="170" y="254"/>
                  <a:pt x="170" y="254"/>
                </a:cubicBezTo>
                <a:cubicBezTo>
                  <a:pt x="156" y="254"/>
                  <a:pt x="141" y="240"/>
                  <a:pt x="141" y="226"/>
                </a:cubicBezTo>
                <a:cubicBezTo>
                  <a:pt x="141" y="169"/>
                  <a:pt x="141" y="169"/>
                  <a:pt x="141" y="169"/>
                </a:cubicBezTo>
                <a:lnTo>
                  <a:pt x="141" y="169"/>
                </a:lnTo>
                <a:cubicBezTo>
                  <a:pt x="141" y="0"/>
                  <a:pt x="141" y="0"/>
                  <a:pt x="141" y="0"/>
                </a:cubicBezTo>
                <a:cubicBezTo>
                  <a:pt x="445" y="0"/>
                  <a:pt x="445" y="0"/>
                  <a:pt x="445" y="0"/>
                </a:cubicBezTo>
                <a:cubicBezTo>
                  <a:pt x="445" y="169"/>
                  <a:pt x="445" y="169"/>
                  <a:pt x="445" y="169"/>
                </a:cubicBezTo>
                <a:lnTo>
                  <a:pt x="445" y="169"/>
                </a:lnTo>
                <a:lnTo>
                  <a:pt x="445" y="226"/>
                </a:lnTo>
                <a:close/>
                <a:moveTo>
                  <a:pt x="389" y="35"/>
                </a:moveTo>
                <a:lnTo>
                  <a:pt x="389" y="35"/>
                </a:lnTo>
                <a:cubicBezTo>
                  <a:pt x="304" y="35"/>
                  <a:pt x="304" y="35"/>
                  <a:pt x="304" y="35"/>
                </a:cubicBezTo>
                <a:cubicBezTo>
                  <a:pt x="304" y="212"/>
                  <a:pt x="304" y="212"/>
                  <a:pt x="304" y="212"/>
                </a:cubicBezTo>
                <a:cubicBezTo>
                  <a:pt x="389" y="212"/>
                  <a:pt x="389" y="212"/>
                  <a:pt x="389" y="212"/>
                </a:cubicBezTo>
                <a:lnTo>
                  <a:pt x="389" y="3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9" name="Freeform 48"/>
          <p:cNvSpPr>
            <a:spLocks noChangeArrowheads="1"/>
          </p:cNvSpPr>
          <p:nvPr userDrawn="1"/>
        </p:nvSpPr>
        <p:spPr bwMode="auto">
          <a:xfrm>
            <a:off x="6336546" y="3308029"/>
            <a:ext cx="579817" cy="423333"/>
          </a:xfrm>
          <a:custGeom>
            <a:avLst/>
            <a:gdLst>
              <a:gd name="T0" fmla="*/ 572 w 602"/>
              <a:gd name="T1" fmla="*/ 438 h 439"/>
              <a:gd name="T2" fmla="*/ 572 w 602"/>
              <a:gd name="T3" fmla="*/ 438 h 439"/>
              <a:gd name="T4" fmla="*/ 544 w 602"/>
              <a:gd name="T5" fmla="*/ 438 h 439"/>
              <a:gd name="T6" fmla="*/ 537 w 602"/>
              <a:gd name="T7" fmla="*/ 438 h 439"/>
              <a:gd name="T8" fmla="*/ 495 w 602"/>
              <a:gd name="T9" fmla="*/ 438 h 439"/>
              <a:gd name="T10" fmla="*/ 452 w 602"/>
              <a:gd name="T11" fmla="*/ 325 h 439"/>
              <a:gd name="T12" fmla="*/ 452 w 602"/>
              <a:gd name="T13" fmla="*/ 325 h 439"/>
              <a:gd name="T14" fmla="*/ 424 w 602"/>
              <a:gd name="T15" fmla="*/ 304 h 439"/>
              <a:gd name="T16" fmla="*/ 177 w 602"/>
              <a:gd name="T17" fmla="*/ 304 h 439"/>
              <a:gd name="T18" fmla="*/ 156 w 602"/>
              <a:gd name="T19" fmla="*/ 325 h 439"/>
              <a:gd name="T20" fmla="*/ 156 w 602"/>
              <a:gd name="T21" fmla="*/ 325 h 439"/>
              <a:gd name="T22" fmla="*/ 106 w 602"/>
              <a:gd name="T23" fmla="*/ 438 h 439"/>
              <a:gd name="T24" fmla="*/ 64 w 602"/>
              <a:gd name="T25" fmla="*/ 438 h 439"/>
              <a:gd name="T26" fmla="*/ 57 w 602"/>
              <a:gd name="T27" fmla="*/ 438 h 439"/>
              <a:gd name="T28" fmla="*/ 28 w 602"/>
              <a:gd name="T29" fmla="*/ 438 h 439"/>
              <a:gd name="T30" fmla="*/ 0 w 602"/>
              <a:gd name="T31" fmla="*/ 410 h 439"/>
              <a:gd name="T32" fmla="*/ 0 w 602"/>
              <a:gd name="T33" fmla="*/ 28 h 439"/>
              <a:gd name="T34" fmla="*/ 28 w 602"/>
              <a:gd name="T35" fmla="*/ 0 h 439"/>
              <a:gd name="T36" fmla="*/ 572 w 602"/>
              <a:gd name="T37" fmla="*/ 0 h 439"/>
              <a:gd name="T38" fmla="*/ 601 w 602"/>
              <a:gd name="T39" fmla="*/ 28 h 439"/>
              <a:gd name="T40" fmla="*/ 601 w 602"/>
              <a:gd name="T41" fmla="*/ 410 h 439"/>
              <a:gd name="T42" fmla="*/ 572 w 602"/>
              <a:gd name="T43" fmla="*/ 438 h 439"/>
              <a:gd name="T44" fmla="*/ 148 w 602"/>
              <a:gd name="T45" fmla="*/ 142 h 439"/>
              <a:gd name="T46" fmla="*/ 148 w 602"/>
              <a:gd name="T47" fmla="*/ 142 h 439"/>
              <a:gd name="T48" fmla="*/ 113 w 602"/>
              <a:gd name="T49" fmla="*/ 184 h 439"/>
              <a:gd name="T50" fmla="*/ 148 w 602"/>
              <a:gd name="T51" fmla="*/ 219 h 439"/>
              <a:gd name="T52" fmla="*/ 191 w 602"/>
              <a:gd name="T53" fmla="*/ 184 h 439"/>
              <a:gd name="T54" fmla="*/ 148 w 602"/>
              <a:gd name="T55" fmla="*/ 142 h 439"/>
              <a:gd name="T56" fmla="*/ 375 w 602"/>
              <a:gd name="T57" fmla="*/ 142 h 439"/>
              <a:gd name="T58" fmla="*/ 375 w 602"/>
              <a:gd name="T59" fmla="*/ 142 h 439"/>
              <a:gd name="T60" fmla="*/ 226 w 602"/>
              <a:gd name="T61" fmla="*/ 142 h 439"/>
              <a:gd name="T62" fmla="*/ 226 w 602"/>
              <a:gd name="T63" fmla="*/ 219 h 439"/>
              <a:gd name="T64" fmla="*/ 375 w 602"/>
              <a:gd name="T65" fmla="*/ 219 h 439"/>
              <a:gd name="T66" fmla="*/ 375 w 602"/>
              <a:gd name="T67" fmla="*/ 142 h 439"/>
              <a:gd name="T68" fmla="*/ 452 w 602"/>
              <a:gd name="T69" fmla="*/ 142 h 439"/>
              <a:gd name="T70" fmla="*/ 452 w 602"/>
              <a:gd name="T71" fmla="*/ 142 h 439"/>
              <a:gd name="T72" fmla="*/ 417 w 602"/>
              <a:gd name="T73" fmla="*/ 184 h 439"/>
              <a:gd name="T74" fmla="*/ 452 w 602"/>
              <a:gd name="T75" fmla="*/ 219 h 439"/>
              <a:gd name="T76" fmla="*/ 488 w 602"/>
              <a:gd name="T77" fmla="*/ 184 h 439"/>
              <a:gd name="T78" fmla="*/ 452 w 602"/>
              <a:gd name="T79" fmla="*/ 142 h 439"/>
              <a:gd name="T80" fmla="*/ 170 w 602"/>
              <a:gd name="T81" fmla="*/ 354 h 439"/>
              <a:gd name="T82" fmla="*/ 170 w 602"/>
              <a:gd name="T83" fmla="*/ 354 h 439"/>
              <a:gd name="T84" fmla="*/ 198 w 602"/>
              <a:gd name="T85" fmla="*/ 332 h 439"/>
              <a:gd name="T86" fmla="*/ 403 w 602"/>
              <a:gd name="T87" fmla="*/ 332 h 439"/>
              <a:gd name="T88" fmla="*/ 431 w 602"/>
              <a:gd name="T89" fmla="*/ 354 h 439"/>
              <a:gd name="T90" fmla="*/ 431 w 602"/>
              <a:gd name="T91" fmla="*/ 354 h 439"/>
              <a:gd name="T92" fmla="*/ 459 w 602"/>
              <a:gd name="T93" fmla="*/ 438 h 439"/>
              <a:gd name="T94" fmla="*/ 403 w 602"/>
              <a:gd name="T95" fmla="*/ 438 h 439"/>
              <a:gd name="T96" fmla="*/ 403 w 602"/>
              <a:gd name="T97" fmla="*/ 438 h 439"/>
              <a:gd name="T98" fmla="*/ 198 w 602"/>
              <a:gd name="T99" fmla="*/ 438 h 439"/>
              <a:gd name="T100" fmla="*/ 198 w 602"/>
              <a:gd name="T101" fmla="*/ 438 h 439"/>
              <a:gd name="T102" fmla="*/ 141 w 602"/>
              <a:gd name="T103" fmla="*/ 438 h 439"/>
              <a:gd name="T104" fmla="*/ 170 w 602"/>
              <a:gd name="T105" fmla="*/ 35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2" h="439">
                <a:moveTo>
                  <a:pt x="572" y="438"/>
                </a:moveTo>
                <a:lnTo>
                  <a:pt x="572" y="438"/>
                </a:lnTo>
                <a:cubicBezTo>
                  <a:pt x="544" y="438"/>
                  <a:pt x="544" y="438"/>
                  <a:pt x="544" y="438"/>
                </a:cubicBezTo>
                <a:cubicBezTo>
                  <a:pt x="537" y="438"/>
                  <a:pt x="537" y="438"/>
                  <a:pt x="537" y="438"/>
                </a:cubicBezTo>
                <a:cubicBezTo>
                  <a:pt x="495" y="438"/>
                  <a:pt x="495" y="438"/>
                  <a:pt x="495" y="438"/>
                </a:cubicBezTo>
                <a:cubicBezTo>
                  <a:pt x="452" y="325"/>
                  <a:pt x="452" y="325"/>
                  <a:pt x="452" y="325"/>
                </a:cubicBezTo>
                <a:lnTo>
                  <a:pt x="452" y="325"/>
                </a:lnTo>
                <a:cubicBezTo>
                  <a:pt x="445" y="311"/>
                  <a:pt x="438" y="304"/>
                  <a:pt x="424" y="304"/>
                </a:cubicBezTo>
                <a:cubicBezTo>
                  <a:pt x="177" y="304"/>
                  <a:pt x="177" y="304"/>
                  <a:pt x="177" y="304"/>
                </a:cubicBezTo>
                <a:cubicBezTo>
                  <a:pt x="170" y="304"/>
                  <a:pt x="156" y="311"/>
                  <a:pt x="156" y="325"/>
                </a:cubicBezTo>
                <a:lnTo>
                  <a:pt x="156" y="325"/>
                </a:lnTo>
                <a:cubicBezTo>
                  <a:pt x="106" y="438"/>
                  <a:pt x="106" y="438"/>
                  <a:pt x="106" y="438"/>
                </a:cubicBezTo>
                <a:cubicBezTo>
                  <a:pt x="64" y="438"/>
                  <a:pt x="64" y="438"/>
                  <a:pt x="64" y="438"/>
                </a:cubicBezTo>
                <a:cubicBezTo>
                  <a:pt x="57" y="438"/>
                  <a:pt x="57" y="438"/>
                  <a:pt x="57" y="438"/>
                </a:cubicBezTo>
                <a:cubicBezTo>
                  <a:pt x="28" y="438"/>
                  <a:pt x="28" y="438"/>
                  <a:pt x="28" y="438"/>
                </a:cubicBezTo>
                <a:cubicBezTo>
                  <a:pt x="14" y="438"/>
                  <a:pt x="0" y="424"/>
                  <a:pt x="0" y="410"/>
                </a:cubicBezTo>
                <a:cubicBezTo>
                  <a:pt x="0" y="28"/>
                  <a:pt x="0" y="28"/>
                  <a:pt x="0" y="28"/>
                </a:cubicBezTo>
                <a:cubicBezTo>
                  <a:pt x="0" y="14"/>
                  <a:pt x="14" y="0"/>
                  <a:pt x="28" y="0"/>
                </a:cubicBezTo>
                <a:cubicBezTo>
                  <a:pt x="572" y="0"/>
                  <a:pt x="572" y="0"/>
                  <a:pt x="572" y="0"/>
                </a:cubicBezTo>
                <a:cubicBezTo>
                  <a:pt x="594" y="0"/>
                  <a:pt x="601" y="14"/>
                  <a:pt x="601" y="28"/>
                </a:cubicBezTo>
                <a:cubicBezTo>
                  <a:pt x="601" y="410"/>
                  <a:pt x="601" y="410"/>
                  <a:pt x="601" y="410"/>
                </a:cubicBezTo>
                <a:cubicBezTo>
                  <a:pt x="601" y="424"/>
                  <a:pt x="594" y="438"/>
                  <a:pt x="572" y="438"/>
                </a:cubicBezTo>
                <a:close/>
                <a:moveTo>
                  <a:pt x="148" y="142"/>
                </a:moveTo>
                <a:lnTo>
                  <a:pt x="148" y="142"/>
                </a:lnTo>
                <a:cubicBezTo>
                  <a:pt x="127" y="142"/>
                  <a:pt x="113" y="163"/>
                  <a:pt x="113" y="184"/>
                </a:cubicBezTo>
                <a:cubicBezTo>
                  <a:pt x="113" y="205"/>
                  <a:pt x="127" y="219"/>
                  <a:pt x="148" y="219"/>
                </a:cubicBezTo>
                <a:cubicBezTo>
                  <a:pt x="170" y="219"/>
                  <a:pt x="191" y="205"/>
                  <a:pt x="191" y="184"/>
                </a:cubicBezTo>
                <a:cubicBezTo>
                  <a:pt x="191" y="163"/>
                  <a:pt x="170" y="142"/>
                  <a:pt x="148" y="142"/>
                </a:cubicBezTo>
                <a:close/>
                <a:moveTo>
                  <a:pt x="375" y="142"/>
                </a:moveTo>
                <a:lnTo>
                  <a:pt x="375" y="142"/>
                </a:lnTo>
                <a:cubicBezTo>
                  <a:pt x="226" y="142"/>
                  <a:pt x="226" y="142"/>
                  <a:pt x="226" y="142"/>
                </a:cubicBezTo>
                <a:cubicBezTo>
                  <a:pt x="226" y="219"/>
                  <a:pt x="226" y="219"/>
                  <a:pt x="226" y="219"/>
                </a:cubicBezTo>
                <a:cubicBezTo>
                  <a:pt x="375" y="219"/>
                  <a:pt x="375" y="219"/>
                  <a:pt x="375" y="219"/>
                </a:cubicBezTo>
                <a:lnTo>
                  <a:pt x="375" y="142"/>
                </a:lnTo>
                <a:close/>
                <a:moveTo>
                  <a:pt x="452" y="142"/>
                </a:moveTo>
                <a:lnTo>
                  <a:pt x="452" y="142"/>
                </a:lnTo>
                <a:cubicBezTo>
                  <a:pt x="431" y="142"/>
                  <a:pt x="417" y="163"/>
                  <a:pt x="417" y="184"/>
                </a:cubicBezTo>
                <a:cubicBezTo>
                  <a:pt x="417" y="205"/>
                  <a:pt x="431" y="219"/>
                  <a:pt x="452" y="219"/>
                </a:cubicBezTo>
                <a:cubicBezTo>
                  <a:pt x="474" y="219"/>
                  <a:pt x="488" y="205"/>
                  <a:pt x="488" y="184"/>
                </a:cubicBezTo>
                <a:cubicBezTo>
                  <a:pt x="488" y="163"/>
                  <a:pt x="474" y="142"/>
                  <a:pt x="452" y="142"/>
                </a:cubicBezTo>
                <a:close/>
                <a:moveTo>
                  <a:pt x="170" y="354"/>
                </a:moveTo>
                <a:lnTo>
                  <a:pt x="170" y="354"/>
                </a:lnTo>
                <a:cubicBezTo>
                  <a:pt x="177" y="339"/>
                  <a:pt x="184" y="332"/>
                  <a:pt x="198" y="332"/>
                </a:cubicBezTo>
                <a:cubicBezTo>
                  <a:pt x="403" y="332"/>
                  <a:pt x="403" y="332"/>
                  <a:pt x="403" y="332"/>
                </a:cubicBezTo>
                <a:cubicBezTo>
                  <a:pt x="417" y="332"/>
                  <a:pt x="431" y="339"/>
                  <a:pt x="431" y="354"/>
                </a:cubicBezTo>
                <a:lnTo>
                  <a:pt x="431" y="354"/>
                </a:lnTo>
                <a:cubicBezTo>
                  <a:pt x="459" y="438"/>
                  <a:pt x="459" y="438"/>
                  <a:pt x="459" y="438"/>
                </a:cubicBezTo>
                <a:cubicBezTo>
                  <a:pt x="403" y="438"/>
                  <a:pt x="403" y="438"/>
                  <a:pt x="403" y="438"/>
                </a:cubicBezTo>
                <a:lnTo>
                  <a:pt x="403" y="438"/>
                </a:lnTo>
                <a:cubicBezTo>
                  <a:pt x="198" y="438"/>
                  <a:pt x="198" y="438"/>
                  <a:pt x="198" y="438"/>
                </a:cubicBezTo>
                <a:lnTo>
                  <a:pt x="198" y="438"/>
                </a:lnTo>
                <a:cubicBezTo>
                  <a:pt x="141" y="438"/>
                  <a:pt x="141" y="438"/>
                  <a:pt x="141" y="438"/>
                </a:cubicBezTo>
                <a:cubicBezTo>
                  <a:pt x="170" y="354"/>
                  <a:pt x="170" y="354"/>
                  <a:pt x="170" y="35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0" name="Freeform 55"/>
          <p:cNvSpPr>
            <a:spLocks noChangeArrowheads="1"/>
          </p:cNvSpPr>
          <p:nvPr userDrawn="1"/>
        </p:nvSpPr>
        <p:spPr bwMode="auto">
          <a:xfrm>
            <a:off x="5350436" y="4264762"/>
            <a:ext cx="537493" cy="537635"/>
          </a:xfrm>
          <a:custGeom>
            <a:avLst/>
            <a:gdLst>
              <a:gd name="T0" fmla="*/ 70 w 559"/>
              <a:gd name="T1" fmla="*/ 494 h 559"/>
              <a:gd name="T2" fmla="*/ 70 w 559"/>
              <a:gd name="T3" fmla="*/ 494 h 559"/>
              <a:gd name="T4" fmla="*/ 63 w 559"/>
              <a:gd name="T5" fmla="*/ 487 h 559"/>
              <a:gd name="T6" fmla="*/ 63 w 559"/>
              <a:gd name="T7" fmla="*/ 254 h 559"/>
              <a:gd name="T8" fmla="*/ 254 w 559"/>
              <a:gd name="T9" fmla="*/ 63 h 559"/>
              <a:gd name="T10" fmla="*/ 487 w 559"/>
              <a:gd name="T11" fmla="*/ 63 h 559"/>
              <a:gd name="T12" fmla="*/ 494 w 559"/>
              <a:gd name="T13" fmla="*/ 70 h 559"/>
              <a:gd name="T14" fmla="*/ 494 w 559"/>
              <a:gd name="T15" fmla="*/ 303 h 559"/>
              <a:gd name="T16" fmla="*/ 304 w 559"/>
              <a:gd name="T17" fmla="*/ 494 h 559"/>
              <a:gd name="T18" fmla="*/ 70 w 559"/>
              <a:gd name="T19" fmla="*/ 494 h 559"/>
              <a:gd name="T20" fmla="*/ 360 w 559"/>
              <a:gd name="T21" fmla="*/ 360 h 559"/>
              <a:gd name="T22" fmla="*/ 360 w 559"/>
              <a:gd name="T23" fmla="*/ 360 h 559"/>
              <a:gd name="T24" fmla="*/ 198 w 559"/>
              <a:gd name="T25" fmla="*/ 197 h 559"/>
              <a:gd name="T26" fmla="*/ 99 w 559"/>
              <a:gd name="T27" fmla="*/ 296 h 559"/>
              <a:gd name="T28" fmla="*/ 99 w 559"/>
              <a:gd name="T29" fmla="*/ 452 h 559"/>
              <a:gd name="T30" fmla="*/ 106 w 559"/>
              <a:gd name="T31" fmla="*/ 459 h 559"/>
              <a:gd name="T32" fmla="*/ 261 w 559"/>
              <a:gd name="T33" fmla="*/ 459 h 559"/>
              <a:gd name="T34" fmla="*/ 360 w 559"/>
              <a:gd name="T35" fmla="*/ 36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9" h="559">
                <a:moveTo>
                  <a:pt x="70" y="494"/>
                </a:moveTo>
                <a:lnTo>
                  <a:pt x="70" y="494"/>
                </a:lnTo>
                <a:cubicBezTo>
                  <a:pt x="63" y="487"/>
                  <a:pt x="63" y="487"/>
                  <a:pt x="63" y="487"/>
                </a:cubicBezTo>
                <a:cubicBezTo>
                  <a:pt x="0" y="424"/>
                  <a:pt x="0" y="318"/>
                  <a:pt x="63" y="254"/>
                </a:cubicBezTo>
                <a:cubicBezTo>
                  <a:pt x="254" y="63"/>
                  <a:pt x="254" y="63"/>
                  <a:pt x="254" y="63"/>
                </a:cubicBezTo>
                <a:cubicBezTo>
                  <a:pt x="318" y="0"/>
                  <a:pt x="424" y="0"/>
                  <a:pt x="487" y="63"/>
                </a:cubicBezTo>
                <a:cubicBezTo>
                  <a:pt x="494" y="70"/>
                  <a:pt x="494" y="70"/>
                  <a:pt x="494" y="70"/>
                </a:cubicBezTo>
                <a:cubicBezTo>
                  <a:pt x="558" y="134"/>
                  <a:pt x="558" y="240"/>
                  <a:pt x="494" y="303"/>
                </a:cubicBezTo>
                <a:cubicBezTo>
                  <a:pt x="304" y="494"/>
                  <a:pt x="304" y="494"/>
                  <a:pt x="304" y="494"/>
                </a:cubicBezTo>
                <a:cubicBezTo>
                  <a:pt x="240" y="558"/>
                  <a:pt x="134" y="558"/>
                  <a:pt x="70" y="494"/>
                </a:cubicBezTo>
                <a:close/>
                <a:moveTo>
                  <a:pt x="360" y="360"/>
                </a:moveTo>
                <a:lnTo>
                  <a:pt x="360" y="360"/>
                </a:lnTo>
                <a:cubicBezTo>
                  <a:pt x="198" y="197"/>
                  <a:pt x="198" y="197"/>
                  <a:pt x="198" y="197"/>
                </a:cubicBezTo>
                <a:cubicBezTo>
                  <a:pt x="99" y="296"/>
                  <a:pt x="99" y="296"/>
                  <a:pt x="99" y="296"/>
                </a:cubicBezTo>
                <a:cubicBezTo>
                  <a:pt x="56" y="339"/>
                  <a:pt x="56" y="409"/>
                  <a:pt x="99" y="452"/>
                </a:cubicBezTo>
                <a:cubicBezTo>
                  <a:pt x="106" y="459"/>
                  <a:pt x="106" y="459"/>
                  <a:pt x="106" y="459"/>
                </a:cubicBezTo>
                <a:cubicBezTo>
                  <a:pt x="148" y="501"/>
                  <a:pt x="219" y="501"/>
                  <a:pt x="261" y="459"/>
                </a:cubicBezTo>
                <a:lnTo>
                  <a:pt x="360" y="360"/>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1" name="Freeform 56"/>
          <p:cNvSpPr>
            <a:spLocks noChangeArrowheads="1"/>
          </p:cNvSpPr>
          <p:nvPr userDrawn="1"/>
        </p:nvSpPr>
        <p:spPr bwMode="auto">
          <a:xfrm>
            <a:off x="4419347" y="4277463"/>
            <a:ext cx="368203" cy="508000"/>
          </a:xfrm>
          <a:custGeom>
            <a:avLst/>
            <a:gdLst>
              <a:gd name="T0" fmla="*/ 191 w 383"/>
              <a:gd name="T1" fmla="*/ 530 h 531"/>
              <a:gd name="T2" fmla="*/ 191 w 383"/>
              <a:gd name="T3" fmla="*/ 530 h 531"/>
              <a:gd name="T4" fmla="*/ 0 w 383"/>
              <a:gd name="T5" fmla="*/ 339 h 531"/>
              <a:gd name="T6" fmla="*/ 184 w 383"/>
              <a:gd name="T7" fmla="*/ 0 h 531"/>
              <a:gd name="T8" fmla="*/ 382 w 383"/>
              <a:gd name="T9" fmla="*/ 339 h 531"/>
              <a:gd name="T10" fmla="*/ 191 w 383"/>
              <a:gd name="T11" fmla="*/ 530 h 531"/>
            </a:gdLst>
            <a:ahLst/>
            <a:cxnLst>
              <a:cxn ang="0">
                <a:pos x="T0" y="T1"/>
              </a:cxn>
              <a:cxn ang="0">
                <a:pos x="T2" y="T3"/>
              </a:cxn>
              <a:cxn ang="0">
                <a:pos x="T4" y="T5"/>
              </a:cxn>
              <a:cxn ang="0">
                <a:pos x="T6" y="T7"/>
              </a:cxn>
              <a:cxn ang="0">
                <a:pos x="T8" y="T9"/>
              </a:cxn>
              <a:cxn ang="0">
                <a:pos x="T10" y="T11"/>
              </a:cxn>
            </a:cxnLst>
            <a:rect l="0" t="0" r="r" b="b"/>
            <a:pathLst>
              <a:path w="383" h="531">
                <a:moveTo>
                  <a:pt x="191" y="530"/>
                </a:moveTo>
                <a:lnTo>
                  <a:pt x="191" y="530"/>
                </a:lnTo>
                <a:cubicBezTo>
                  <a:pt x="92" y="530"/>
                  <a:pt x="0" y="445"/>
                  <a:pt x="0" y="339"/>
                </a:cubicBezTo>
                <a:cubicBezTo>
                  <a:pt x="0" y="240"/>
                  <a:pt x="184" y="0"/>
                  <a:pt x="184" y="0"/>
                </a:cubicBezTo>
                <a:cubicBezTo>
                  <a:pt x="184" y="0"/>
                  <a:pt x="382" y="233"/>
                  <a:pt x="382" y="339"/>
                </a:cubicBezTo>
                <a:cubicBezTo>
                  <a:pt x="382" y="445"/>
                  <a:pt x="290" y="530"/>
                  <a:pt x="191" y="53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2" name="Freeform 57"/>
          <p:cNvSpPr>
            <a:spLocks noChangeArrowheads="1"/>
          </p:cNvSpPr>
          <p:nvPr userDrawn="1"/>
        </p:nvSpPr>
        <p:spPr bwMode="auto">
          <a:xfrm>
            <a:off x="3302037" y="4277463"/>
            <a:ext cx="579814" cy="508000"/>
          </a:xfrm>
          <a:custGeom>
            <a:avLst/>
            <a:gdLst>
              <a:gd name="T0" fmla="*/ 587 w 602"/>
              <a:gd name="T1" fmla="*/ 289 h 531"/>
              <a:gd name="T2" fmla="*/ 311 w 602"/>
              <a:gd name="T3" fmla="*/ 403 h 531"/>
              <a:gd name="T4" fmla="*/ 311 w 602"/>
              <a:gd name="T5" fmla="*/ 403 h 531"/>
              <a:gd name="T6" fmla="*/ 304 w 602"/>
              <a:gd name="T7" fmla="*/ 410 h 531"/>
              <a:gd name="T8" fmla="*/ 290 w 602"/>
              <a:gd name="T9" fmla="*/ 403 h 531"/>
              <a:gd name="T10" fmla="*/ 290 w 602"/>
              <a:gd name="T11" fmla="*/ 403 h 531"/>
              <a:gd name="T12" fmla="*/ 15 w 602"/>
              <a:gd name="T13" fmla="*/ 289 h 531"/>
              <a:gd name="T14" fmla="*/ 29 w 602"/>
              <a:gd name="T15" fmla="*/ 240 h 531"/>
              <a:gd name="T16" fmla="*/ 43 w 602"/>
              <a:gd name="T17" fmla="*/ 240 h 531"/>
              <a:gd name="T18" fmla="*/ 43 w 602"/>
              <a:gd name="T19" fmla="*/ 240 h 531"/>
              <a:gd name="T20" fmla="*/ 566 w 602"/>
              <a:gd name="T21" fmla="*/ 240 h 531"/>
              <a:gd name="T22" fmla="*/ 566 w 602"/>
              <a:gd name="T23" fmla="*/ 240 h 531"/>
              <a:gd name="T24" fmla="*/ 573 w 602"/>
              <a:gd name="T25" fmla="*/ 240 h 531"/>
              <a:gd name="T26" fmla="*/ 587 w 602"/>
              <a:gd name="T27" fmla="*/ 289 h 531"/>
              <a:gd name="T28" fmla="*/ 587 w 602"/>
              <a:gd name="T29" fmla="*/ 169 h 531"/>
              <a:gd name="T30" fmla="*/ 311 w 602"/>
              <a:gd name="T31" fmla="*/ 282 h 531"/>
              <a:gd name="T32" fmla="*/ 311 w 602"/>
              <a:gd name="T33" fmla="*/ 282 h 531"/>
              <a:gd name="T34" fmla="*/ 304 w 602"/>
              <a:gd name="T35" fmla="*/ 282 h 531"/>
              <a:gd name="T36" fmla="*/ 290 w 602"/>
              <a:gd name="T37" fmla="*/ 282 h 531"/>
              <a:gd name="T38" fmla="*/ 290 w 602"/>
              <a:gd name="T39" fmla="*/ 282 h 531"/>
              <a:gd name="T40" fmla="*/ 15 w 602"/>
              <a:gd name="T41" fmla="*/ 169 h 531"/>
              <a:gd name="T42" fmla="*/ 15 w 602"/>
              <a:gd name="T43" fmla="*/ 120 h 531"/>
              <a:gd name="T44" fmla="*/ 290 w 602"/>
              <a:gd name="T45" fmla="*/ 7 h 531"/>
              <a:gd name="T46" fmla="*/ 290 w 602"/>
              <a:gd name="T47" fmla="*/ 7 h 531"/>
              <a:gd name="T48" fmla="*/ 304 w 602"/>
              <a:gd name="T49" fmla="*/ 0 h 531"/>
              <a:gd name="T50" fmla="*/ 311 w 602"/>
              <a:gd name="T51" fmla="*/ 7 h 531"/>
              <a:gd name="T52" fmla="*/ 311 w 602"/>
              <a:gd name="T53" fmla="*/ 7 h 531"/>
              <a:gd name="T54" fmla="*/ 587 w 602"/>
              <a:gd name="T55" fmla="*/ 120 h 531"/>
              <a:gd name="T56" fmla="*/ 587 w 602"/>
              <a:gd name="T57" fmla="*/ 169 h 531"/>
              <a:gd name="T58" fmla="*/ 29 w 602"/>
              <a:gd name="T59" fmla="*/ 360 h 531"/>
              <a:gd name="T60" fmla="*/ 43 w 602"/>
              <a:gd name="T61" fmla="*/ 360 h 531"/>
              <a:gd name="T62" fmla="*/ 43 w 602"/>
              <a:gd name="T63" fmla="*/ 360 h 531"/>
              <a:gd name="T64" fmla="*/ 566 w 602"/>
              <a:gd name="T65" fmla="*/ 360 h 531"/>
              <a:gd name="T66" fmla="*/ 566 w 602"/>
              <a:gd name="T67" fmla="*/ 360 h 531"/>
              <a:gd name="T68" fmla="*/ 573 w 602"/>
              <a:gd name="T69" fmla="*/ 360 h 531"/>
              <a:gd name="T70" fmla="*/ 587 w 602"/>
              <a:gd name="T71" fmla="*/ 417 h 531"/>
              <a:gd name="T72" fmla="*/ 311 w 602"/>
              <a:gd name="T73" fmla="*/ 530 h 531"/>
              <a:gd name="T74" fmla="*/ 311 w 602"/>
              <a:gd name="T75" fmla="*/ 530 h 531"/>
              <a:gd name="T76" fmla="*/ 304 w 602"/>
              <a:gd name="T77" fmla="*/ 530 h 531"/>
              <a:gd name="T78" fmla="*/ 290 w 602"/>
              <a:gd name="T79" fmla="*/ 530 h 531"/>
              <a:gd name="T80" fmla="*/ 290 w 602"/>
              <a:gd name="T81" fmla="*/ 530 h 531"/>
              <a:gd name="T82" fmla="*/ 15 w 602"/>
              <a:gd name="T83" fmla="*/ 417 h 531"/>
              <a:gd name="T84" fmla="*/ 29 w 602"/>
              <a:gd name="T85" fmla="*/ 36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2" h="531">
                <a:moveTo>
                  <a:pt x="587" y="289"/>
                </a:moveTo>
                <a:lnTo>
                  <a:pt x="587" y="289"/>
                </a:lnTo>
                <a:lnTo>
                  <a:pt x="587" y="289"/>
                </a:lnTo>
                <a:cubicBezTo>
                  <a:pt x="311" y="403"/>
                  <a:pt x="311" y="403"/>
                  <a:pt x="311" y="403"/>
                </a:cubicBezTo>
                <a:lnTo>
                  <a:pt x="311" y="403"/>
                </a:lnTo>
                <a:lnTo>
                  <a:pt x="311" y="403"/>
                </a:lnTo>
                <a:lnTo>
                  <a:pt x="311" y="403"/>
                </a:lnTo>
                <a:cubicBezTo>
                  <a:pt x="311" y="410"/>
                  <a:pt x="304" y="410"/>
                  <a:pt x="304" y="410"/>
                </a:cubicBezTo>
                <a:cubicBezTo>
                  <a:pt x="297" y="410"/>
                  <a:pt x="297" y="410"/>
                  <a:pt x="290" y="403"/>
                </a:cubicBezTo>
                <a:lnTo>
                  <a:pt x="290" y="403"/>
                </a:lnTo>
                <a:lnTo>
                  <a:pt x="290" y="403"/>
                </a:lnTo>
                <a:lnTo>
                  <a:pt x="290" y="403"/>
                </a:lnTo>
                <a:cubicBezTo>
                  <a:pt x="15" y="289"/>
                  <a:pt x="15" y="289"/>
                  <a:pt x="15" y="289"/>
                </a:cubicBezTo>
                <a:lnTo>
                  <a:pt x="15" y="289"/>
                </a:lnTo>
                <a:cubicBezTo>
                  <a:pt x="7" y="289"/>
                  <a:pt x="0" y="275"/>
                  <a:pt x="0" y="268"/>
                </a:cubicBezTo>
                <a:cubicBezTo>
                  <a:pt x="0" y="247"/>
                  <a:pt x="15" y="240"/>
                  <a:pt x="29" y="240"/>
                </a:cubicBezTo>
                <a:cubicBezTo>
                  <a:pt x="36" y="240"/>
                  <a:pt x="36" y="240"/>
                  <a:pt x="43" y="240"/>
                </a:cubicBezTo>
                <a:lnTo>
                  <a:pt x="43" y="240"/>
                </a:lnTo>
                <a:lnTo>
                  <a:pt x="43" y="240"/>
                </a:lnTo>
                <a:lnTo>
                  <a:pt x="43" y="240"/>
                </a:lnTo>
                <a:cubicBezTo>
                  <a:pt x="304" y="346"/>
                  <a:pt x="304" y="346"/>
                  <a:pt x="304" y="346"/>
                </a:cubicBezTo>
                <a:cubicBezTo>
                  <a:pt x="566" y="240"/>
                  <a:pt x="566" y="240"/>
                  <a:pt x="566" y="240"/>
                </a:cubicBezTo>
                <a:lnTo>
                  <a:pt x="566" y="240"/>
                </a:lnTo>
                <a:lnTo>
                  <a:pt x="566" y="240"/>
                </a:lnTo>
                <a:lnTo>
                  <a:pt x="566" y="240"/>
                </a:lnTo>
                <a:lnTo>
                  <a:pt x="573" y="240"/>
                </a:lnTo>
                <a:cubicBezTo>
                  <a:pt x="594" y="240"/>
                  <a:pt x="601" y="247"/>
                  <a:pt x="601" y="268"/>
                </a:cubicBezTo>
                <a:cubicBezTo>
                  <a:pt x="601" y="275"/>
                  <a:pt x="594" y="289"/>
                  <a:pt x="587" y="289"/>
                </a:cubicBezTo>
                <a:close/>
                <a:moveTo>
                  <a:pt x="587" y="169"/>
                </a:moveTo>
                <a:lnTo>
                  <a:pt x="587" y="169"/>
                </a:lnTo>
                <a:lnTo>
                  <a:pt x="587" y="169"/>
                </a:lnTo>
                <a:cubicBezTo>
                  <a:pt x="311" y="282"/>
                  <a:pt x="311" y="282"/>
                  <a:pt x="311" y="282"/>
                </a:cubicBezTo>
                <a:lnTo>
                  <a:pt x="311" y="282"/>
                </a:lnTo>
                <a:lnTo>
                  <a:pt x="311" y="282"/>
                </a:lnTo>
                <a:lnTo>
                  <a:pt x="311" y="282"/>
                </a:lnTo>
                <a:lnTo>
                  <a:pt x="304" y="282"/>
                </a:lnTo>
                <a:cubicBezTo>
                  <a:pt x="297" y="282"/>
                  <a:pt x="297" y="282"/>
                  <a:pt x="290" y="282"/>
                </a:cubicBezTo>
                <a:lnTo>
                  <a:pt x="290" y="282"/>
                </a:lnTo>
                <a:lnTo>
                  <a:pt x="290" y="282"/>
                </a:lnTo>
                <a:lnTo>
                  <a:pt x="290" y="282"/>
                </a:lnTo>
                <a:cubicBezTo>
                  <a:pt x="15" y="169"/>
                  <a:pt x="15" y="169"/>
                  <a:pt x="15" y="169"/>
                </a:cubicBezTo>
                <a:lnTo>
                  <a:pt x="15" y="169"/>
                </a:lnTo>
                <a:cubicBezTo>
                  <a:pt x="7" y="162"/>
                  <a:pt x="0" y="155"/>
                  <a:pt x="0" y="141"/>
                </a:cubicBezTo>
                <a:cubicBezTo>
                  <a:pt x="0" y="134"/>
                  <a:pt x="7" y="120"/>
                  <a:pt x="15" y="120"/>
                </a:cubicBezTo>
                <a:lnTo>
                  <a:pt x="15" y="120"/>
                </a:lnTo>
                <a:cubicBezTo>
                  <a:pt x="290" y="7"/>
                  <a:pt x="290" y="7"/>
                  <a:pt x="290" y="7"/>
                </a:cubicBezTo>
                <a:lnTo>
                  <a:pt x="290" y="7"/>
                </a:lnTo>
                <a:lnTo>
                  <a:pt x="290" y="7"/>
                </a:lnTo>
                <a:lnTo>
                  <a:pt x="290" y="7"/>
                </a:lnTo>
                <a:cubicBezTo>
                  <a:pt x="297" y="0"/>
                  <a:pt x="297" y="0"/>
                  <a:pt x="304" y="0"/>
                </a:cubicBezTo>
                <a:cubicBezTo>
                  <a:pt x="304" y="0"/>
                  <a:pt x="311" y="0"/>
                  <a:pt x="311" y="7"/>
                </a:cubicBezTo>
                <a:lnTo>
                  <a:pt x="311" y="7"/>
                </a:lnTo>
                <a:lnTo>
                  <a:pt x="311" y="7"/>
                </a:lnTo>
                <a:lnTo>
                  <a:pt x="311" y="7"/>
                </a:lnTo>
                <a:cubicBezTo>
                  <a:pt x="587" y="120"/>
                  <a:pt x="587" y="120"/>
                  <a:pt x="587" y="120"/>
                </a:cubicBezTo>
                <a:lnTo>
                  <a:pt x="587" y="120"/>
                </a:lnTo>
                <a:cubicBezTo>
                  <a:pt x="594" y="120"/>
                  <a:pt x="601" y="134"/>
                  <a:pt x="601" y="141"/>
                </a:cubicBezTo>
                <a:cubicBezTo>
                  <a:pt x="601" y="155"/>
                  <a:pt x="594" y="162"/>
                  <a:pt x="587" y="169"/>
                </a:cubicBezTo>
                <a:close/>
                <a:moveTo>
                  <a:pt x="29" y="360"/>
                </a:moveTo>
                <a:lnTo>
                  <a:pt x="29" y="360"/>
                </a:lnTo>
                <a:cubicBezTo>
                  <a:pt x="36" y="360"/>
                  <a:pt x="36" y="360"/>
                  <a:pt x="43" y="360"/>
                </a:cubicBezTo>
                <a:lnTo>
                  <a:pt x="43" y="360"/>
                </a:lnTo>
                <a:lnTo>
                  <a:pt x="43" y="360"/>
                </a:lnTo>
                <a:lnTo>
                  <a:pt x="43" y="360"/>
                </a:lnTo>
                <a:cubicBezTo>
                  <a:pt x="304" y="473"/>
                  <a:pt x="304" y="473"/>
                  <a:pt x="304" y="473"/>
                </a:cubicBezTo>
                <a:cubicBezTo>
                  <a:pt x="566" y="360"/>
                  <a:pt x="566" y="360"/>
                  <a:pt x="566" y="360"/>
                </a:cubicBezTo>
                <a:lnTo>
                  <a:pt x="566" y="360"/>
                </a:lnTo>
                <a:lnTo>
                  <a:pt x="566" y="360"/>
                </a:lnTo>
                <a:lnTo>
                  <a:pt x="566" y="360"/>
                </a:lnTo>
                <a:lnTo>
                  <a:pt x="573" y="360"/>
                </a:lnTo>
                <a:cubicBezTo>
                  <a:pt x="594" y="360"/>
                  <a:pt x="601" y="374"/>
                  <a:pt x="601" y="388"/>
                </a:cubicBezTo>
                <a:cubicBezTo>
                  <a:pt x="601" y="403"/>
                  <a:pt x="594" y="410"/>
                  <a:pt x="587" y="417"/>
                </a:cubicBezTo>
                <a:lnTo>
                  <a:pt x="587" y="417"/>
                </a:lnTo>
                <a:cubicBezTo>
                  <a:pt x="311" y="530"/>
                  <a:pt x="311" y="530"/>
                  <a:pt x="311" y="530"/>
                </a:cubicBezTo>
                <a:lnTo>
                  <a:pt x="311" y="530"/>
                </a:lnTo>
                <a:lnTo>
                  <a:pt x="311" y="530"/>
                </a:lnTo>
                <a:lnTo>
                  <a:pt x="311" y="530"/>
                </a:lnTo>
                <a:lnTo>
                  <a:pt x="304" y="530"/>
                </a:lnTo>
                <a:cubicBezTo>
                  <a:pt x="297" y="530"/>
                  <a:pt x="297" y="530"/>
                  <a:pt x="290" y="530"/>
                </a:cubicBezTo>
                <a:lnTo>
                  <a:pt x="290" y="530"/>
                </a:lnTo>
                <a:lnTo>
                  <a:pt x="290" y="530"/>
                </a:lnTo>
                <a:lnTo>
                  <a:pt x="290" y="530"/>
                </a:lnTo>
                <a:cubicBezTo>
                  <a:pt x="15" y="417"/>
                  <a:pt x="15" y="417"/>
                  <a:pt x="15" y="417"/>
                </a:cubicBezTo>
                <a:lnTo>
                  <a:pt x="15" y="417"/>
                </a:lnTo>
                <a:cubicBezTo>
                  <a:pt x="7" y="410"/>
                  <a:pt x="0" y="403"/>
                  <a:pt x="0" y="388"/>
                </a:cubicBezTo>
                <a:cubicBezTo>
                  <a:pt x="0" y="374"/>
                  <a:pt x="15" y="360"/>
                  <a:pt x="29" y="36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3" name="Freeform 58"/>
          <p:cNvSpPr>
            <a:spLocks noChangeArrowheads="1"/>
          </p:cNvSpPr>
          <p:nvPr userDrawn="1"/>
        </p:nvSpPr>
        <p:spPr bwMode="auto">
          <a:xfrm>
            <a:off x="2290534" y="4243597"/>
            <a:ext cx="579817" cy="579965"/>
          </a:xfrm>
          <a:custGeom>
            <a:avLst/>
            <a:gdLst>
              <a:gd name="T0" fmla="*/ 297 w 602"/>
              <a:gd name="T1" fmla="*/ 601 h 602"/>
              <a:gd name="T2" fmla="*/ 297 w 602"/>
              <a:gd name="T3" fmla="*/ 601 h 602"/>
              <a:gd name="T4" fmla="*/ 0 w 602"/>
              <a:gd name="T5" fmla="*/ 304 h 602"/>
              <a:gd name="T6" fmla="*/ 297 w 602"/>
              <a:gd name="T7" fmla="*/ 0 h 602"/>
              <a:gd name="T8" fmla="*/ 601 w 602"/>
              <a:gd name="T9" fmla="*/ 304 h 602"/>
              <a:gd name="T10" fmla="*/ 297 w 602"/>
              <a:gd name="T11" fmla="*/ 601 h 602"/>
              <a:gd name="T12" fmla="*/ 297 w 602"/>
              <a:gd name="T13" fmla="*/ 57 h 602"/>
              <a:gd name="T14" fmla="*/ 297 w 602"/>
              <a:gd name="T15" fmla="*/ 57 h 602"/>
              <a:gd name="T16" fmla="*/ 57 w 602"/>
              <a:gd name="T17" fmla="*/ 304 h 602"/>
              <a:gd name="T18" fmla="*/ 297 w 602"/>
              <a:gd name="T19" fmla="*/ 544 h 602"/>
              <a:gd name="T20" fmla="*/ 544 w 602"/>
              <a:gd name="T21" fmla="*/ 304 h 602"/>
              <a:gd name="T22" fmla="*/ 297 w 602"/>
              <a:gd name="T23" fmla="*/ 57 h 602"/>
              <a:gd name="T24" fmla="*/ 297 w 602"/>
              <a:gd name="T25" fmla="*/ 481 h 602"/>
              <a:gd name="T26" fmla="*/ 297 w 602"/>
              <a:gd name="T27" fmla="*/ 481 h 602"/>
              <a:gd name="T28" fmla="*/ 120 w 602"/>
              <a:gd name="T29" fmla="*/ 304 h 602"/>
              <a:gd name="T30" fmla="*/ 297 w 602"/>
              <a:gd name="T31" fmla="*/ 120 h 602"/>
              <a:gd name="T32" fmla="*/ 481 w 602"/>
              <a:gd name="T33" fmla="*/ 304 h 602"/>
              <a:gd name="T34" fmla="*/ 297 w 602"/>
              <a:gd name="T35" fmla="*/ 481 h 602"/>
              <a:gd name="T36" fmla="*/ 297 w 602"/>
              <a:gd name="T37" fmla="*/ 177 h 602"/>
              <a:gd name="T38" fmla="*/ 297 w 602"/>
              <a:gd name="T39" fmla="*/ 177 h 602"/>
              <a:gd name="T40" fmla="*/ 177 w 602"/>
              <a:gd name="T41" fmla="*/ 304 h 602"/>
              <a:gd name="T42" fmla="*/ 297 w 602"/>
              <a:gd name="T43" fmla="*/ 424 h 602"/>
              <a:gd name="T44" fmla="*/ 424 w 602"/>
              <a:gd name="T45" fmla="*/ 304 h 602"/>
              <a:gd name="T46" fmla="*/ 297 w 602"/>
              <a:gd name="T47" fmla="*/ 177 h 602"/>
              <a:gd name="T48" fmla="*/ 297 w 602"/>
              <a:gd name="T49" fmla="*/ 361 h 602"/>
              <a:gd name="T50" fmla="*/ 297 w 602"/>
              <a:gd name="T51" fmla="*/ 361 h 602"/>
              <a:gd name="T52" fmla="*/ 240 w 602"/>
              <a:gd name="T53" fmla="*/ 304 h 602"/>
              <a:gd name="T54" fmla="*/ 297 w 602"/>
              <a:gd name="T55" fmla="*/ 248 h 602"/>
              <a:gd name="T56" fmla="*/ 354 w 602"/>
              <a:gd name="T57" fmla="*/ 304 h 602"/>
              <a:gd name="T58" fmla="*/ 297 w 602"/>
              <a:gd name="T59" fmla="*/ 36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4"/>
                  <a:pt x="297" y="544"/>
                </a:cubicBezTo>
                <a:cubicBezTo>
                  <a:pt x="431" y="544"/>
                  <a:pt x="544" y="439"/>
                  <a:pt x="544" y="304"/>
                </a:cubicBezTo>
                <a:cubicBezTo>
                  <a:pt x="544" y="170"/>
                  <a:pt x="431" y="57"/>
                  <a:pt x="297" y="57"/>
                </a:cubicBezTo>
                <a:close/>
                <a:moveTo>
                  <a:pt x="297" y="481"/>
                </a:moveTo>
                <a:lnTo>
                  <a:pt x="297" y="481"/>
                </a:lnTo>
                <a:cubicBezTo>
                  <a:pt x="198" y="481"/>
                  <a:pt x="120" y="403"/>
                  <a:pt x="120" y="304"/>
                </a:cubicBezTo>
                <a:cubicBezTo>
                  <a:pt x="120" y="205"/>
                  <a:pt x="198" y="120"/>
                  <a:pt x="297" y="120"/>
                </a:cubicBezTo>
                <a:cubicBezTo>
                  <a:pt x="396" y="120"/>
                  <a:pt x="481" y="205"/>
                  <a:pt x="481" y="304"/>
                </a:cubicBezTo>
                <a:cubicBezTo>
                  <a:pt x="481" y="403"/>
                  <a:pt x="396" y="481"/>
                  <a:pt x="297" y="481"/>
                </a:cubicBezTo>
                <a:close/>
                <a:moveTo>
                  <a:pt x="297" y="177"/>
                </a:moveTo>
                <a:lnTo>
                  <a:pt x="297" y="177"/>
                </a:lnTo>
                <a:cubicBezTo>
                  <a:pt x="233" y="177"/>
                  <a:pt x="177" y="233"/>
                  <a:pt x="177" y="304"/>
                </a:cubicBezTo>
                <a:cubicBezTo>
                  <a:pt x="177" y="368"/>
                  <a:pt x="233" y="424"/>
                  <a:pt x="297" y="424"/>
                </a:cubicBezTo>
                <a:cubicBezTo>
                  <a:pt x="368" y="424"/>
                  <a:pt x="424" y="368"/>
                  <a:pt x="424" y="304"/>
                </a:cubicBezTo>
                <a:cubicBezTo>
                  <a:pt x="424" y="233"/>
                  <a:pt x="368" y="177"/>
                  <a:pt x="297" y="177"/>
                </a:cubicBezTo>
                <a:close/>
                <a:moveTo>
                  <a:pt x="297" y="361"/>
                </a:moveTo>
                <a:lnTo>
                  <a:pt x="297" y="361"/>
                </a:lnTo>
                <a:cubicBezTo>
                  <a:pt x="269" y="361"/>
                  <a:pt x="240" y="333"/>
                  <a:pt x="240" y="304"/>
                </a:cubicBezTo>
                <a:cubicBezTo>
                  <a:pt x="240" y="269"/>
                  <a:pt x="269" y="248"/>
                  <a:pt x="297" y="248"/>
                </a:cubicBezTo>
                <a:cubicBezTo>
                  <a:pt x="332" y="248"/>
                  <a:pt x="354" y="269"/>
                  <a:pt x="354" y="304"/>
                </a:cubicBezTo>
                <a:cubicBezTo>
                  <a:pt x="354" y="333"/>
                  <a:pt x="332" y="361"/>
                  <a:pt x="297" y="36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4" name="Freeform 59"/>
          <p:cNvSpPr>
            <a:spLocks noChangeArrowheads="1"/>
          </p:cNvSpPr>
          <p:nvPr userDrawn="1"/>
        </p:nvSpPr>
        <p:spPr bwMode="auto">
          <a:xfrm>
            <a:off x="1274796" y="4243597"/>
            <a:ext cx="584048" cy="579965"/>
          </a:xfrm>
          <a:custGeom>
            <a:avLst/>
            <a:gdLst>
              <a:gd name="T0" fmla="*/ 580 w 609"/>
              <a:gd name="T1" fmla="*/ 333 h 602"/>
              <a:gd name="T2" fmla="*/ 474 w 609"/>
              <a:gd name="T3" fmla="*/ 304 h 602"/>
              <a:gd name="T4" fmla="*/ 580 w 609"/>
              <a:gd name="T5" fmla="*/ 276 h 602"/>
              <a:gd name="T6" fmla="*/ 580 w 609"/>
              <a:gd name="T7" fmla="*/ 333 h 602"/>
              <a:gd name="T8" fmla="*/ 523 w 609"/>
              <a:gd name="T9" fmla="*/ 120 h 602"/>
              <a:gd name="T10" fmla="*/ 467 w 609"/>
              <a:gd name="T11" fmla="*/ 177 h 602"/>
              <a:gd name="T12" fmla="*/ 417 w 609"/>
              <a:gd name="T13" fmla="*/ 163 h 602"/>
              <a:gd name="T14" fmla="*/ 424 w 609"/>
              <a:gd name="T15" fmla="*/ 142 h 602"/>
              <a:gd name="T16" fmla="*/ 481 w 609"/>
              <a:gd name="T17" fmla="*/ 85 h 602"/>
              <a:gd name="T18" fmla="*/ 530 w 609"/>
              <a:gd name="T19" fmla="*/ 106 h 602"/>
              <a:gd name="T20" fmla="*/ 304 w 609"/>
              <a:gd name="T21" fmla="*/ 601 h 602"/>
              <a:gd name="T22" fmla="*/ 276 w 609"/>
              <a:gd name="T23" fmla="*/ 573 h 602"/>
              <a:gd name="T24" fmla="*/ 304 w 609"/>
              <a:gd name="T25" fmla="*/ 474 h 602"/>
              <a:gd name="T26" fmla="*/ 332 w 609"/>
              <a:gd name="T27" fmla="*/ 573 h 602"/>
              <a:gd name="T28" fmla="*/ 304 w 609"/>
              <a:gd name="T29" fmla="*/ 135 h 602"/>
              <a:gd name="T30" fmla="*/ 276 w 609"/>
              <a:gd name="T31" fmla="*/ 106 h 602"/>
              <a:gd name="T32" fmla="*/ 304 w 609"/>
              <a:gd name="T33" fmla="*/ 0 h 602"/>
              <a:gd name="T34" fmla="*/ 332 w 609"/>
              <a:gd name="T35" fmla="*/ 106 h 602"/>
              <a:gd name="T36" fmla="*/ 184 w 609"/>
              <a:gd name="T37" fmla="*/ 460 h 602"/>
              <a:gd name="T38" fmla="*/ 127 w 609"/>
              <a:gd name="T39" fmla="*/ 516 h 602"/>
              <a:gd name="T40" fmla="*/ 106 w 609"/>
              <a:gd name="T41" fmla="*/ 530 h 602"/>
              <a:gd name="T42" fmla="*/ 85 w 609"/>
              <a:gd name="T43" fmla="*/ 481 h 602"/>
              <a:gd name="T44" fmla="*/ 141 w 609"/>
              <a:gd name="T45" fmla="*/ 424 h 602"/>
              <a:gd name="T46" fmla="*/ 163 w 609"/>
              <a:gd name="T47" fmla="*/ 417 h 602"/>
              <a:gd name="T48" fmla="*/ 184 w 609"/>
              <a:gd name="T49" fmla="*/ 460 h 602"/>
              <a:gd name="T50" fmla="*/ 163 w 609"/>
              <a:gd name="T51" fmla="*/ 191 h 602"/>
              <a:gd name="T52" fmla="*/ 141 w 609"/>
              <a:gd name="T53" fmla="*/ 177 h 602"/>
              <a:gd name="T54" fmla="*/ 85 w 609"/>
              <a:gd name="T55" fmla="*/ 120 h 602"/>
              <a:gd name="T56" fmla="*/ 106 w 609"/>
              <a:gd name="T57" fmla="*/ 78 h 602"/>
              <a:gd name="T58" fmla="*/ 127 w 609"/>
              <a:gd name="T59" fmla="*/ 85 h 602"/>
              <a:gd name="T60" fmla="*/ 184 w 609"/>
              <a:gd name="T61" fmla="*/ 142 h 602"/>
              <a:gd name="T62" fmla="*/ 163 w 609"/>
              <a:gd name="T63" fmla="*/ 191 h 602"/>
              <a:gd name="T64" fmla="*/ 134 w 609"/>
              <a:gd name="T65" fmla="*/ 304 h 602"/>
              <a:gd name="T66" fmla="*/ 28 w 609"/>
              <a:gd name="T67" fmla="*/ 333 h 602"/>
              <a:gd name="T68" fmla="*/ 28 w 609"/>
              <a:gd name="T69" fmla="*/ 276 h 602"/>
              <a:gd name="T70" fmla="*/ 134 w 609"/>
              <a:gd name="T71" fmla="*/ 304 h 602"/>
              <a:gd name="T72" fmla="*/ 445 w 609"/>
              <a:gd name="T73" fmla="*/ 417 h 602"/>
              <a:gd name="T74" fmla="*/ 467 w 609"/>
              <a:gd name="T75" fmla="*/ 424 h 602"/>
              <a:gd name="T76" fmla="*/ 523 w 609"/>
              <a:gd name="T77" fmla="*/ 481 h 602"/>
              <a:gd name="T78" fmla="*/ 502 w 609"/>
              <a:gd name="T79" fmla="*/ 530 h 602"/>
              <a:gd name="T80" fmla="*/ 481 w 609"/>
              <a:gd name="T81" fmla="*/ 516 h 602"/>
              <a:gd name="T82" fmla="*/ 424 w 609"/>
              <a:gd name="T83" fmla="*/ 460 h 602"/>
              <a:gd name="T84" fmla="*/ 445 w 609"/>
              <a:gd name="T85" fmla="*/ 41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9" h="602">
                <a:moveTo>
                  <a:pt x="580" y="333"/>
                </a:moveTo>
                <a:lnTo>
                  <a:pt x="580" y="333"/>
                </a:lnTo>
                <a:cubicBezTo>
                  <a:pt x="502" y="333"/>
                  <a:pt x="502" y="333"/>
                  <a:pt x="502" y="333"/>
                </a:cubicBezTo>
                <a:cubicBezTo>
                  <a:pt x="488" y="333"/>
                  <a:pt x="474" y="318"/>
                  <a:pt x="474" y="304"/>
                </a:cubicBezTo>
                <a:cubicBezTo>
                  <a:pt x="474" y="283"/>
                  <a:pt x="488" y="276"/>
                  <a:pt x="502" y="276"/>
                </a:cubicBezTo>
                <a:cubicBezTo>
                  <a:pt x="580" y="276"/>
                  <a:pt x="580" y="276"/>
                  <a:pt x="580" y="276"/>
                </a:cubicBezTo>
                <a:cubicBezTo>
                  <a:pt x="594" y="276"/>
                  <a:pt x="608" y="283"/>
                  <a:pt x="608" y="304"/>
                </a:cubicBezTo>
                <a:cubicBezTo>
                  <a:pt x="608" y="318"/>
                  <a:pt x="594" y="333"/>
                  <a:pt x="580" y="333"/>
                </a:cubicBezTo>
                <a:close/>
                <a:moveTo>
                  <a:pt x="523" y="120"/>
                </a:moveTo>
                <a:lnTo>
                  <a:pt x="523" y="120"/>
                </a:lnTo>
                <a:cubicBezTo>
                  <a:pt x="467" y="177"/>
                  <a:pt x="467" y="177"/>
                  <a:pt x="467" y="177"/>
                </a:cubicBezTo>
                <a:lnTo>
                  <a:pt x="467" y="177"/>
                </a:lnTo>
                <a:cubicBezTo>
                  <a:pt x="459" y="184"/>
                  <a:pt x="452" y="191"/>
                  <a:pt x="445" y="191"/>
                </a:cubicBezTo>
                <a:cubicBezTo>
                  <a:pt x="431" y="191"/>
                  <a:pt x="417" y="177"/>
                  <a:pt x="417" y="163"/>
                </a:cubicBezTo>
                <a:cubicBezTo>
                  <a:pt x="417" y="156"/>
                  <a:pt x="417" y="149"/>
                  <a:pt x="424" y="142"/>
                </a:cubicBezTo>
                <a:lnTo>
                  <a:pt x="424" y="142"/>
                </a:lnTo>
                <a:cubicBezTo>
                  <a:pt x="481" y="85"/>
                  <a:pt x="481" y="85"/>
                  <a:pt x="481" y="85"/>
                </a:cubicBezTo>
                <a:lnTo>
                  <a:pt x="481" y="85"/>
                </a:lnTo>
                <a:cubicBezTo>
                  <a:pt x="488" y="78"/>
                  <a:pt x="495" y="78"/>
                  <a:pt x="502" y="78"/>
                </a:cubicBezTo>
                <a:cubicBezTo>
                  <a:pt x="516" y="78"/>
                  <a:pt x="530" y="85"/>
                  <a:pt x="530" y="106"/>
                </a:cubicBezTo>
                <a:cubicBezTo>
                  <a:pt x="530" y="113"/>
                  <a:pt x="530" y="120"/>
                  <a:pt x="523" y="120"/>
                </a:cubicBezTo>
                <a:close/>
                <a:moveTo>
                  <a:pt x="304" y="601"/>
                </a:moveTo>
                <a:lnTo>
                  <a:pt x="304" y="601"/>
                </a:lnTo>
                <a:cubicBezTo>
                  <a:pt x="290" y="601"/>
                  <a:pt x="276" y="594"/>
                  <a:pt x="276" y="573"/>
                </a:cubicBezTo>
                <a:cubicBezTo>
                  <a:pt x="276" y="502"/>
                  <a:pt x="276" y="502"/>
                  <a:pt x="276" y="502"/>
                </a:cubicBezTo>
                <a:cubicBezTo>
                  <a:pt x="276" y="481"/>
                  <a:pt x="290" y="474"/>
                  <a:pt x="304" y="474"/>
                </a:cubicBezTo>
                <a:cubicBezTo>
                  <a:pt x="318" y="474"/>
                  <a:pt x="332" y="481"/>
                  <a:pt x="332" y="502"/>
                </a:cubicBezTo>
                <a:cubicBezTo>
                  <a:pt x="332" y="573"/>
                  <a:pt x="332" y="573"/>
                  <a:pt x="332" y="573"/>
                </a:cubicBezTo>
                <a:cubicBezTo>
                  <a:pt x="332" y="594"/>
                  <a:pt x="318" y="601"/>
                  <a:pt x="304" y="601"/>
                </a:cubicBezTo>
                <a:close/>
                <a:moveTo>
                  <a:pt x="304" y="135"/>
                </a:moveTo>
                <a:lnTo>
                  <a:pt x="304" y="135"/>
                </a:lnTo>
                <a:cubicBezTo>
                  <a:pt x="290" y="135"/>
                  <a:pt x="276" y="120"/>
                  <a:pt x="276" y="106"/>
                </a:cubicBezTo>
                <a:cubicBezTo>
                  <a:pt x="276" y="29"/>
                  <a:pt x="276" y="29"/>
                  <a:pt x="276" y="29"/>
                </a:cubicBezTo>
                <a:cubicBezTo>
                  <a:pt x="276" y="15"/>
                  <a:pt x="290" y="0"/>
                  <a:pt x="304" y="0"/>
                </a:cubicBezTo>
                <a:cubicBezTo>
                  <a:pt x="318" y="0"/>
                  <a:pt x="332" y="15"/>
                  <a:pt x="332" y="29"/>
                </a:cubicBezTo>
                <a:cubicBezTo>
                  <a:pt x="332" y="106"/>
                  <a:pt x="332" y="106"/>
                  <a:pt x="332" y="106"/>
                </a:cubicBezTo>
                <a:cubicBezTo>
                  <a:pt x="332" y="120"/>
                  <a:pt x="318" y="135"/>
                  <a:pt x="304" y="135"/>
                </a:cubicBezTo>
                <a:close/>
                <a:moveTo>
                  <a:pt x="184" y="460"/>
                </a:moveTo>
                <a:lnTo>
                  <a:pt x="184" y="460"/>
                </a:lnTo>
                <a:cubicBezTo>
                  <a:pt x="127" y="516"/>
                  <a:pt x="127" y="516"/>
                  <a:pt x="127" y="516"/>
                </a:cubicBezTo>
                <a:lnTo>
                  <a:pt x="127" y="516"/>
                </a:lnTo>
                <a:cubicBezTo>
                  <a:pt x="120" y="523"/>
                  <a:pt x="113" y="530"/>
                  <a:pt x="106" y="530"/>
                </a:cubicBezTo>
                <a:cubicBezTo>
                  <a:pt x="92" y="530"/>
                  <a:pt x="78" y="516"/>
                  <a:pt x="78" y="502"/>
                </a:cubicBezTo>
                <a:cubicBezTo>
                  <a:pt x="78" y="495"/>
                  <a:pt x="78" y="488"/>
                  <a:pt x="85" y="481"/>
                </a:cubicBezTo>
                <a:lnTo>
                  <a:pt x="85" y="481"/>
                </a:lnTo>
                <a:cubicBezTo>
                  <a:pt x="141" y="424"/>
                  <a:pt x="141" y="424"/>
                  <a:pt x="141" y="424"/>
                </a:cubicBezTo>
                <a:lnTo>
                  <a:pt x="141" y="424"/>
                </a:lnTo>
                <a:cubicBezTo>
                  <a:pt x="149" y="417"/>
                  <a:pt x="156" y="417"/>
                  <a:pt x="163" y="417"/>
                </a:cubicBezTo>
                <a:cubicBezTo>
                  <a:pt x="177" y="417"/>
                  <a:pt x="191" y="424"/>
                  <a:pt x="191" y="446"/>
                </a:cubicBezTo>
                <a:cubicBezTo>
                  <a:pt x="191" y="453"/>
                  <a:pt x="191" y="460"/>
                  <a:pt x="184" y="460"/>
                </a:cubicBezTo>
                <a:close/>
                <a:moveTo>
                  <a:pt x="163" y="191"/>
                </a:moveTo>
                <a:lnTo>
                  <a:pt x="163" y="191"/>
                </a:lnTo>
                <a:cubicBezTo>
                  <a:pt x="156" y="191"/>
                  <a:pt x="149" y="184"/>
                  <a:pt x="141" y="177"/>
                </a:cubicBezTo>
                <a:lnTo>
                  <a:pt x="141" y="177"/>
                </a:lnTo>
                <a:cubicBezTo>
                  <a:pt x="85" y="120"/>
                  <a:pt x="85" y="120"/>
                  <a:pt x="85" y="120"/>
                </a:cubicBezTo>
                <a:lnTo>
                  <a:pt x="85" y="120"/>
                </a:lnTo>
                <a:cubicBezTo>
                  <a:pt x="78" y="120"/>
                  <a:pt x="78" y="113"/>
                  <a:pt x="78" y="106"/>
                </a:cubicBezTo>
                <a:cubicBezTo>
                  <a:pt x="78" y="85"/>
                  <a:pt x="92" y="78"/>
                  <a:pt x="106" y="78"/>
                </a:cubicBezTo>
                <a:cubicBezTo>
                  <a:pt x="113" y="78"/>
                  <a:pt x="120" y="78"/>
                  <a:pt x="127" y="85"/>
                </a:cubicBezTo>
                <a:lnTo>
                  <a:pt x="127" y="85"/>
                </a:lnTo>
                <a:cubicBezTo>
                  <a:pt x="184" y="142"/>
                  <a:pt x="184" y="142"/>
                  <a:pt x="184" y="142"/>
                </a:cubicBezTo>
                <a:lnTo>
                  <a:pt x="184" y="142"/>
                </a:lnTo>
                <a:cubicBezTo>
                  <a:pt x="191" y="149"/>
                  <a:pt x="191" y="156"/>
                  <a:pt x="191" y="163"/>
                </a:cubicBezTo>
                <a:cubicBezTo>
                  <a:pt x="191" y="177"/>
                  <a:pt x="177" y="191"/>
                  <a:pt x="163" y="191"/>
                </a:cubicBezTo>
                <a:close/>
                <a:moveTo>
                  <a:pt x="134" y="304"/>
                </a:moveTo>
                <a:lnTo>
                  <a:pt x="134" y="304"/>
                </a:lnTo>
                <a:cubicBezTo>
                  <a:pt x="134" y="318"/>
                  <a:pt x="120" y="333"/>
                  <a:pt x="106" y="333"/>
                </a:cubicBezTo>
                <a:cubicBezTo>
                  <a:pt x="28" y="333"/>
                  <a:pt x="28" y="333"/>
                  <a:pt x="28" y="333"/>
                </a:cubicBezTo>
                <a:cubicBezTo>
                  <a:pt x="14" y="333"/>
                  <a:pt x="0" y="318"/>
                  <a:pt x="0" y="304"/>
                </a:cubicBezTo>
                <a:cubicBezTo>
                  <a:pt x="0" y="283"/>
                  <a:pt x="14" y="276"/>
                  <a:pt x="28" y="276"/>
                </a:cubicBezTo>
                <a:cubicBezTo>
                  <a:pt x="106" y="276"/>
                  <a:pt x="106" y="276"/>
                  <a:pt x="106" y="276"/>
                </a:cubicBezTo>
                <a:cubicBezTo>
                  <a:pt x="120" y="276"/>
                  <a:pt x="134" y="283"/>
                  <a:pt x="134" y="304"/>
                </a:cubicBezTo>
                <a:close/>
                <a:moveTo>
                  <a:pt x="445" y="417"/>
                </a:moveTo>
                <a:lnTo>
                  <a:pt x="445" y="417"/>
                </a:lnTo>
                <a:cubicBezTo>
                  <a:pt x="452" y="417"/>
                  <a:pt x="459" y="417"/>
                  <a:pt x="467" y="424"/>
                </a:cubicBezTo>
                <a:lnTo>
                  <a:pt x="467" y="424"/>
                </a:lnTo>
                <a:cubicBezTo>
                  <a:pt x="523" y="481"/>
                  <a:pt x="523" y="481"/>
                  <a:pt x="523" y="481"/>
                </a:cubicBezTo>
                <a:lnTo>
                  <a:pt x="523" y="481"/>
                </a:lnTo>
                <a:cubicBezTo>
                  <a:pt x="530" y="488"/>
                  <a:pt x="530" y="495"/>
                  <a:pt x="530" y="502"/>
                </a:cubicBezTo>
                <a:cubicBezTo>
                  <a:pt x="530" y="516"/>
                  <a:pt x="516" y="530"/>
                  <a:pt x="502" y="530"/>
                </a:cubicBezTo>
                <a:cubicBezTo>
                  <a:pt x="495" y="530"/>
                  <a:pt x="488" y="523"/>
                  <a:pt x="481" y="516"/>
                </a:cubicBezTo>
                <a:lnTo>
                  <a:pt x="481" y="516"/>
                </a:lnTo>
                <a:cubicBezTo>
                  <a:pt x="424" y="460"/>
                  <a:pt x="424" y="460"/>
                  <a:pt x="424" y="460"/>
                </a:cubicBezTo>
                <a:lnTo>
                  <a:pt x="424" y="460"/>
                </a:lnTo>
                <a:cubicBezTo>
                  <a:pt x="417" y="460"/>
                  <a:pt x="417" y="453"/>
                  <a:pt x="417" y="446"/>
                </a:cubicBezTo>
                <a:cubicBezTo>
                  <a:pt x="417" y="424"/>
                  <a:pt x="431" y="417"/>
                  <a:pt x="445" y="41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5" name="Freeform 60"/>
          <p:cNvSpPr>
            <a:spLocks noChangeArrowheads="1"/>
          </p:cNvSpPr>
          <p:nvPr userDrawn="1"/>
        </p:nvSpPr>
        <p:spPr bwMode="auto">
          <a:xfrm>
            <a:off x="263295" y="4243597"/>
            <a:ext cx="579814" cy="579965"/>
          </a:xfrm>
          <a:custGeom>
            <a:avLst/>
            <a:gdLst>
              <a:gd name="T0" fmla="*/ 304 w 602"/>
              <a:gd name="T1" fmla="*/ 601 h 602"/>
              <a:gd name="T2" fmla="*/ 304 w 602"/>
              <a:gd name="T3" fmla="*/ 601 h 602"/>
              <a:gd name="T4" fmla="*/ 0 w 602"/>
              <a:gd name="T5" fmla="*/ 304 h 602"/>
              <a:gd name="T6" fmla="*/ 304 w 602"/>
              <a:gd name="T7" fmla="*/ 0 h 602"/>
              <a:gd name="T8" fmla="*/ 601 w 602"/>
              <a:gd name="T9" fmla="*/ 304 h 602"/>
              <a:gd name="T10" fmla="*/ 304 w 602"/>
              <a:gd name="T11" fmla="*/ 601 h 602"/>
              <a:gd name="T12" fmla="*/ 304 w 602"/>
              <a:gd name="T13" fmla="*/ 57 h 602"/>
              <a:gd name="T14" fmla="*/ 304 w 602"/>
              <a:gd name="T15" fmla="*/ 57 h 602"/>
              <a:gd name="T16" fmla="*/ 57 w 602"/>
              <a:gd name="T17" fmla="*/ 304 h 602"/>
              <a:gd name="T18" fmla="*/ 304 w 602"/>
              <a:gd name="T19" fmla="*/ 544 h 602"/>
              <a:gd name="T20" fmla="*/ 544 w 602"/>
              <a:gd name="T21" fmla="*/ 304 h 602"/>
              <a:gd name="T22" fmla="*/ 304 w 602"/>
              <a:gd name="T23" fmla="*/ 57 h 602"/>
              <a:gd name="T24" fmla="*/ 304 w 602"/>
              <a:gd name="T25" fmla="*/ 431 h 602"/>
              <a:gd name="T26" fmla="*/ 304 w 602"/>
              <a:gd name="T27" fmla="*/ 431 h 602"/>
              <a:gd name="T28" fmla="*/ 247 w 602"/>
              <a:gd name="T29" fmla="*/ 354 h 602"/>
              <a:gd name="T30" fmla="*/ 304 w 602"/>
              <a:gd name="T31" fmla="*/ 149 h 602"/>
              <a:gd name="T32" fmla="*/ 353 w 602"/>
              <a:gd name="T33" fmla="*/ 354 h 602"/>
              <a:gd name="T34" fmla="*/ 304 w 602"/>
              <a:gd name="T35" fmla="*/ 43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 h="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4"/>
                  <a:pt x="304" y="544"/>
                </a:cubicBezTo>
                <a:cubicBezTo>
                  <a:pt x="438" y="544"/>
                  <a:pt x="544" y="439"/>
                  <a:pt x="544" y="304"/>
                </a:cubicBezTo>
                <a:cubicBezTo>
                  <a:pt x="544" y="170"/>
                  <a:pt x="438" y="57"/>
                  <a:pt x="304" y="57"/>
                </a:cubicBezTo>
                <a:close/>
                <a:moveTo>
                  <a:pt x="304" y="431"/>
                </a:moveTo>
                <a:lnTo>
                  <a:pt x="304" y="431"/>
                </a:lnTo>
                <a:cubicBezTo>
                  <a:pt x="226" y="431"/>
                  <a:pt x="247" y="354"/>
                  <a:pt x="247" y="354"/>
                </a:cubicBezTo>
                <a:cubicBezTo>
                  <a:pt x="304" y="149"/>
                  <a:pt x="304" y="149"/>
                  <a:pt x="304" y="149"/>
                </a:cubicBezTo>
                <a:cubicBezTo>
                  <a:pt x="353" y="354"/>
                  <a:pt x="353" y="354"/>
                  <a:pt x="353" y="354"/>
                </a:cubicBezTo>
                <a:cubicBezTo>
                  <a:pt x="375" y="431"/>
                  <a:pt x="304" y="431"/>
                  <a:pt x="304" y="43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6" name="Freeform 67"/>
          <p:cNvSpPr>
            <a:spLocks noChangeArrowheads="1"/>
          </p:cNvSpPr>
          <p:nvPr userDrawn="1"/>
        </p:nvSpPr>
        <p:spPr bwMode="auto">
          <a:xfrm>
            <a:off x="5329273" y="3231829"/>
            <a:ext cx="575583" cy="579968"/>
          </a:xfrm>
          <a:custGeom>
            <a:avLst/>
            <a:gdLst>
              <a:gd name="T0" fmla="*/ 593 w 601"/>
              <a:gd name="T1" fmla="*/ 42 h 602"/>
              <a:gd name="T2" fmla="*/ 593 w 601"/>
              <a:gd name="T3" fmla="*/ 42 h 602"/>
              <a:gd name="T4" fmla="*/ 501 w 601"/>
              <a:gd name="T5" fmla="*/ 142 h 602"/>
              <a:gd name="T6" fmla="*/ 544 w 601"/>
              <a:gd name="T7" fmla="*/ 142 h 602"/>
              <a:gd name="T8" fmla="*/ 572 w 601"/>
              <a:gd name="T9" fmla="*/ 170 h 602"/>
              <a:gd name="T10" fmla="*/ 544 w 601"/>
              <a:gd name="T11" fmla="*/ 198 h 602"/>
              <a:gd name="T12" fmla="*/ 431 w 601"/>
              <a:gd name="T13" fmla="*/ 198 h 602"/>
              <a:gd name="T14" fmla="*/ 402 w 601"/>
              <a:gd name="T15" fmla="*/ 170 h 602"/>
              <a:gd name="T16" fmla="*/ 402 w 601"/>
              <a:gd name="T17" fmla="*/ 57 h 602"/>
              <a:gd name="T18" fmla="*/ 431 w 601"/>
              <a:gd name="T19" fmla="*/ 28 h 602"/>
              <a:gd name="T20" fmla="*/ 459 w 601"/>
              <a:gd name="T21" fmla="*/ 57 h 602"/>
              <a:gd name="T22" fmla="*/ 459 w 601"/>
              <a:gd name="T23" fmla="*/ 99 h 602"/>
              <a:gd name="T24" fmla="*/ 551 w 601"/>
              <a:gd name="T25" fmla="*/ 7 h 602"/>
              <a:gd name="T26" fmla="*/ 572 w 601"/>
              <a:gd name="T27" fmla="*/ 0 h 602"/>
              <a:gd name="T28" fmla="*/ 600 w 601"/>
              <a:gd name="T29" fmla="*/ 28 h 602"/>
              <a:gd name="T30" fmla="*/ 593 w 601"/>
              <a:gd name="T31" fmla="*/ 42 h 602"/>
              <a:gd name="T32" fmla="*/ 296 w 601"/>
              <a:gd name="T33" fmla="*/ 382 h 602"/>
              <a:gd name="T34" fmla="*/ 296 w 601"/>
              <a:gd name="T35" fmla="*/ 382 h 602"/>
              <a:gd name="T36" fmla="*/ 211 w 601"/>
              <a:gd name="T37" fmla="*/ 297 h 602"/>
              <a:gd name="T38" fmla="*/ 296 w 601"/>
              <a:gd name="T39" fmla="*/ 212 h 602"/>
              <a:gd name="T40" fmla="*/ 381 w 601"/>
              <a:gd name="T41" fmla="*/ 297 h 602"/>
              <a:gd name="T42" fmla="*/ 296 w 601"/>
              <a:gd name="T43" fmla="*/ 382 h 602"/>
              <a:gd name="T44" fmla="*/ 169 w 601"/>
              <a:gd name="T45" fmla="*/ 573 h 602"/>
              <a:gd name="T46" fmla="*/ 169 w 601"/>
              <a:gd name="T47" fmla="*/ 573 h 602"/>
              <a:gd name="T48" fmla="*/ 141 w 601"/>
              <a:gd name="T49" fmla="*/ 544 h 602"/>
              <a:gd name="T50" fmla="*/ 141 w 601"/>
              <a:gd name="T51" fmla="*/ 502 h 602"/>
              <a:gd name="T52" fmla="*/ 42 w 601"/>
              <a:gd name="T53" fmla="*/ 594 h 602"/>
              <a:gd name="T54" fmla="*/ 28 w 601"/>
              <a:gd name="T55" fmla="*/ 601 h 602"/>
              <a:gd name="T56" fmla="*/ 0 w 601"/>
              <a:gd name="T57" fmla="*/ 573 h 602"/>
              <a:gd name="T58" fmla="*/ 7 w 601"/>
              <a:gd name="T59" fmla="*/ 551 h 602"/>
              <a:gd name="T60" fmla="*/ 98 w 601"/>
              <a:gd name="T61" fmla="*/ 460 h 602"/>
              <a:gd name="T62" fmla="*/ 56 w 601"/>
              <a:gd name="T63" fmla="*/ 460 h 602"/>
              <a:gd name="T64" fmla="*/ 28 w 601"/>
              <a:gd name="T65" fmla="*/ 431 h 602"/>
              <a:gd name="T66" fmla="*/ 56 w 601"/>
              <a:gd name="T67" fmla="*/ 403 h 602"/>
              <a:gd name="T68" fmla="*/ 169 w 601"/>
              <a:gd name="T69" fmla="*/ 403 h 602"/>
              <a:gd name="T70" fmla="*/ 197 w 601"/>
              <a:gd name="T71" fmla="*/ 431 h 602"/>
              <a:gd name="T72" fmla="*/ 197 w 601"/>
              <a:gd name="T73" fmla="*/ 544 h 602"/>
              <a:gd name="T74" fmla="*/ 169 w 601"/>
              <a:gd name="T75" fmla="*/ 57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2">
                <a:moveTo>
                  <a:pt x="593" y="42"/>
                </a:moveTo>
                <a:lnTo>
                  <a:pt x="593" y="42"/>
                </a:lnTo>
                <a:cubicBezTo>
                  <a:pt x="501" y="142"/>
                  <a:pt x="501" y="142"/>
                  <a:pt x="501" y="142"/>
                </a:cubicBezTo>
                <a:cubicBezTo>
                  <a:pt x="544" y="142"/>
                  <a:pt x="544" y="142"/>
                  <a:pt x="544" y="142"/>
                </a:cubicBezTo>
                <a:cubicBezTo>
                  <a:pt x="558" y="142"/>
                  <a:pt x="572" y="149"/>
                  <a:pt x="572" y="170"/>
                </a:cubicBezTo>
                <a:cubicBezTo>
                  <a:pt x="572" y="184"/>
                  <a:pt x="558" y="198"/>
                  <a:pt x="544" y="198"/>
                </a:cubicBezTo>
                <a:cubicBezTo>
                  <a:pt x="431" y="198"/>
                  <a:pt x="431" y="198"/>
                  <a:pt x="431" y="198"/>
                </a:cubicBezTo>
                <a:cubicBezTo>
                  <a:pt x="417" y="198"/>
                  <a:pt x="402" y="184"/>
                  <a:pt x="402" y="170"/>
                </a:cubicBezTo>
                <a:cubicBezTo>
                  <a:pt x="402" y="57"/>
                  <a:pt x="402" y="57"/>
                  <a:pt x="402" y="57"/>
                </a:cubicBezTo>
                <a:cubicBezTo>
                  <a:pt x="402" y="35"/>
                  <a:pt x="417" y="28"/>
                  <a:pt x="431" y="28"/>
                </a:cubicBezTo>
                <a:cubicBezTo>
                  <a:pt x="445" y="28"/>
                  <a:pt x="459" y="35"/>
                  <a:pt x="459" y="57"/>
                </a:cubicBezTo>
                <a:cubicBezTo>
                  <a:pt x="459" y="99"/>
                  <a:pt x="459" y="99"/>
                  <a:pt x="459" y="99"/>
                </a:cubicBezTo>
                <a:cubicBezTo>
                  <a:pt x="551" y="7"/>
                  <a:pt x="551" y="7"/>
                  <a:pt x="551" y="7"/>
                </a:cubicBezTo>
                <a:cubicBezTo>
                  <a:pt x="558" y="0"/>
                  <a:pt x="565" y="0"/>
                  <a:pt x="572" y="0"/>
                </a:cubicBezTo>
                <a:cubicBezTo>
                  <a:pt x="586" y="0"/>
                  <a:pt x="600" y="7"/>
                  <a:pt x="600" y="28"/>
                </a:cubicBezTo>
                <a:cubicBezTo>
                  <a:pt x="600" y="35"/>
                  <a:pt x="600" y="42"/>
                  <a:pt x="593" y="42"/>
                </a:cubicBezTo>
                <a:close/>
                <a:moveTo>
                  <a:pt x="296" y="382"/>
                </a:moveTo>
                <a:lnTo>
                  <a:pt x="296" y="382"/>
                </a:lnTo>
                <a:cubicBezTo>
                  <a:pt x="254" y="382"/>
                  <a:pt x="211" y="346"/>
                  <a:pt x="211" y="297"/>
                </a:cubicBezTo>
                <a:cubicBezTo>
                  <a:pt x="211" y="255"/>
                  <a:pt x="254" y="212"/>
                  <a:pt x="296" y="212"/>
                </a:cubicBezTo>
                <a:cubicBezTo>
                  <a:pt x="346" y="212"/>
                  <a:pt x="381" y="255"/>
                  <a:pt x="381" y="297"/>
                </a:cubicBezTo>
                <a:cubicBezTo>
                  <a:pt x="381" y="346"/>
                  <a:pt x="346" y="382"/>
                  <a:pt x="296" y="382"/>
                </a:cubicBezTo>
                <a:close/>
                <a:moveTo>
                  <a:pt x="169" y="573"/>
                </a:moveTo>
                <a:lnTo>
                  <a:pt x="169" y="573"/>
                </a:lnTo>
                <a:cubicBezTo>
                  <a:pt x="148" y="573"/>
                  <a:pt x="141" y="559"/>
                  <a:pt x="141" y="544"/>
                </a:cubicBezTo>
                <a:cubicBezTo>
                  <a:pt x="141" y="502"/>
                  <a:pt x="141" y="502"/>
                  <a:pt x="141" y="502"/>
                </a:cubicBezTo>
                <a:cubicBezTo>
                  <a:pt x="42" y="594"/>
                  <a:pt x="42" y="594"/>
                  <a:pt x="42" y="594"/>
                </a:cubicBezTo>
                <a:cubicBezTo>
                  <a:pt x="42" y="601"/>
                  <a:pt x="35" y="601"/>
                  <a:pt x="28" y="601"/>
                </a:cubicBezTo>
                <a:cubicBezTo>
                  <a:pt x="7" y="601"/>
                  <a:pt x="0" y="587"/>
                  <a:pt x="0" y="573"/>
                </a:cubicBezTo>
                <a:cubicBezTo>
                  <a:pt x="0" y="566"/>
                  <a:pt x="0" y="559"/>
                  <a:pt x="7" y="551"/>
                </a:cubicBezTo>
                <a:cubicBezTo>
                  <a:pt x="98" y="460"/>
                  <a:pt x="98" y="460"/>
                  <a:pt x="98" y="460"/>
                </a:cubicBezTo>
                <a:cubicBezTo>
                  <a:pt x="56" y="460"/>
                  <a:pt x="56" y="460"/>
                  <a:pt x="56" y="460"/>
                </a:cubicBezTo>
                <a:cubicBezTo>
                  <a:pt x="35" y="460"/>
                  <a:pt x="28" y="446"/>
                  <a:pt x="28" y="431"/>
                </a:cubicBezTo>
                <a:cubicBezTo>
                  <a:pt x="28" y="417"/>
                  <a:pt x="35" y="403"/>
                  <a:pt x="56" y="403"/>
                </a:cubicBezTo>
                <a:cubicBezTo>
                  <a:pt x="169" y="403"/>
                  <a:pt x="169" y="403"/>
                  <a:pt x="169" y="403"/>
                </a:cubicBezTo>
                <a:cubicBezTo>
                  <a:pt x="183" y="403"/>
                  <a:pt x="197" y="417"/>
                  <a:pt x="197" y="431"/>
                </a:cubicBezTo>
                <a:cubicBezTo>
                  <a:pt x="197" y="544"/>
                  <a:pt x="197" y="544"/>
                  <a:pt x="197" y="544"/>
                </a:cubicBezTo>
                <a:cubicBezTo>
                  <a:pt x="197" y="559"/>
                  <a:pt x="183" y="573"/>
                  <a:pt x="169" y="57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7" name="Freeform 68"/>
          <p:cNvSpPr>
            <a:spLocks noChangeArrowheads="1"/>
          </p:cNvSpPr>
          <p:nvPr userDrawn="1"/>
        </p:nvSpPr>
        <p:spPr bwMode="auto">
          <a:xfrm>
            <a:off x="4309307" y="3231829"/>
            <a:ext cx="584048" cy="579968"/>
          </a:xfrm>
          <a:custGeom>
            <a:avLst/>
            <a:gdLst>
              <a:gd name="T0" fmla="*/ 580 w 609"/>
              <a:gd name="T1" fmla="*/ 170 h 602"/>
              <a:gd name="T2" fmla="*/ 580 w 609"/>
              <a:gd name="T3" fmla="*/ 170 h 602"/>
              <a:gd name="T4" fmla="*/ 552 w 609"/>
              <a:gd name="T5" fmla="*/ 142 h 602"/>
              <a:gd name="T6" fmla="*/ 552 w 609"/>
              <a:gd name="T7" fmla="*/ 92 h 602"/>
              <a:gd name="T8" fmla="*/ 453 w 609"/>
              <a:gd name="T9" fmla="*/ 184 h 602"/>
              <a:gd name="T10" fmla="*/ 439 w 609"/>
              <a:gd name="T11" fmla="*/ 198 h 602"/>
              <a:gd name="T12" fmla="*/ 410 w 609"/>
              <a:gd name="T13" fmla="*/ 170 h 602"/>
              <a:gd name="T14" fmla="*/ 417 w 609"/>
              <a:gd name="T15" fmla="*/ 149 h 602"/>
              <a:gd name="T16" fmla="*/ 509 w 609"/>
              <a:gd name="T17" fmla="*/ 57 h 602"/>
              <a:gd name="T18" fmla="*/ 467 w 609"/>
              <a:gd name="T19" fmla="*/ 57 h 602"/>
              <a:gd name="T20" fmla="*/ 439 w 609"/>
              <a:gd name="T21" fmla="*/ 28 h 602"/>
              <a:gd name="T22" fmla="*/ 467 w 609"/>
              <a:gd name="T23" fmla="*/ 0 h 602"/>
              <a:gd name="T24" fmla="*/ 580 w 609"/>
              <a:gd name="T25" fmla="*/ 0 h 602"/>
              <a:gd name="T26" fmla="*/ 608 w 609"/>
              <a:gd name="T27" fmla="*/ 28 h 602"/>
              <a:gd name="T28" fmla="*/ 608 w 609"/>
              <a:gd name="T29" fmla="*/ 142 h 602"/>
              <a:gd name="T30" fmla="*/ 580 w 609"/>
              <a:gd name="T31" fmla="*/ 170 h 602"/>
              <a:gd name="T32" fmla="*/ 304 w 609"/>
              <a:gd name="T33" fmla="*/ 382 h 602"/>
              <a:gd name="T34" fmla="*/ 304 w 609"/>
              <a:gd name="T35" fmla="*/ 382 h 602"/>
              <a:gd name="T36" fmla="*/ 219 w 609"/>
              <a:gd name="T37" fmla="*/ 297 h 602"/>
              <a:gd name="T38" fmla="*/ 304 w 609"/>
              <a:gd name="T39" fmla="*/ 212 h 602"/>
              <a:gd name="T40" fmla="*/ 389 w 609"/>
              <a:gd name="T41" fmla="*/ 297 h 602"/>
              <a:gd name="T42" fmla="*/ 304 w 609"/>
              <a:gd name="T43" fmla="*/ 382 h 602"/>
              <a:gd name="T44" fmla="*/ 99 w 609"/>
              <a:gd name="T45" fmla="*/ 544 h 602"/>
              <a:gd name="T46" fmla="*/ 99 w 609"/>
              <a:gd name="T47" fmla="*/ 544 h 602"/>
              <a:gd name="T48" fmla="*/ 142 w 609"/>
              <a:gd name="T49" fmla="*/ 544 h 602"/>
              <a:gd name="T50" fmla="*/ 170 w 609"/>
              <a:gd name="T51" fmla="*/ 573 h 602"/>
              <a:gd name="T52" fmla="*/ 142 w 609"/>
              <a:gd name="T53" fmla="*/ 601 h 602"/>
              <a:gd name="T54" fmla="*/ 29 w 609"/>
              <a:gd name="T55" fmla="*/ 601 h 602"/>
              <a:gd name="T56" fmla="*/ 0 w 609"/>
              <a:gd name="T57" fmla="*/ 573 h 602"/>
              <a:gd name="T58" fmla="*/ 0 w 609"/>
              <a:gd name="T59" fmla="*/ 460 h 602"/>
              <a:gd name="T60" fmla="*/ 29 w 609"/>
              <a:gd name="T61" fmla="*/ 431 h 602"/>
              <a:gd name="T62" fmla="*/ 57 w 609"/>
              <a:gd name="T63" fmla="*/ 460 h 602"/>
              <a:gd name="T64" fmla="*/ 57 w 609"/>
              <a:gd name="T65" fmla="*/ 502 h 602"/>
              <a:gd name="T66" fmla="*/ 156 w 609"/>
              <a:gd name="T67" fmla="*/ 410 h 602"/>
              <a:gd name="T68" fmla="*/ 170 w 609"/>
              <a:gd name="T69" fmla="*/ 403 h 602"/>
              <a:gd name="T70" fmla="*/ 198 w 609"/>
              <a:gd name="T71" fmla="*/ 431 h 602"/>
              <a:gd name="T72" fmla="*/ 191 w 609"/>
              <a:gd name="T73" fmla="*/ 453 h 602"/>
              <a:gd name="T74" fmla="*/ 99 w 609"/>
              <a:gd name="T75"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9" h="602">
                <a:moveTo>
                  <a:pt x="580" y="170"/>
                </a:moveTo>
                <a:lnTo>
                  <a:pt x="580" y="170"/>
                </a:lnTo>
                <a:cubicBezTo>
                  <a:pt x="559" y="170"/>
                  <a:pt x="552" y="156"/>
                  <a:pt x="552" y="142"/>
                </a:cubicBezTo>
                <a:cubicBezTo>
                  <a:pt x="552" y="92"/>
                  <a:pt x="552" y="92"/>
                  <a:pt x="552" y="92"/>
                </a:cubicBezTo>
                <a:cubicBezTo>
                  <a:pt x="453" y="184"/>
                  <a:pt x="453" y="184"/>
                  <a:pt x="453" y="184"/>
                </a:cubicBezTo>
                <a:cubicBezTo>
                  <a:pt x="453" y="191"/>
                  <a:pt x="446" y="198"/>
                  <a:pt x="439" y="198"/>
                </a:cubicBezTo>
                <a:cubicBezTo>
                  <a:pt x="417" y="198"/>
                  <a:pt x="410" y="184"/>
                  <a:pt x="410" y="170"/>
                </a:cubicBezTo>
                <a:cubicBezTo>
                  <a:pt x="410" y="163"/>
                  <a:pt x="410" y="156"/>
                  <a:pt x="417" y="149"/>
                </a:cubicBezTo>
                <a:cubicBezTo>
                  <a:pt x="509" y="57"/>
                  <a:pt x="509" y="57"/>
                  <a:pt x="509" y="57"/>
                </a:cubicBezTo>
                <a:cubicBezTo>
                  <a:pt x="467" y="57"/>
                  <a:pt x="467" y="57"/>
                  <a:pt x="467" y="57"/>
                </a:cubicBezTo>
                <a:cubicBezTo>
                  <a:pt x="446" y="57"/>
                  <a:pt x="439" y="42"/>
                  <a:pt x="439" y="28"/>
                </a:cubicBezTo>
                <a:cubicBezTo>
                  <a:pt x="439" y="7"/>
                  <a:pt x="446" y="0"/>
                  <a:pt x="467" y="0"/>
                </a:cubicBezTo>
                <a:cubicBezTo>
                  <a:pt x="580" y="0"/>
                  <a:pt x="580" y="0"/>
                  <a:pt x="580" y="0"/>
                </a:cubicBezTo>
                <a:cubicBezTo>
                  <a:pt x="594" y="0"/>
                  <a:pt x="608" y="7"/>
                  <a:pt x="608" y="28"/>
                </a:cubicBezTo>
                <a:cubicBezTo>
                  <a:pt x="608" y="142"/>
                  <a:pt x="608" y="142"/>
                  <a:pt x="608" y="142"/>
                </a:cubicBezTo>
                <a:cubicBezTo>
                  <a:pt x="608" y="156"/>
                  <a:pt x="594" y="170"/>
                  <a:pt x="580" y="170"/>
                </a:cubicBezTo>
                <a:close/>
                <a:moveTo>
                  <a:pt x="304" y="382"/>
                </a:moveTo>
                <a:lnTo>
                  <a:pt x="304" y="382"/>
                </a:lnTo>
                <a:cubicBezTo>
                  <a:pt x="255" y="382"/>
                  <a:pt x="219" y="346"/>
                  <a:pt x="219" y="297"/>
                </a:cubicBezTo>
                <a:cubicBezTo>
                  <a:pt x="219" y="255"/>
                  <a:pt x="255" y="212"/>
                  <a:pt x="304" y="212"/>
                </a:cubicBezTo>
                <a:cubicBezTo>
                  <a:pt x="354" y="212"/>
                  <a:pt x="389" y="255"/>
                  <a:pt x="389" y="297"/>
                </a:cubicBezTo>
                <a:cubicBezTo>
                  <a:pt x="389" y="346"/>
                  <a:pt x="354" y="382"/>
                  <a:pt x="304" y="382"/>
                </a:cubicBezTo>
                <a:close/>
                <a:moveTo>
                  <a:pt x="99" y="544"/>
                </a:moveTo>
                <a:lnTo>
                  <a:pt x="99" y="544"/>
                </a:lnTo>
                <a:cubicBezTo>
                  <a:pt x="142" y="544"/>
                  <a:pt x="142" y="544"/>
                  <a:pt x="142" y="544"/>
                </a:cubicBezTo>
                <a:cubicBezTo>
                  <a:pt x="163" y="544"/>
                  <a:pt x="170" y="559"/>
                  <a:pt x="170" y="573"/>
                </a:cubicBezTo>
                <a:cubicBezTo>
                  <a:pt x="170" y="587"/>
                  <a:pt x="163" y="601"/>
                  <a:pt x="142" y="601"/>
                </a:cubicBezTo>
                <a:cubicBezTo>
                  <a:pt x="29" y="601"/>
                  <a:pt x="29" y="601"/>
                  <a:pt x="29" y="601"/>
                </a:cubicBezTo>
                <a:cubicBezTo>
                  <a:pt x="15" y="601"/>
                  <a:pt x="0" y="587"/>
                  <a:pt x="0" y="573"/>
                </a:cubicBezTo>
                <a:cubicBezTo>
                  <a:pt x="0" y="460"/>
                  <a:pt x="0" y="460"/>
                  <a:pt x="0" y="460"/>
                </a:cubicBezTo>
                <a:cubicBezTo>
                  <a:pt x="0" y="446"/>
                  <a:pt x="15" y="431"/>
                  <a:pt x="29" y="431"/>
                </a:cubicBezTo>
                <a:cubicBezTo>
                  <a:pt x="50" y="431"/>
                  <a:pt x="57" y="446"/>
                  <a:pt x="57" y="460"/>
                </a:cubicBezTo>
                <a:cubicBezTo>
                  <a:pt x="57" y="502"/>
                  <a:pt x="57" y="502"/>
                  <a:pt x="57" y="502"/>
                </a:cubicBezTo>
                <a:cubicBezTo>
                  <a:pt x="156" y="410"/>
                  <a:pt x="156" y="410"/>
                  <a:pt x="156" y="410"/>
                </a:cubicBezTo>
                <a:cubicBezTo>
                  <a:pt x="156" y="403"/>
                  <a:pt x="163" y="403"/>
                  <a:pt x="170" y="403"/>
                </a:cubicBezTo>
                <a:cubicBezTo>
                  <a:pt x="191" y="403"/>
                  <a:pt x="198" y="417"/>
                  <a:pt x="198" y="431"/>
                </a:cubicBezTo>
                <a:cubicBezTo>
                  <a:pt x="198" y="438"/>
                  <a:pt x="198" y="446"/>
                  <a:pt x="191" y="453"/>
                </a:cubicBezTo>
                <a:lnTo>
                  <a:pt x="99" y="54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 name="Freeform 69"/>
          <p:cNvSpPr>
            <a:spLocks noChangeArrowheads="1"/>
          </p:cNvSpPr>
          <p:nvPr userDrawn="1"/>
        </p:nvSpPr>
        <p:spPr bwMode="auto">
          <a:xfrm>
            <a:off x="3327429" y="3257229"/>
            <a:ext cx="524797" cy="524933"/>
          </a:xfrm>
          <a:custGeom>
            <a:avLst/>
            <a:gdLst>
              <a:gd name="T0" fmla="*/ 537 w 545"/>
              <a:gd name="T1" fmla="*/ 43 h 546"/>
              <a:gd name="T2" fmla="*/ 537 w 545"/>
              <a:gd name="T3" fmla="*/ 43 h 546"/>
              <a:gd name="T4" fmla="*/ 395 w 545"/>
              <a:gd name="T5" fmla="*/ 184 h 546"/>
              <a:gd name="T6" fmla="*/ 445 w 545"/>
              <a:gd name="T7" fmla="*/ 184 h 546"/>
              <a:gd name="T8" fmla="*/ 473 w 545"/>
              <a:gd name="T9" fmla="*/ 212 h 546"/>
              <a:gd name="T10" fmla="*/ 445 w 545"/>
              <a:gd name="T11" fmla="*/ 241 h 546"/>
              <a:gd name="T12" fmla="*/ 332 w 545"/>
              <a:gd name="T13" fmla="*/ 241 h 546"/>
              <a:gd name="T14" fmla="*/ 304 w 545"/>
              <a:gd name="T15" fmla="*/ 212 h 546"/>
              <a:gd name="T16" fmla="*/ 304 w 545"/>
              <a:gd name="T17" fmla="*/ 99 h 546"/>
              <a:gd name="T18" fmla="*/ 332 w 545"/>
              <a:gd name="T19" fmla="*/ 71 h 546"/>
              <a:gd name="T20" fmla="*/ 360 w 545"/>
              <a:gd name="T21" fmla="*/ 99 h 546"/>
              <a:gd name="T22" fmla="*/ 360 w 545"/>
              <a:gd name="T23" fmla="*/ 149 h 546"/>
              <a:gd name="T24" fmla="*/ 501 w 545"/>
              <a:gd name="T25" fmla="*/ 7 h 546"/>
              <a:gd name="T26" fmla="*/ 515 w 545"/>
              <a:gd name="T27" fmla="*/ 0 h 546"/>
              <a:gd name="T28" fmla="*/ 544 w 545"/>
              <a:gd name="T29" fmla="*/ 29 h 546"/>
              <a:gd name="T30" fmla="*/ 537 w 545"/>
              <a:gd name="T31" fmla="*/ 43 h 546"/>
              <a:gd name="T32" fmla="*/ 219 w 545"/>
              <a:gd name="T33" fmla="*/ 467 h 546"/>
              <a:gd name="T34" fmla="*/ 219 w 545"/>
              <a:gd name="T35" fmla="*/ 467 h 546"/>
              <a:gd name="T36" fmla="*/ 190 w 545"/>
              <a:gd name="T37" fmla="*/ 439 h 546"/>
              <a:gd name="T38" fmla="*/ 190 w 545"/>
              <a:gd name="T39" fmla="*/ 396 h 546"/>
              <a:gd name="T40" fmla="*/ 49 w 545"/>
              <a:gd name="T41" fmla="*/ 538 h 546"/>
              <a:gd name="T42" fmla="*/ 28 w 545"/>
              <a:gd name="T43" fmla="*/ 545 h 546"/>
              <a:gd name="T44" fmla="*/ 0 w 545"/>
              <a:gd name="T45" fmla="*/ 516 h 546"/>
              <a:gd name="T46" fmla="*/ 7 w 545"/>
              <a:gd name="T47" fmla="*/ 495 h 546"/>
              <a:gd name="T48" fmla="*/ 148 w 545"/>
              <a:gd name="T49" fmla="*/ 354 h 546"/>
              <a:gd name="T50" fmla="*/ 106 w 545"/>
              <a:gd name="T51" fmla="*/ 354 h 546"/>
              <a:gd name="T52" fmla="*/ 77 w 545"/>
              <a:gd name="T53" fmla="*/ 325 h 546"/>
              <a:gd name="T54" fmla="*/ 106 w 545"/>
              <a:gd name="T55" fmla="*/ 297 h 546"/>
              <a:gd name="T56" fmla="*/ 219 w 545"/>
              <a:gd name="T57" fmla="*/ 297 h 546"/>
              <a:gd name="T58" fmla="*/ 247 w 545"/>
              <a:gd name="T59" fmla="*/ 325 h 546"/>
              <a:gd name="T60" fmla="*/ 247 w 545"/>
              <a:gd name="T61" fmla="*/ 439 h 546"/>
              <a:gd name="T62" fmla="*/ 219 w 545"/>
              <a:gd name="T63" fmla="*/ 46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5" h="546">
                <a:moveTo>
                  <a:pt x="537" y="43"/>
                </a:moveTo>
                <a:lnTo>
                  <a:pt x="537" y="43"/>
                </a:lnTo>
                <a:cubicBezTo>
                  <a:pt x="395" y="184"/>
                  <a:pt x="395" y="184"/>
                  <a:pt x="395" y="184"/>
                </a:cubicBezTo>
                <a:cubicBezTo>
                  <a:pt x="445" y="184"/>
                  <a:pt x="445" y="184"/>
                  <a:pt x="445" y="184"/>
                </a:cubicBezTo>
                <a:cubicBezTo>
                  <a:pt x="459" y="184"/>
                  <a:pt x="473" y="198"/>
                  <a:pt x="473" y="212"/>
                </a:cubicBezTo>
                <a:cubicBezTo>
                  <a:pt x="473" y="234"/>
                  <a:pt x="459" y="241"/>
                  <a:pt x="445" y="241"/>
                </a:cubicBezTo>
                <a:cubicBezTo>
                  <a:pt x="332" y="241"/>
                  <a:pt x="332" y="241"/>
                  <a:pt x="332" y="241"/>
                </a:cubicBezTo>
                <a:cubicBezTo>
                  <a:pt x="311" y="241"/>
                  <a:pt x="304" y="234"/>
                  <a:pt x="304" y="212"/>
                </a:cubicBezTo>
                <a:cubicBezTo>
                  <a:pt x="304" y="99"/>
                  <a:pt x="304" y="99"/>
                  <a:pt x="304" y="99"/>
                </a:cubicBezTo>
                <a:cubicBezTo>
                  <a:pt x="304" y="85"/>
                  <a:pt x="311" y="71"/>
                  <a:pt x="332" y="71"/>
                </a:cubicBezTo>
                <a:cubicBezTo>
                  <a:pt x="346" y="71"/>
                  <a:pt x="360" y="85"/>
                  <a:pt x="360" y="99"/>
                </a:cubicBezTo>
                <a:cubicBezTo>
                  <a:pt x="360" y="149"/>
                  <a:pt x="360" y="149"/>
                  <a:pt x="360" y="149"/>
                </a:cubicBezTo>
                <a:cubicBezTo>
                  <a:pt x="501" y="7"/>
                  <a:pt x="501" y="7"/>
                  <a:pt x="501" y="7"/>
                </a:cubicBezTo>
                <a:cubicBezTo>
                  <a:pt x="501" y="0"/>
                  <a:pt x="508" y="0"/>
                  <a:pt x="515" y="0"/>
                </a:cubicBezTo>
                <a:cubicBezTo>
                  <a:pt x="537" y="0"/>
                  <a:pt x="544" y="7"/>
                  <a:pt x="544" y="29"/>
                </a:cubicBezTo>
                <a:cubicBezTo>
                  <a:pt x="544" y="36"/>
                  <a:pt x="544" y="43"/>
                  <a:pt x="537" y="43"/>
                </a:cubicBezTo>
                <a:close/>
                <a:moveTo>
                  <a:pt x="219" y="467"/>
                </a:moveTo>
                <a:lnTo>
                  <a:pt x="219" y="467"/>
                </a:lnTo>
                <a:cubicBezTo>
                  <a:pt x="197" y="467"/>
                  <a:pt x="190" y="460"/>
                  <a:pt x="190" y="439"/>
                </a:cubicBezTo>
                <a:cubicBezTo>
                  <a:pt x="190" y="396"/>
                  <a:pt x="190" y="396"/>
                  <a:pt x="190" y="396"/>
                </a:cubicBezTo>
                <a:cubicBezTo>
                  <a:pt x="49" y="538"/>
                  <a:pt x="49" y="538"/>
                  <a:pt x="49" y="538"/>
                </a:cubicBezTo>
                <a:cubicBezTo>
                  <a:pt x="42" y="545"/>
                  <a:pt x="35" y="545"/>
                  <a:pt x="28" y="545"/>
                </a:cubicBezTo>
                <a:cubicBezTo>
                  <a:pt x="14" y="545"/>
                  <a:pt x="0" y="531"/>
                  <a:pt x="0" y="516"/>
                </a:cubicBezTo>
                <a:cubicBezTo>
                  <a:pt x="0" y="509"/>
                  <a:pt x="0" y="502"/>
                  <a:pt x="7" y="495"/>
                </a:cubicBezTo>
                <a:cubicBezTo>
                  <a:pt x="148" y="354"/>
                  <a:pt x="148" y="354"/>
                  <a:pt x="148" y="354"/>
                </a:cubicBezTo>
                <a:cubicBezTo>
                  <a:pt x="106" y="354"/>
                  <a:pt x="106" y="354"/>
                  <a:pt x="106" y="354"/>
                </a:cubicBezTo>
                <a:cubicBezTo>
                  <a:pt x="84" y="354"/>
                  <a:pt x="77" y="347"/>
                  <a:pt x="77" y="325"/>
                </a:cubicBezTo>
                <a:cubicBezTo>
                  <a:pt x="77" y="311"/>
                  <a:pt x="84" y="297"/>
                  <a:pt x="106" y="297"/>
                </a:cubicBezTo>
                <a:cubicBezTo>
                  <a:pt x="219" y="297"/>
                  <a:pt x="219" y="297"/>
                  <a:pt x="219" y="297"/>
                </a:cubicBezTo>
                <a:cubicBezTo>
                  <a:pt x="233" y="297"/>
                  <a:pt x="247" y="311"/>
                  <a:pt x="247" y="325"/>
                </a:cubicBezTo>
                <a:cubicBezTo>
                  <a:pt x="247" y="439"/>
                  <a:pt x="247" y="439"/>
                  <a:pt x="247" y="439"/>
                </a:cubicBezTo>
                <a:cubicBezTo>
                  <a:pt x="247" y="460"/>
                  <a:pt x="233" y="467"/>
                  <a:pt x="219" y="46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9" name="Freeform 70"/>
          <p:cNvSpPr>
            <a:spLocks noChangeArrowheads="1"/>
          </p:cNvSpPr>
          <p:nvPr userDrawn="1"/>
        </p:nvSpPr>
        <p:spPr bwMode="auto">
          <a:xfrm>
            <a:off x="2315925" y="3257229"/>
            <a:ext cx="524797" cy="524933"/>
          </a:xfrm>
          <a:custGeom>
            <a:avLst/>
            <a:gdLst>
              <a:gd name="T0" fmla="*/ 544 w 545"/>
              <a:gd name="T1" fmla="*/ 142 h 546"/>
              <a:gd name="T2" fmla="*/ 544 w 545"/>
              <a:gd name="T3" fmla="*/ 142 h 546"/>
              <a:gd name="T4" fmla="*/ 544 w 545"/>
              <a:gd name="T5" fmla="*/ 142 h 546"/>
              <a:gd name="T6" fmla="*/ 515 w 545"/>
              <a:gd name="T7" fmla="*/ 170 h 546"/>
              <a:gd name="T8" fmla="*/ 487 w 545"/>
              <a:gd name="T9" fmla="*/ 142 h 546"/>
              <a:gd name="T10" fmla="*/ 487 w 545"/>
              <a:gd name="T11" fmla="*/ 142 h 546"/>
              <a:gd name="T12" fmla="*/ 487 w 545"/>
              <a:gd name="T13" fmla="*/ 92 h 546"/>
              <a:gd name="T14" fmla="*/ 346 w 545"/>
              <a:gd name="T15" fmla="*/ 234 h 546"/>
              <a:gd name="T16" fmla="*/ 325 w 545"/>
              <a:gd name="T17" fmla="*/ 241 h 546"/>
              <a:gd name="T18" fmla="*/ 296 w 545"/>
              <a:gd name="T19" fmla="*/ 212 h 546"/>
              <a:gd name="T20" fmla="*/ 311 w 545"/>
              <a:gd name="T21" fmla="*/ 198 h 546"/>
              <a:gd name="T22" fmla="*/ 311 w 545"/>
              <a:gd name="T23" fmla="*/ 198 h 546"/>
              <a:gd name="T24" fmla="*/ 445 w 545"/>
              <a:gd name="T25" fmla="*/ 57 h 546"/>
              <a:gd name="T26" fmla="*/ 402 w 545"/>
              <a:gd name="T27" fmla="*/ 57 h 546"/>
              <a:gd name="T28" fmla="*/ 402 w 545"/>
              <a:gd name="T29" fmla="*/ 57 h 546"/>
              <a:gd name="T30" fmla="*/ 374 w 545"/>
              <a:gd name="T31" fmla="*/ 29 h 546"/>
              <a:gd name="T32" fmla="*/ 402 w 545"/>
              <a:gd name="T33" fmla="*/ 0 h 546"/>
              <a:gd name="T34" fmla="*/ 402 w 545"/>
              <a:gd name="T35" fmla="*/ 0 h 546"/>
              <a:gd name="T36" fmla="*/ 515 w 545"/>
              <a:gd name="T37" fmla="*/ 0 h 546"/>
              <a:gd name="T38" fmla="*/ 515 w 545"/>
              <a:gd name="T39" fmla="*/ 0 h 546"/>
              <a:gd name="T40" fmla="*/ 544 w 545"/>
              <a:gd name="T41" fmla="*/ 29 h 546"/>
              <a:gd name="T42" fmla="*/ 544 w 545"/>
              <a:gd name="T43" fmla="*/ 29 h 546"/>
              <a:gd name="T44" fmla="*/ 544 w 545"/>
              <a:gd name="T45" fmla="*/ 142 h 546"/>
              <a:gd name="T46" fmla="*/ 233 w 545"/>
              <a:gd name="T47" fmla="*/ 347 h 546"/>
              <a:gd name="T48" fmla="*/ 233 w 545"/>
              <a:gd name="T49" fmla="*/ 347 h 546"/>
              <a:gd name="T50" fmla="*/ 91 w 545"/>
              <a:gd name="T51" fmla="*/ 488 h 546"/>
              <a:gd name="T52" fmla="*/ 141 w 545"/>
              <a:gd name="T53" fmla="*/ 488 h 546"/>
              <a:gd name="T54" fmla="*/ 141 w 545"/>
              <a:gd name="T55" fmla="*/ 488 h 546"/>
              <a:gd name="T56" fmla="*/ 169 w 545"/>
              <a:gd name="T57" fmla="*/ 516 h 546"/>
              <a:gd name="T58" fmla="*/ 141 w 545"/>
              <a:gd name="T59" fmla="*/ 545 h 546"/>
              <a:gd name="T60" fmla="*/ 141 w 545"/>
              <a:gd name="T61" fmla="*/ 545 h 546"/>
              <a:gd name="T62" fmla="*/ 28 w 545"/>
              <a:gd name="T63" fmla="*/ 545 h 546"/>
              <a:gd name="T64" fmla="*/ 28 w 545"/>
              <a:gd name="T65" fmla="*/ 545 h 546"/>
              <a:gd name="T66" fmla="*/ 0 w 545"/>
              <a:gd name="T67" fmla="*/ 516 h 546"/>
              <a:gd name="T68" fmla="*/ 0 w 545"/>
              <a:gd name="T69" fmla="*/ 516 h 546"/>
              <a:gd name="T70" fmla="*/ 0 w 545"/>
              <a:gd name="T71" fmla="*/ 403 h 546"/>
              <a:gd name="T72" fmla="*/ 0 w 545"/>
              <a:gd name="T73" fmla="*/ 403 h 546"/>
              <a:gd name="T74" fmla="*/ 28 w 545"/>
              <a:gd name="T75" fmla="*/ 375 h 546"/>
              <a:gd name="T76" fmla="*/ 56 w 545"/>
              <a:gd name="T77" fmla="*/ 403 h 546"/>
              <a:gd name="T78" fmla="*/ 56 w 545"/>
              <a:gd name="T79" fmla="*/ 403 h 546"/>
              <a:gd name="T80" fmla="*/ 56 w 545"/>
              <a:gd name="T81" fmla="*/ 446 h 546"/>
              <a:gd name="T82" fmla="*/ 197 w 545"/>
              <a:gd name="T83" fmla="*/ 311 h 546"/>
              <a:gd name="T84" fmla="*/ 211 w 545"/>
              <a:gd name="T85" fmla="*/ 297 h 546"/>
              <a:gd name="T86" fmla="*/ 240 w 545"/>
              <a:gd name="T87" fmla="*/ 325 h 546"/>
              <a:gd name="T88" fmla="*/ 233 w 545"/>
              <a:gd name="T89" fmla="*/ 347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5" h="546">
                <a:moveTo>
                  <a:pt x="544" y="142"/>
                </a:moveTo>
                <a:lnTo>
                  <a:pt x="544" y="142"/>
                </a:lnTo>
                <a:lnTo>
                  <a:pt x="544" y="142"/>
                </a:lnTo>
                <a:cubicBezTo>
                  <a:pt x="544" y="156"/>
                  <a:pt x="530" y="170"/>
                  <a:pt x="515" y="170"/>
                </a:cubicBezTo>
                <a:cubicBezTo>
                  <a:pt x="501" y="170"/>
                  <a:pt x="487" y="156"/>
                  <a:pt x="487" y="142"/>
                </a:cubicBezTo>
                <a:lnTo>
                  <a:pt x="487" y="142"/>
                </a:lnTo>
                <a:cubicBezTo>
                  <a:pt x="487" y="92"/>
                  <a:pt x="487" y="92"/>
                  <a:pt x="487" y="92"/>
                </a:cubicBezTo>
                <a:cubicBezTo>
                  <a:pt x="346" y="234"/>
                  <a:pt x="346" y="234"/>
                  <a:pt x="346" y="234"/>
                </a:cubicBezTo>
                <a:cubicBezTo>
                  <a:pt x="339" y="241"/>
                  <a:pt x="332" y="241"/>
                  <a:pt x="325" y="241"/>
                </a:cubicBezTo>
                <a:cubicBezTo>
                  <a:pt x="311" y="241"/>
                  <a:pt x="296" y="234"/>
                  <a:pt x="296" y="212"/>
                </a:cubicBezTo>
                <a:cubicBezTo>
                  <a:pt x="296" y="205"/>
                  <a:pt x="303" y="198"/>
                  <a:pt x="311" y="198"/>
                </a:cubicBezTo>
                <a:lnTo>
                  <a:pt x="311" y="198"/>
                </a:lnTo>
                <a:cubicBezTo>
                  <a:pt x="445" y="57"/>
                  <a:pt x="445" y="57"/>
                  <a:pt x="445" y="57"/>
                </a:cubicBezTo>
                <a:cubicBezTo>
                  <a:pt x="402" y="57"/>
                  <a:pt x="402" y="57"/>
                  <a:pt x="402" y="57"/>
                </a:cubicBezTo>
                <a:lnTo>
                  <a:pt x="402" y="57"/>
                </a:lnTo>
                <a:cubicBezTo>
                  <a:pt x="388" y="57"/>
                  <a:pt x="374" y="43"/>
                  <a:pt x="374" y="29"/>
                </a:cubicBezTo>
                <a:cubicBezTo>
                  <a:pt x="374" y="7"/>
                  <a:pt x="388" y="0"/>
                  <a:pt x="402" y="0"/>
                </a:cubicBezTo>
                <a:lnTo>
                  <a:pt x="402" y="0"/>
                </a:lnTo>
                <a:cubicBezTo>
                  <a:pt x="515" y="0"/>
                  <a:pt x="515" y="0"/>
                  <a:pt x="515" y="0"/>
                </a:cubicBezTo>
                <a:lnTo>
                  <a:pt x="515" y="0"/>
                </a:lnTo>
                <a:cubicBezTo>
                  <a:pt x="530" y="0"/>
                  <a:pt x="544" y="7"/>
                  <a:pt x="544" y="29"/>
                </a:cubicBezTo>
                <a:lnTo>
                  <a:pt x="544" y="29"/>
                </a:lnTo>
                <a:lnTo>
                  <a:pt x="544" y="142"/>
                </a:lnTo>
                <a:close/>
                <a:moveTo>
                  <a:pt x="233" y="347"/>
                </a:moveTo>
                <a:lnTo>
                  <a:pt x="233" y="347"/>
                </a:lnTo>
                <a:cubicBezTo>
                  <a:pt x="91" y="488"/>
                  <a:pt x="91" y="488"/>
                  <a:pt x="91" y="488"/>
                </a:cubicBezTo>
                <a:cubicBezTo>
                  <a:pt x="141" y="488"/>
                  <a:pt x="141" y="488"/>
                  <a:pt x="141" y="488"/>
                </a:cubicBezTo>
                <a:lnTo>
                  <a:pt x="141" y="488"/>
                </a:lnTo>
                <a:cubicBezTo>
                  <a:pt x="155" y="488"/>
                  <a:pt x="169" y="502"/>
                  <a:pt x="169" y="516"/>
                </a:cubicBezTo>
                <a:cubicBezTo>
                  <a:pt x="169" y="531"/>
                  <a:pt x="155" y="545"/>
                  <a:pt x="141" y="545"/>
                </a:cubicBezTo>
                <a:lnTo>
                  <a:pt x="141" y="545"/>
                </a:lnTo>
                <a:cubicBezTo>
                  <a:pt x="28" y="545"/>
                  <a:pt x="28" y="545"/>
                  <a:pt x="28" y="545"/>
                </a:cubicBezTo>
                <a:lnTo>
                  <a:pt x="28" y="545"/>
                </a:lnTo>
                <a:cubicBezTo>
                  <a:pt x="7" y="545"/>
                  <a:pt x="0" y="531"/>
                  <a:pt x="0" y="516"/>
                </a:cubicBezTo>
                <a:lnTo>
                  <a:pt x="0" y="516"/>
                </a:lnTo>
                <a:cubicBezTo>
                  <a:pt x="0" y="403"/>
                  <a:pt x="0" y="403"/>
                  <a:pt x="0" y="403"/>
                </a:cubicBezTo>
                <a:lnTo>
                  <a:pt x="0" y="403"/>
                </a:lnTo>
                <a:cubicBezTo>
                  <a:pt x="0" y="389"/>
                  <a:pt x="7" y="375"/>
                  <a:pt x="28" y="375"/>
                </a:cubicBezTo>
                <a:cubicBezTo>
                  <a:pt x="42" y="375"/>
                  <a:pt x="56" y="389"/>
                  <a:pt x="56" y="403"/>
                </a:cubicBezTo>
                <a:lnTo>
                  <a:pt x="56" y="403"/>
                </a:lnTo>
                <a:cubicBezTo>
                  <a:pt x="56" y="446"/>
                  <a:pt x="56" y="446"/>
                  <a:pt x="56" y="446"/>
                </a:cubicBezTo>
                <a:cubicBezTo>
                  <a:pt x="197" y="311"/>
                  <a:pt x="197" y="311"/>
                  <a:pt x="197" y="311"/>
                </a:cubicBezTo>
                <a:cubicBezTo>
                  <a:pt x="197" y="304"/>
                  <a:pt x="204" y="297"/>
                  <a:pt x="211" y="297"/>
                </a:cubicBezTo>
                <a:cubicBezTo>
                  <a:pt x="233" y="297"/>
                  <a:pt x="240" y="311"/>
                  <a:pt x="240" y="325"/>
                </a:cubicBezTo>
                <a:cubicBezTo>
                  <a:pt x="240" y="333"/>
                  <a:pt x="240" y="340"/>
                  <a:pt x="233" y="34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0" name="Freeform 71"/>
          <p:cNvSpPr>
            <a:spLocks noChangeArrowheads="1"/>
          </p:cNvSpPr>
          <p:nvPr userDrawn="1"/>
        </p:nvSpPr>
        <p:spPr bwMode="auto">
          <a:xfrm>
            <a:off x="1274796" y="3231829"/>
            <a:ext cx="584048" cy="579968"/>
          </a:xfrm>
          <a:custGeom>
            <a:avLst/>
            <a:gdLst>
              <a:gd name="T0" fmla="*/ 523 w 609"/>
              <a:gd name="T1" fmla="*/ 361 h 602"/>
              <a:gd name="T2" fmla="*/ 523 w 609"/>
              <a:gd name="T3" fmla="*/ 361 h 602"/>
              <a:gd name="T4" fmla="*/ 502 w 609"/>
              <a:gd name="T5" fmla="*/ 410 h 602"/>
              <a:gd name="T6" fmla="*/ 523 w 609"/>
              <a:gd name="T7" fmla="*/ 502 h 602"/>
              <a:gd name="T8" fmla="*/ 509 w 609"/>
              <a:gd name="T9" fmla="*/ 523 h 602"/>
              <a:gd name="T10" fmla="*/ 417 w 609"/>
              <a:gd name="T11" fmla="*/ 495 h 602"/>
              <a:gd name="T12" fmla="*/ 361 w 609"/>
              <a:gd name="T13" fmla="*/ 523 h 602"/>
              <a:gd name="T14" fmla="*/ 368 w 609"/>
              <a:gd name="T15" fmla="*/ 523 h 602"/>
              <a:gd name="T16" fmla="*/ 311 w 609"/>
              <a:gd name="T17" fmla="*/ 601 h 602"/>
              <a:gd name="T18" fmla="*/ 297 w 609"/>
              <a:gd name="T19" fmla="*/ 601 h 602"/>
              <a:gd name="T20" fmla="*/ 240 w 609"/>
              <a:gd name="T21" fmla="*/ 516 h 602"/>
              <a:gd name="T22" fmla="*/ 191 w 609"/>
              <a:gd name="T23" fmla="*/ 495 h 602"/>
              <a:gd name="T24" fmla="*/ 191 w 609"/>
              <a:gd name="T25" fmla="*/ 502 h 602"/>
              <a:gd name="T26" fmla="*/ 99 w 609"/>
              <a:gd name="T27" fmla="*/ 516 h 602"/>
              <a:gd name="T28" fmla="*/ 85 w 609"/>
              <a:gd name="T29" fmla="*/ 509 h 602"/>
              <a:gd name="T30" fmla="*/ 106 w 609"/>
              <a:gd name="T31" fmla="*/ 410 h 602"/>
              <a:gd name="T32" fmla="*/ 85 w 609"/>
              <a:gd name="T33" fmla="*/ 361 h 602"/>
              <a:gd name="T34" fmla="*/ 0 w 609"/>
              <a:gd name="T35" fmla="*/ 304 h 602"/>
              <a:gd name="T36" fmla="*/ 0 w 609"/>
              <a:gd name="T37" fmla="*/ 290 h 602"/>
              <a:gd name="T38" fmla="*/ 85 w 609"/>
              <a:gd name="T39" fmla="*/ 240 h 602"/>
              <a:gd name="T40" fmla="*/ 106 w 609"/>
              <a:gd name="T41" fmla="*/ 184 h 602"/>
              <a:gd name="T42" fmla="*/ 85 w 609"/>
              <a:gd name="T43" fmla="*/ 92 h 602"/>
              <a:gd name="T44" fmla="*/ 99 w 609"/>
              <a:gd name="T45" fmla="*/ 78 h 602"/>
              <a:gd name="T46" fmla="*/ 191 w 609"/>
              <a:gd name="T47" fmla="*/ 99 h 602"/>
              <a:gd name="T48" fmla="*/ 240 w 609"/>
              <a:gd name="T49" fmla="*/ 78 h 602"/>
              <a:gd name="T50" fmla="*/ 297 w 609"/>
              <a:gd name="T51" fmla="*/ 0 h 602"/>
              <a:gd name="T52" fmla="*/ 311 w 609"/>
              <a:gd name="T53" fmla="*/ 0 h 602"/>
              <a:gd name="T54" fmla="*/ 368 w 609"/>
              <a:gd name="T55" fmla="*/ 78 h 602"/>
              <a:gd name="T56" fmla="*/ 417 w 609"/>
              <a:gd name="T57" fmla="*/ 99 h 602"/>
              <a:gd name="T58" fmla="*/ 509 w 609"/>
              <a:gd name="T59" fmla="*/ 78 h 602"/>
              <a:gd name="T60" fmla="*/ 523 w 609"/>
              <a:gd name="T61" fmla="*/ 92 h 602"/>
              <a:gd name="T62" fmla="*/ 502 w 609"/>
              <a:gd name="T63" fmla="*/ 184 h 602"/>
              <a:gd name="T64" fmla="*/ 523 w 609"/>
              <a:gd name="T65" fmla="*/ 240 h 602"/>
              <a:gd name="T66" fmla="*/ 608 w 609"/>
              <a:gd name="T67" fmla="*/ 290 h 602"/>
              <a:gd name="T68" fmla="*/ 608 w 609"/>
              <a:gd name="T69" fmla="*/ 304 h 602"/>
              <a:gd name="T70" fmla="*/ 523 w 609"/>
              <a:gd name="T71" fmla="*/ 361 h 602"/>
              <a:gd name="T72" fmla="*/ 304 w 609"/>
              <a:gd name="T73" fmla="*/ 127 h 602"/>
              <a:gd name="T74" fmla="*/ 304 w 609"/>
              <a:gd name="T75" fmla="*/ 127 h 602"/>
              <a:gd name="T76" fmla="*/ 134 w 609"/>
              <a:gd name="T77" fmla="*/ 297 h 602"/>
              <a:gd name="T78" fmla="*/ 304 w 609"/>
              <a:gd name="T79" fmla="*/ 467 h 602"/>
              <a:gd name="T80" fmla="*/ 474 w 609"/>
              <a:gd name="T81" fmla="*/ 297 h 602"/>
              <a:gd name="T82" fmla="*/ 304 w 609"/>
              <a:gd name="T83" fmla="*/ 127 h 602"/>
              <a:gd name="T84" fmla="*/ 304 w 609"/>
              <a:gd name="T85" fmla="*/ 410 h 602"/>
              <a:gd name="T86" fmla="*/ 304 w 609"/>
              <a:gd name="T87" fmla="*/ 410 h 602"/>
              <a:gd name="T88" fmla="*/ 191 w 609"/>
              <a:gd name="T89" fmla="*/ 297 h 602"/>
              <a:gd name="T90" fmla="*/ 304 w 609"/>
              <a:gd name="T91" fmla="*/ 184 h 602"/>
              <a:gd name="T92" fmla="*/ 417 w 609"/>
              <a:gd name="T93" fmla="*/ 297 h 602"/>
              <a:gd name="T94" fmla="*/ 304 w 609"/>
              <a:gd name="T95" fmla="*/ 410 h 602"/>
              <a:gd name="T96" fmla="*/ 304 w 609"/>
              <a:gd name="T97" fmla="*/ 240 h 602"/>
              <a:gd name="T98" fmla="*/ 304 w 609"/>
              <a:gd name="T99" fmla="*/ 240 h 602"/>
              <a:gd name="T100" fmla="*/ 247 w 609"/>
              <a:gd name="T101" fmla="*/ 297 h 602"/>
              <a:gd name="T102" fmla="*/ 304 w 609"/>
              <a:gd name="T103" fmla="*/ 353 h 602"/>
              <a:gd name="T104" fmla="*/ 361 w 609"/>
              <a:gd name="T105" fmla="*/ 297 h 602"/>
              <a:gd name="T106" fmla="*/ 304 w 609"/>
              <a:gd name="T107" fmla="*/ 24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602">
                <a:moveTo>
                  <a:pt x="523" y="361"/>
                </a:moveTo>
                <a:lnTo>
                  <a:pt x="523" y="361"/>
                </a:lnTo>
                <a:cubicBezTo>
                  <a:pt x="523" y="382"/>
                  <a:pt x="516" y="396"/>
                  <a:pt x="502" y="410"/>
                </a:cubicBezTo>
                <a:cubicBezTo>
                  <a:pt x="502" y="417"/>
                  <a:pt x="551" y="474"/>
                  <a:pt x="523" y="502"/>
                </a:cubicBezTo>
                <a:cubicBezTo>
                  <a:pt x="509" y="523"/>
                  <a:pt x="509" y="523"/>
                  <a:pt x="509" y="523"/>
                </a:cubicBezTo>
                <a:cubicBezTo>
                  <a:pt x="488" y="544"/>
                  <a:pt x="431" y="509"/>
                  <a:pt x="417" y="495"/>
                </a:cubicBezTo>
                <a:cubicBezTo>
                  <a:pt x="403" y="509"/>
                  <a:pt x="382" y="516"/>
                  <a:pt x="361" y="523"/>
                </a:cubicBezTo>
                <a:cubicBezTo>
                  <a:pt x="368" y="523"/>
                  <a:pt x="368" y="523"/>
                  <a:pt x="368" y="523"/>
                </a:cubicBezTo>
                <a:cubicBezTo>
                  <a:pt x="368" y="523"/>
                  <a:pt x="354" y="601"/>
                  <a:pt x="311" y="601"/>
                </a:cubicBezTo>
                <a:cubicBezTo>
                  <a:pt x="297" y="601"/>
                  <a:pt x="297" y="601"/>
                  <a:pt x="297" y="601"/>
                </a:cubicBezTo>
                <a:cubicBezTo>
                  <a:pt x="262" y="601"/>
                  <a:pt x="247" y="530"/>
                  <a:pt x="240" y="516"/>
                </a:cubicBezTo>
                <a:cubicBezTo>
                  <a:pt x="226" y="516"/>
                  <a:pt x="205" y="509"/>
                  <a:pt x="191" y="495"/>
                </a:cubicBezTo>
                <a:cubicBezTo>
                  <a:pt x="191" y="502"/>
                  <a:pt x="191" y="502"/>
                  <a:pt x="191" y="502"/>
                </a:cubicBezTo>
                <a:cubicBezTo>
                  <a:pt x="191" y="502"/>
                  <a:pt x="127" y="551"/>
                  <a:pt x="99" y="516"/>
                </a:cubicBezTo>
                <a:cubicBezTo>
                  <a:pt x="85" y="509"/>
                  <a:pt x="85" y="509"/>
                  <a:pt x="85" y="509"/>
                </a:cubicBezTo>
                <a:cubicBezTo>
                  <a:pt x="64" y="481"/>
                  <a:pt x="99" y="424"/>
                  <a:pt x="106" y="410"/>
                </a:cubicBezTo>
                <a:cubicBezTo>
                  <a:pt x="99" y="396"/>
                  <a:pt x="92" y="382"/>
                  <a:pt x="85" y="361"/>
                </a:cubicBezTo>
                <a:cubicBezTo>
                  <a:pt x="71" y="361"/>
                  <a:pt x="0" y="339"/>
                  <a:pt x="0" y="304"/>
                </a:cubicBezTo>
                <a:cubicBezTo>
                  <a:pt x="0" y="290"/>
                  <a:pt x="0" y="290"/>
                  <a:pt x="0" y="290"/>
                </a:cubicBezTo>
                <a:cubicBezTo>
                  <a:pt x="0" y="255"/>
                  <a:pt x="71" y="240"/>
                  <a:pt x="85" y="240"/>
                </a:cubicBezTo>
                <a:cubicBezTo>
                  <a:pt x="92" y="219"/>
                  <a:pt x="99" y="205"/>
                  <a:pt x="106" y="184"/>
                </a:cubicBezTo>
                <a:cubicBezTo>
                  <a:pt x="99" y="177"/>
                  <a:pt x="57" y="113"/>
                  <a:pt x="85" y="92"/>
                </a:cubicBezTo>
                <a:cubicBezTo>
                  <a:pt x="99" y="78"/>
                  <a:pt x="99" y="78"/>
                  <a:pt x="99" y="78"/>
                </a:cubicBezTo>
                <a:cubicBezTo>
                  <a:pt x="120" y="50"/>
                  <a:pt x="177" y="92"/>
                  <a:pt x="191" y="99"/>
                </a:cubicBezTo>
                <a:cubicBezTo>
                  <a:pt x="205" y="92"/>
                  <a:pt x="226" y="85"/>
                  <a:pt x="240" y="78"/>
                </a:cubicBezTo>
                <a:cubicBezTo>
                  <a:pt x="247" y="64"/>
                  <a:pt x="269" y="0"/>
                  <a:pt x="297" y="0"/>
                </a:cubicBezTo>
                <a:cubicBezTo>
                  <a:pt x="311" y="0"/>
                  <a:pt x="311" y="0"/>
                  <a:pt x="311" y="0"/>
                </a:cubicBezTo>
                <a:cubicBezTo>
                  <a:pt x="346" y="0"/>
                  <a:pt x="361" y="57"/>
                  <a:pt x="368" y="78"/>
                </a:cubicBezTo>
                <a:cubicBezTo>
                  <a:pt x="382" y="85"/>
                  <a:pt x="403" y="92"/>
                  <a:pt x="417" y="99"/>
                </a:cubicBezTo>
                <a:cubicBezTo>
                  <a:pt x="431" y="92"/>
                  <a:pt x="488" y="57"/>
                  <a:pt x="509" y="78"/>
                </a:cubicBezTo>
                <a:cubicBezTo>
                  <a:pt x="523" y="92"/>
                  <a:pt x="523" y="92"/>
                  <a:pt x="523" y="92"/>
                </a:cubicBezTo>
                <a:cubicBezTo>
                  <a:pt x="551" y="120"/>
                  <a:pt x="516" y="170"/>
                  <a:pt x="502" y="184"/>
                </a:cubicBezTo>
                <a:cubicBezTo>
                  <a:pt x="516" y="205"/>
                  <a:pt x="523" y="219"/>
                  <a:pt x="523" y="240"/>
                </a:cubicBezTo>
                <a:cubicBezTo>
                  <a:pt x="530" y="240"/>
                  <a:pt x="608" y="248"/>
                  <a:pt x="608" y="290"/>
                </a:cubicBezTo>
                <a:cubicBezTo>
                  <a:pt x="608" y="304"/>
                  <a:pt x="608" y="304"/>
                  <a:pt x="608" y="304"/>
                </a:cubicBezTo>
                <a:cubicBezTo>
                  <a:pt x="608" y="339"/>
                  <a:pt x="544" y="353"/>
                  <a:pt x="523" y="361"/>
                </a:cubicBezTo>
                <a:close/>
                <a:moveTo>
                  <a:pt x="304" y="127"/>
                </a:moveTo>
                <a:lnTo>
                  <a:pt x="304" y="127"/>
                </a:lnTo>
                <a:cubicBezTo>
                  <a:pt x="212" y="127"/>
                  <a:pt x="134" y="205"/>
                  <a:pt x="134" y="297"/>
                </a:cubicBezTo>
                <a:cubicBezTo>
                  <a:pt x="134" y="396"/>
                  <a:pt x="212" y="467"/>
                  <a:pt x="304" y="467"/>
                </a:cubicBezTo>
                <a:cubicBezTo>
                  <a:pt x="396" y="467"/>
                  <a:pt x="474" y="396"/>
                  <a:pt x="474" y="297"/>
                </a:cubicBezTo>
                <a:cubicBezTo>
                  <a:pt x="474" y="205"/>
                  <a:pt x="396" y="127"/>
                  <a:pt x="304" y="127"/>
                </a:cubicBezTo>
                <a:close/>
                <a:moveTo>
                  <a:pt x="304" y="410"/>
                </a:moveTo>
                <a:lnTo>
                  <a:pt x="304" y="410"/>
                </a:lnTo>
                <a:cubicBezTo>
                  <a:pt x="240" y="410"/>
                  <a:pt x="191" y="361"/>
                  <a:pt x="191" y="297"/>
                </a:cubicBezTo>
                <a:cubicBezTo>
                  <a:pt x="191" y="233"/>
                  <a:pt x="240" y="184"/>
                  <a:pt x="304" y="184"/>
                </a:cubicBezTo>
                <a:cubicBezTo>
                  <a:pt x="368" y="184"/>
                  <a:pt x="417" y="233"/>
                  <a:pt x="417" y="297"/>
                </a:cubicBezTo>
                <a:cubicBezTo>
                  <a:pt x="417" y="361"/>
                  <a:pt x="368" y="410"/>
                  <a:pt x="304" y="410"/>
                </a:cubicBezTo>
                <a:close/>
                <a:moveTo>
                  <a:pt x="304" y="240"/>
                </a:moveTo>
                <a:lnTo>
                  <a:pt x="304" y="240"/>
                </a:lnTo>
                <a:cubicBezTo>
                  <a:pt x="276" y="240"/>
                  <a:pt x="247" y="269"/>
                  <a:pt x="247" y="297"/>
                </a:cubicBezTo>
                <a:cubicBezTo>
                  <a:pt x="247" y="332"/>
                  <a:pt x="276" y="353"/>
                  <a:pt x="304" y="353"/>
                </a:cubicBezTo>
                <a:cubicBezTo>
                  <a:pt x="332" y="353"/>
                  <a:pt x="361" y="332"/>
                  <a:pt x="361" y="297"/>
                </a:cubicBezTo>
                <a:cubicBezTo>
                  <a:pt x="361" y="269"/>
                  <a:pt x="332" y="240"/>
                  <a:pt x="304" y="24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1" name="Freeform 72"/>
          <p:cNvSpPr>
            <a:spLocks noChangeArrowheads="1"/>
          </p:cNvSpPr>
          <p:nvPr userDrawn="1"/>
        </p:nvSpPr>
        <p:spPr bwMode="auto">
          <a:xfrm>
            <a:off x="263295" y="3286863"/>
            <a:ext cx="579814" cy="474133"/>
          </a:xfrm>
          <a:custGeom>
            <a:avLst/>
            <a:gdLst>
              <a:gd name="T0" fmla="*/ 601 w 602"/>
              <a:gd name="T1" fmla="*/ 466 h 495"/>
              <a:gd name="T2" fmla="*/ 601 w 602"/>
              <a:gd name="T3" fmla="*/ 466 h 495"/>
              <a:gd name="T4" fmla="*/ 572 w 602"/>
              <a:gd name="T5" fmla="*/ 494 h 495"/>
              <a:gd name="T6" fmla="*/ 572 w 602"/>
              <a:gd name="T7" fmla="*/ 494 h 495"/>
              <a:gd name="T8" fmla="*/ 28 w 602"/>
              <a:gd name="T9" fmla="*/ 494 h 495"/>
              <a:gd name="T10" fmla="*/ 28 w 602"/>
              <a:gd name="T11" fmla="*/ 494 h 495"/>
              <a:gd name="T12" fmla="*/ 28 w 602"/>
              <a:gd name="T13" fmla="*/ 494 h 495"/>
              <a:gd name="T14" fmla="*/ 0 w 602"/>
              <a:gd name="T15" fmla="*/ 466 h 495"/>
              <a:gd name="T16" fmla="*/ 7 w 602"/>
              <a:gd name="T17" fmla="*/ 452 h 495"/>
              <a:gd name="T18" fmla="*/ 7 w 602"/>
              <a:gd name="T19" fmla="*/ 452 h 495"/>
              <a:gd name="T20" fmla="*/ 276 w 602"/>
              <a:gd name="T21" fmla="*/ 7 h 495"/>
              <a:gd name="T22" fmla="*/ 276 w 602"/>
              <a:gd name="T23" fmla="*/ 7 h 495"/>
              <a:gd name="T24" fmla="*/ 304 w 602"/>
              <a:gd name="T25" fmla="*/ 0 h 495"/>
              <a:gd name="T26" fmla="*/ 325 w 602"/>
              <a:gd name="T27" fmla="*/ 14 h 495"/>
              <a:gd name="T28" fmla="*/ 325 w 602"/>
              <a:gd name="T29" fmla="*/ 14 h 495"/>
              <a:gd name="T30" fmla="*/ 601 w 602"/>
              <a:gd name="T31" fmla="*/ 452 h 495"/>
              <a:gd name="T32" fmla="*/ 601 w 602"/>
              <a:gd name="T33" fmla="*/ 452 h 495"/>
              <a:gd name="T34" fmla="*/ 601 w 602"/>
              <a:gd name="T35" fmla="*/ 466 h 495"/>
              <a:gd name="T36" fmla="*/ 339 w 602"/>
              <a:gd name="T37" fmla="*/ 155 h 495"/>
              <a:gd name="T38" fmla="*/ 339 w 602"/>
              <a:gd name="T39" fmla="*/ 155 h 495"/>
              <a:gd name="T40" fmla="*/ 304 w 602"/>
              <a:gd name="T41" fmla="*/ 120 h 495"/>
              <a:gd name="T42" fmla="*/ 261 w 602"/>
              <a:gd name="T43" fmla="*/ 155 h 495"/>
              <a:gd name="T44" fmla="*/ 261 w 602"/>
              <a:gd name="T45" fmla="*/ 296 h 495"/>
              <a:gd name="T46" fmla="*/ 304 w 602"/>
              <a:gd name="T47" fmla="*/ 339 h 495"/>
              <a:gd name="T48" fmla="*/ 339 w 602"/>
              <a:gd name="T49" fmla="*/ 296 h 495"/>
              <a:gd name="T50" fmla="*/ 339 w 602"/>
              <a:gd name="T51" fmla="*/ 155 h 495"/>
              <a:gd name="T52" fmla="*/ 304 w 602"/>
              <a:gd name="T53" fmla="*/ 367 h 495"/>
              <a:gd name="T54" fmla="*/ 304 w 602"/>
              <a:gd name="T55" fmla="*/ 367 h 495"/>
              <a:gd name="T56" fmla="*/ 261 w 602"/>
              <a:gd name="T57" fmla="*/ 403 h 495"/>
              <a:gd name="T58" fmla="*/ 304 w 602"/>
              <a:gd name="T59" fmla="*/ 438 h 495"/>
              <a:gd name="T60" fmla="*/ 339 w 602"/>
              <a:gd name="T61" fmla="*/ 403 h 495"/>
              <a:gd name="T62" fmla="*/ 304 w 602"/>
              <a:gd name="T63" fmla="*/ 36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495">
                <a:moveTo>
                  <a:pt x="601" y="466"/>
                </a:moveTo>
                <a:lnTo>
                  <a:pt x="601" y="466"/>
                </a:lnTo>
                <a:cubicBezTo>
                  <a:pt x="601" y="487"/>
                  <a:pt x="594" y="494"/>
                  <a:pt x="572" y="494"/>
                </a:cubicBezTo>
                <a:lnTo>
                  <a:pt x="572" y="494"/>
                </a:lnTo>
                <a:cubicBezTo>
                  <a:pt x="28" y="494"/>
                  <a:pt x="28" y="494"/>
                  <a:pt x="28" y="494"/>
                </a:cubicBezTo>
                <a:lnTo>
                  <a:pt x="28" y="494"/>
                </a:lnTo>
                <a:lnTo>
                  <a:pt x="28" y="494"/>
                </a:lnTo>
                <a:cubicBezTo>
                  <a:pt x="14" y="494"/>
                  <a:pt x="0" y="487"/>
                  <a:pt x="0" y="466"/>
                </a:cubicBezTo>
                <a:cubicBezTo>
                  <a:pt x="0" y="466"/>
                  <a:pt x="0" y="459"/>
                  <a:pt x="7" y="452"/>
                </a:cubicBezTo>
                <a:lnTo>
                  <a:pt x="7" y="452"/>
                </a:lnTo>
                <a:cubicBezTo>
                  <a:pt x="276" y="7"/>
                  <a:pt x="276" y="7"/>
                  <a:pt x="276" y="7"/>
                </a:cubicBezTo>
                <a:lnTo>
                  <a:pt x="276" y="7"/>
                </a:lnTo>
                <a:cubicBezTo>
                  <a:pt x="283" y="0"/>
                  <a:pt x="290" y="0"/>
                  <a:pt x="304" y="0"/>
                </a:cubicBezTo>
                <a:cubicBezTo>
                  <a:pt x="311" y="0"/>
                  <a:pt x="318" y="0"/>
                  <a:pt x="325" y="14"/>
                </a:cubicBezTo>
                <a:lnTo>
                  <a:pt x="325" y="14"/>
                </a:lnTo>
                <a:cubicBezTo>
                  <a:pt x="601" y="452"/>
                  <a:pt x="601" y="452"/>
                  <a:pt x="601" y="452"/>
                </a:cubicBezTo>
                <a:lnTo>
                  <a:pt x="601" y="452"/>
                </a:lnTo>
                <a:cubicBezTo>
                  <a:pt x="601" y="459"/>
                  <a:pt x="601" y="466"/>
                  <a:pt x="601" y="466"/>
                </a:cubicBezTo>
                <a:close/>
                <a:moveTo>
                  <a:pt x="339" y="155"/>
                </a:moveTo>
                <a:lnTo>
                  <a:pt x="339" y="155"/>
                </a:lnTo>
                <a:cubicBezTo>
                  <a:pt x="339" y="134"/>
                  <a:pt x="325" y="120"/>
                  <a:pt x="304" y="120"/>
                </a:cubicBezTo>
                <a:cubicBezTo>
                  <a:pt x="283" y="120"/>
                  <a:pt x="261" y="134"/>
                  <a:pt x="261" y="155"/>
                </a:cubicBezTo>
                <a:cubicBezTo>
                  <a:pt x="261" y="296"/>
                  <a:pt x="261" y="296"/>
                  <a:pt x="261" y="296"/>
                </a:cubicBezTo>
                <a:cubicBezTo>
                  <a:pt x="261" y="318"/>
                  <a:pt x="283" y="339"/>
                  <a:pt x="304" y="339"/>
                </a:cubicBezTo>
                <a:cubicBezTo>
                  <a:pt x="325" y="339"/>
                  <a:pt x="339" y="318"/>
                  <a:pt x="339" y="296"/>
                </a:cubicBezTo>
                <a:lnTo>
                  <a:pt x="339" y="155"/>
                </a:lnTo>
                <a:close/>
                <a:moveTo>
                  <a:pt x="304" y="367"/>
                </a:moveTo>
                <a:lnTo>
                  <a:pt x="304" y="367"/>
                </a:lnTo>
                <a:cubicBezTo>
                  <a:pt x="283" y="367"/>
                  <a:pt x="261" y="381"/>
                  <a:pt x="261" y="403"/>
                </a:cubicBezTo>
                <a:cubicBezTo>
                  <a:pt x="261" y="424"/>
                  <a:pt x="283" y="438"/>
                  <a:pt x="304" y="438"/>
                </a:cubicBezTo>
                <a:cubicBezTo>
                  <a:pt x="325" y="438"/>
                  <a:pt x="339" y="424"/>
                  <a:pt x="339" y="403"/>
                </a:cubicBezTo>
                <a:cubicBezTo>
                  <a:pt x="339" y="381"/>
                  <a:pt x="325" y="367"/>
                  <a:pt x="304" y="36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2" name="Freeform 76"/>
          <p:cNvSpPr>
            <a:spLocks noChangeArrowheads="1"/>
          </p:cNvSpPr>
          <p:nvPr userDrawn="1"/>
        </p:nvSpPr>
        <p:spPr bwMode="auto">
          <a:xfrm>
            <a:off x="8368016" y="2334362"/>
            <a:ext cx="575583" cy="406400"/>
          </a:xfrm>
          <a:custGeom>
            <a:avLst/>
            <a:gdLst>
              <a:gd name="T0" fmla="*/ 523 w 601"/>
              <a:gd name="T1" fmla="*/ 240 h 425"/>
              <a:gd name="T2" fmla="*/ 523 w 601"/>
              <a:gd name="T3" fmla="*/ 240 h 425"/>
              <a:gd name="T4" fmla="*/ 509 w 601"/>
              <a:gd name="T5" fmla="*/ 233 h 425"/>
              <a:gd name="T6" fmla="*/ 480 w 601"/>
              <a:gd name="T7" fmla="*/ 262 h 425"/>
              <a:gd name="T8" fmla="*/ 487 w 601"/>
              <a:gd name="T9" fmla="*/ 283 h 425"/>
              <a:gd name="T10" fmla="*/ 502 w 601"/>
              <a:gd name="T11" fmla="*/ 297 h 425"/>
              <a:gd name="T12" fmla="*/ 487 w 601"/>
              <a:gd name="T13" fmla="*/ 297 h 425"/>
              <a:gd name="T14" fmla="*/ 487 w 601"/>
              <a:gd name="T15" fmla="*/ 297 h 425"/>
              <a:gd name="T16" fmla="*/ 459 w 601"/>
              <a:gd name="T17" fmla="*/ 297 h 425"/>
              <a:gd name="T18" fmla="*/ 459 w 601"/>
              <a:gd name="T19" fmla="*/ 297 h 425"/>
              <a:gd name="T20" fmla="*/ 431 w 601"/>
              <a:gd name="T21" fmla="*/ 297 h 425"/>
              <a:gd name="T22" fmla="*/ 141 w 601"/>
              <a:gd name="T23" fmla="*/ 7 h 425"/>
              <a:gd name="T24" fmla="*/ 120 w 601"/>
              <a:gd name="T25" fmla="*/ 0 h 425"/>
              <a:gd name="T26" fmla="*/ 120 w 601"/>
              <a:gd name="T27" fmla="*/ 0 h 425"/>
              <a:gd name="T28" fmla="*/ 85 w 601"/>
              <a:gd name="T29" fmla="*/ 0 h 425"/>
              <a:gd name="T30" fmla="*/ 85 w 601"/>
              <a:gd name="T31" fmla="*/ 0 h 425"/>
              <a:gd name="T32" fmla="*/ 28 w 601"/>
              <a:gd name="T33" fmla="*/ 0 h 425"/>
              <a:gd name="T34" fmla="*/ 0 w 601"/>
              <a:gd name="T35" fmla="*/ 28 h 425"/>
              <a:gd name="T36" fmla="*/ 28 w 601"/>
              <a:gd name="T37" fmla="*/ 57 h 425"/>
              <a:gd name="T38" fmla="*/ 85 w 601"/>
              <a:gd name="T39" fmla="*/ 57 h 425"/>
              <a:gd name="T40" fmla="*/ 85 w 601"/>
              <a:gd name="T41" fmla="*/ 57 h 425"/>
              <a:gd name="T42" fmla="*/ 106 w 601"/>
              <a:gd name="T43" fmla="*/ 57 h 425"/>
              <a:gd name="T44" fmla="*/ 403 w 601"/>
              <a:gd name="T45" fmla="*/ 346 h 425"/>
              <a:gd name="T46" fmla="*/ 403 w 601"/>
              <a:gd name="T47" fmla="*/ 346 h 425"/>
              <a:gd name="T48" fmla="*/ 424 w 601"/>
              <a:gd name="T49" fmla="*/ 353 h 425"/>
              <a:gd name="T50" fmla="*/ 424 w 601"/>
              <a:gd name="T51" fmla="*/ 353 h 425"/>
              <a:gd name="T52" fmla="*/ 466 w 601"/>
              <a:gd name="T53" fmla="*/ 353 h 425"/>
              <a:gd name="T54" fmla="*/ 466 w 601"/>
              <a:gd name="T55" fmla="*/ 353 h 425"/>
              <a:gd name="T56" fmla="*/ 502 w 601"/>
              <a:gd name="T57" fmla="*/ 353 h 425"/>
              <a:gd name="T58" fmla="*/ 487 w 601"/>
              <a:gd name="T59" fmla="*/ 375 h 425"/>
              <a:gd name="T60" fmla="*/ 480 w 601"/>
              <a:gd name="T61" fmla="*/ 396 h 425"/>
              <a:gd name="T62" fmla="*/ 509 w 601"/>
              <a:gd name="T63" fmla="*/ 424 h 425"/>
              <a:gd name="T64" fmla="*/ 523 w 601"/>
              <a:gd name="T65" fmla="*/ 410 h 425"/>
              <a:gd name="T66" fmla="*/ 593 w 601"/>
              <a:gd name="T67" fmla="*/ 346 h 425"/>
              <a:gd name="T68" fmla="*/ 600 w 601"/>
              <a:gd name="T69" fmla="*/ 325 h 425"/>
              <a:gd name="T70" fmla="*/ 593 w 601"/>
              <a:gd name="T71" fmla="*/ 311 h 425"/>
              <a:gd name="T72" fmla="*/ 523 w 601"/>
              <a:gd name="T73" fmla="*/ 2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1" h="425">
                <a:moveTo>
                  <a:pt x="523" y="240"/>
                </a:moveTo>
                <a:lnTo>
                  <a:pt x="523" y="240"/>
                </a:lnTo>
                <a:cubicBezTo>
                  <a:pt x="523" y="233"/>
                  <a:pt x="516" y="233"/>
                  <a:pt x="509" y="233"/>
                </a:cubicBezTo>
                <a:cubicBezTo>
                  <a:pt x="487" y="233"/>
                  <a:pt x="480" y="248"/>
                  <a:pt x="480" y="262"/>
                </a:cubicBezTo>
                <a:cubicBezTo>
                  <a:pt x="480" y="269"/>
                  <a:pt x="480" y="276"/>
                  <a:pt x="487" y="283"/>
                </a:cubicBezTo>
                <a:cubicBezTo>
                  <a:pt x="502" y="297"/>
                  <a:pt x="502" y="297"/>
                  <a:pt x="502" y="297"/>
                </a:cubicBezTo>
                <a:cubicBezTo>
                  <a:pt x="487" y="297"/>
                  <a:pt x="487" y="297"/>
                  <a:pt x="487" y="297"/>
                </a:cubicBezTo>
                <a:lnTo>
                  <a:pt x="487" y="297"/>
                </a:lnTo>
                <a:cubicBezTo>
                  <a:pt x="459" y="297"/>
                  <a:pt x="459" y="297"/>
                  <a:pt x="459" y="297"/>
                </a:cubicBezTo>
                <a:lnTo>
                  <a:pt x="459" y="297"/>
                </a:lnTo>
                <a:cubicBezTo>
                  <a:pt x="431" y="297"/>
                  <a:pt x="431" y="297"/>
                  <a:pt x="431" y="297"/>
                </a:cubicBezTo>
                <a:cubicBezTo>
                  <a:pt x="141" y="7"/>
                  <a:pt x="141" y="7"/>
                  <a:pt x="141" y="7"/>
                </a:cubicBezTo>
                <a:cubicBezTo>
                  <a:pt x="134" y="0"/>
                  <a:pt x="127" y="0"/>
                  <a:pt x="120" y="0"/>
                </a:cubicBezTo>
                <a:lnTo>
                  <a:pt x="120" y="0"/>
                </a:lnTo>
                <a:cubicBezTo>
                  <a:pt x="85" y="0"/>
                  <a:pt x="85" y="0"/>
                  <a:pt x="85" y="0"/>
                </a:cubicBezTo>
                <a:lnTo>
                  <a:pt x="85" y="0"/>
                </a:lnTo>
                <a:cubicBezTo>
                  <a:pt x="28" y="0"/>
                  <a:pt x="28" y="0"/>
                  <a:pt x="28" y="0"/>
                </a:cubicBezTo>
                <a:cubicBezTo>
                  <a:pt x="7" y="0"/>
                  <a:pt x="0" y="7"/>
                  <a:pt x="0" y="28"/>
                </a:cubicBezTo>
                <a:cubicBezTo>
                  <a:pt x="0" y="42"/>
                  <a:pt x="7" y="57"/>
                  <a:pt x="28" y="57"/>
                </a:cubicBezTo>
                <a:cubicBezTo>
                  <a:pt x="85" y="57"/>
                  <a:pt x="85" y="57"/>
                  <a:pt x="85" y="57"/>
                </a:cubicBezTo>
                <a:lnTo>
                  <a:pt x="85" y="57"/>
                </a:lnTo>
                <a:cubicBezTo>
                  <a:pt x="106" y="57"/>
                  <a:pt x="106" y="57"/>
                  <a:pt x="106" y="57"/>
                </a:cubicBezTo>
                <a:cubicBezTo>
                  <a:pt x="403" y="346"/>
                  <a:pt x="403" y="346"/>
                  <a:pt x="403" y="346"/>
                </a:cubicBezTo>
                <a:lnTo>
                  <a:pt x="403" y="346"/>
                </a:lnTo>
                <a:cubicBezTo>
                  <a:pt x="410" y="353"/>
                  <a:pt x="417" y="353"/>
                  <a:pt x="424" y="353"/>
                </a:cubicBezTo>
                <a:lnTo>
                  <a:pt x="424" y="353"/>
                </a:lnTo>
                <a:cubicBezTo>
                  <a:pt x="466" y="353"/>
                  <a:pt x="466" y="353"/>
                  <a:pt x="466" y="353"/>
                </a:cubicBezTo>
                <a:lnTo>
                  <a:pt x="466" y="353"/>
                </a:lnTo>
                <a:cubicBezTo>
                  <a:pt x="502" y="353"/>
                  <a:pt x="502" y="353"/>
                  <a:pt x="502" y="353"/>
                </a:cubicBezTo>
                <a:cubicBezTo>
                  <a:pt x="487" y="375"/>
                  <a:pt x="487" y="375"/>
                  <a:pt x="487" y="375"/>
                </a:cubicBezTo>
                <a:cubicBezTo>
                  <a:pt x="480" y="382"/>
                  <a:pt x="480" y="389"/>
                  <a:pt x="480" y="396"/>
                </a:cubicBezTo>
                <a:cubicBezTo>
                  <a:pt x="480" y="410"/>
                  <a:pt x="487" y="424"/>
                  <a:pt x="509" y="424"/>
                </a:cubicBezTo>
                <a:cubicBezTo>
                  <a:pt x="516" y="424"/>
                  <a:pt x="523" y="417"/>
                  <a:pt x="523" y="410"/>
                </a:cubicBezTo>
                <a:cubicBezTo>
                  <a:pt x="593" y="346"/>
                  <a:pt x="593" y="346"/>
                  <a:pt x="593" y="346"/>
                </a:cubicBezTo>
                <a:cubicBezTo>
                  <a:pt x="600" y="339"/>
                  <a:pt x="600" y="332"/>
                  <a:pt x="600" y="325"/>
                </a:cubicBezTo>
                <a:cubicBezTo>
                  <a:pt x="600" y="318"/>
                  <a:pt x="600" y="311"/>
                  <a:pt x="593" y="311"/>
                </a:cubicBezTo>
                <a:lnTo>
                  <a:pt x="523" y="240"/>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3" name="Freeform 77"/>
          <p:cNvSpPr>
            <a:spLocks noChangeArrowheads="1"/>
          </p:cNvSpPr>
          <p:nvPr userDrawn="1"/>
        </p:nvSpPr>
        <p:spPr bwMode="auto">
          <a:xfrm>
            <a:off x="7348050" y="2266629"/>
            <a:ext cx="584048" cy="474133"/>
          </a:xfrm>
          <a:custGeom>
            <a:avLst/>
            <a:gdLst>
              <a:gd name="T0" fmla="*/ 530 w 608"/>
              <a:gd name="T1" fmla="*/ 184 h 496"/>
              <a:gd name="T2" fmla="*/ 480 w 608"/>
              <a:gd name="T3" fmla="*/ 163 h 496"/>
              <a:gd name="T4" fmla="*/ 508 w 608"/>
              <a:gd name="T5" fmla="*/ 128 h 496"/>
              <a:gd name="T6" fmla="*/ 494 w 608"/>
              <a:gd name="T7" fmla="*/ 128 h 496"/>
              <a:gd name="T8" fmla="*/ 466 w 608"/>
              <a:gd name="T9" fmla="*/ 128 h 496"/>
              <a:gd name="T10" fmla="*/ 141 w 608"/>
              <a:gd name="T11" fmla="*/ 417 h 496"/>
              <a:gd name="T12" fmla="*/ 127 w 608"/>
              <a:gd name="T13" fmla="*/ 424 h 496"/>
              <a:gd name="T14" fmla="*/ 84 w 608"/>
              <a:gd name="T15" fmla="*/ 424 h 496"/>
              <a:gd name="T16" fmla="*/ 0 w 608"/>
              <a:gd name="T17" fmla="*/ 396 h 496"/>
              <a:gd name="T18" fmla="*/ 84 w 608"/>
              <a:gd name="T19" fmla="*/ 368 h 496"/>
              <a:gd name="T20" fmla="*/ 113 w 608"/>
              <a:gd name="T21" fmla="*/ 368 h 496"/>
              <a:gd name="T22" fmla="*/ 410 w 608"/>
              <a:gd name="T23" fmla="*/ 78 h 496"/>
              <a:gd name="T24" fmla="*/ 424 w 608"/>
              <a:gd name="T25" fmla="*/ 71 h 496"/>
              <a:gd name="T26" fmla="*/ 473 w 608"/>
              <a:gd name="T27" fmla="*/ 71 h 496"/>
              <a:gd name="T28" fmla="*/ 494 w 608"/>
              <a:gd name="T29" fmla="*/ 50 h 496"/>
              <a:gd name="T30" fmla="*/ 508 w 608"/>
              <a:gd name="T31" fmla="*/ 0 h 496"/>
              <a:gd name="T32" fmla="*/ 600 w 608"/>
              <a:gd name="T33" fmla="*/ 78 h 496"/>
              <a:gd name="T34" fmla="*/ 600 w 608"/>
              <a:gd name="T35" fmla="*/ 121 h 496"/>
              <a:gd name="T36" fmla="*/ 219 w 608"/>
              <a:gd name="T37" fmla="*/ 227 h 496"/>
              <a:gd name="T38" fmla="*/ 113 w 608"/>
              <a:gd name="T39" fmla="*/ 128 h 496"/>
              <a:gd name="T40" fmla="*/ 84 w 608"/>
              <a:gd name="T41" fmla="*/ 128 h 496"/>
              <a:gd name="T42" fmla="*/ 0 w 608"/>
              <a:gd name="T43" fmla="*/ 99 h 496"/>
              <a:gd name="T44" fmla="*/ 77 w 608"/>
              <a:gd name="T45" fmla="*/ 71 h 496"/>
              <a:gd name="T46" fmla="*/ 127 w 608"/>
              <a:gd name="T47" fmla="*/ 71 h 496"/>
              <a:gd name="T48" fmla="*/ 141 w 608"/>
              <a:gd name="T49" fmla="*/ 78 h 496"/>
              <a:gd name="T50" fmla="*/ 219 w 608"/>
              <a:gd name="T51" fmla="*/ 227 h 496"/>
              <a:gd name="T52" fmla="*/ 438 w 608"/>
              <a:gd name="T53" fmla="*/ 368 h 496"/>
              <a:gd name="T54" fmla="*/ 466 w 608"/>
              <a:gd name="T55" fmla="*/ 368 h 496"/>
              <a:gd name="T56" fmla="*/ 494 w 608"/>
              <a:gd name="T57" fmla="*/ 368 h 496"/>
              <a:gd name="T58" fmla="*/ 494 w 608"/>
              <a:gd name="T59" fmla="*/ 354 h 496"/>
              <a:gd name="T60" fmla="*/ 508 w 608"/>
              <a:gd name="T61" fmla="*/ 304 h 496"/>
              <a:gd name="T62" fmla="*/ 600 w 608"/>
              <a:gd name="T63" fmla="*/ 375 h 496"/>
              <a:gd name="T64" fmla="*/ 600 w 608"/>
              <a:gd name="T65" fmla="*/ 417 h 496"/>
              <a:gd name="T66" fmla="*/ 508 w 608"/>
              <a:gd name="T67" fmla="*/ 495 h 496"/>
              <a:gd name="T68" fmla="*/ 494 w 608"/>
              <a:gd name="T69" fmla="*/ 446 h 496"/>
              <a:gd name="T70" fmla="*/ 466 w 608"/>
              <a:gd name="T71" fmla="*/ 424 h 496"/>
              <a:gd name="T72" fmla="*/ 424 w 608"/>
              <a:gd name="T73" fmla="*/ 424 h 496"/>
              <a:gd name="T74" fmla="*/ 410 w 608"/>
              <a:gd name="T75" fmla="*/ 417 h 496"/>
              <a:gd name="T76" fmla="*/ 332 w 608"/>
              <a:gd name="T77" fmla="*/ 26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496">
                <a:moveTo>
                  <a:pt x="530" y="184"/>
                </a:moveTo>
                <a:lnTo>
                  <a:pt x="530" y="184"/>
                </a:lnTo>
                <a:cubicBezTo>
                  <a:pt x="523" y="191"/>
                  <a:pt x="516" y="191"/>
                  <a:pt x="508" y="191"/>
                </a:cubicBezTo>
                <a:cubicBezTo>
                  <a:pt x="494" y="191"/>
                  <a:pt x="480" y="177"/>
                  <a:pt x="480" y="163"/>
                </a:cubicBezTo>
                <a:cubicBezTo>
                  <a:pt x="480" y="156"/>
                  <a:pt x="487" y="149"/>
                  <a:pt x="494" y="142"/>
                </a:cubicBezTo>
                <a:cubicBezTo>
                  <a:pt x="508" y="128"/>
                  <a:pt x="508" y="128"/>
                  <a:pt x="508" y="128"/>
                </a:cubicBezTo>
                <a:cubicBezTo>
                  <a:pt x="494" y="128"/>
                  <a:pt x="494" y="128"/>
                  <a:pt x="494" y="128"/>
                </a:cubicBezTo>
                <a:lnTo>
                  <a:pt x="494" y="128"/>
                </a:lnTo>
                <a:cubicBezTo>
                  <a:pt x="466" y="128"/>
                  <a:pt x="466" y="128"/>
                  <a:pt x="466" y="128"/>
                </a:cubicBezTo>
                <a:lnTo>
                  <a:pt x="466" y="128"/>
                </a:lnTo>
                <a:cubicBezTo>
                  <a:pt x="438" y="128"/>
                  <a:pt x="438" y="128"/>
                  <a:pt x="438" y="128"/>
                </a:cubicBezTo>
                <a:cubicBezTo>
                  <a:pt x="141" y="417"/>
                  <a:pt x="141" y="417"/>
                  <a:pt x="141" y="417"/>
                </a:cubicBezTo>
                <a:cubicBezTo>
                  <a:pt x="141" y="424"/>
                  <a:pt x="134" y="424"/>
                  <a:pt x="127" y="424"/>
                </a:cubicBezTo>
                <a:lnTo>
                  <a:pt x="127" y="424"/>
                </a:lnTo>
                <a:cubicBezTo>
                  <a:pt x="84" y="424"/>
                  <a:pt x="84" y="424"/>
                  <a:pt x="84" y="424"/>
                </a:cubicBezTo>
                <a:lnTo>
                  <a:pt x="84" y="424"/>
                </a:lnTo>
                <a:cubicBezTo>
                  <a:pt x="28" y="424"/>
                  <a:pt x="28" y="424"/>
                  <a:pt x="28" y="424"/>
                </a:cubicBezTo>
                <a:cubicBezTo>
                  <a:pt x="14" y="424"/>
                  <a:pt x="0" y="417"/>
                  <a:pt x="0" y="396"/>
                </a:cubicBezTo>
                <a:cubicBezTo>
                  <a:pt x="0" y="382"/>
                  <a:pt x="14" y="368"/>
                  <a:pt x="28" y="368"/>
                </a:cubicBezTo>
                <a:cubicBezTo>
                  <a:pt x="84" y="368"/>
                  <a:pt x="84" y="368"/>
                  <a:pt x="84" y="368"/>
                </a:cubicBezTo>
                <a:lnTo>
                  <a:pt x="84" y="368"/>
                </a:lnTo>
                <a:cubicBezTo>
                  <a:pt x="113" y="368"/>
                  <a:pt x="113" y="368"/>
                  <a:pt x="113" y="368"/>
                </a:cubicBezTo>
                <a:cubicBezTo>
                  <a:pt x="410" y="78"/>
                  <a:pt x="410" y="78"/>
                  <a:pt x="410" y="78"/>
                </a:cubicBezTo>
                <a:lnTo>
                  <a:pt x="410" y="78"/>
                </a:lnTo>
                <a:cubicBezTo>
                  <a:pt x="410" y="71"/>
                  <a:pt x="417" y="71"/>
                  <a:pt x="424" y="71"/>
                </a:cubicBezTo>
                <a:lnTo>
                  <a:pt x="424" y="71"/>
                </a:lnTo>
                <a:cubicBezTo>
                  <a:pt x="473" y="71"/>
                  <a:pt x="473" y="71"/>
                  <a:pt x="473" y="71"/>
                </a:cubicBezTo>
                <a:lnTo>
                  <a:pt x="473" y="71"/>
                </a:lnTo>
                <a:cubicBezTo>
                  <a:pt x="508" y="71"/>
                  <a:pt x="508" y="71"/>
                  <a:pt x="508" y="71"/>
                </a:cubicBezTo>
                <a:cubicBezTo>
                  <a:pt x="494" y="50"/>
                  <a:pt x="494" y="50"/>
                  <a:pt x="494" y="50"/>
                </a:cubicBezTo>
                <a:cubicBezTo>
                  <a:pt x="487" y="43"/>
                  <a:pt x="480" y="36"/>
                  <a:pt x="480" y="29"/>
                </a:cubicBezTo>
                <a:cubicBezTo>
                  <a:pt x="480" y="15"/>
                  <a:pt x="494" y="0"/>
                  <a:pt x="508" y="0"/>
                </a:cubicBezTo>
                <a:cubicBezTo>
                  <a:pt x="516" y="0"/>
                  <a:pt x="523" y="8"/>
                  <a:pt x="530" y="15"/>
                </a:cubicBezTo>
                <a:cubicBezTo>
                  <a:pt x="600" y="78"/>
                  <a:pt x="600" y="78"/>
                  <a:pt x="600" y="78"/>
                </a:cubicBezTo>
                <a:cubicBezTo>
                  <a:pt x="600" y="85"/>
                  <a:pt x="607" y="92"/>
                  <a:pt x="607" y="99"/>
                </a:cubicBezTo>
                <a:cubicBezTo>
                  <a:pt x="607" y="106"/>
                  <a:pt x="600" y="113"/>
                  <a:pt x="600" y="121"/>
                </a:cubicBezTo>
                <a:lnTo>
                  <a:pt x="530" y="184"/>
                </a:lnTo>
                <a:close/>
                <a:moveTo>
                  <a:pt x="219" y="227"/>
                </a:moveTo>
                <a:lnTo>
                  <a:pt x="219" y="227"/>
                </a:lnTo>
                <a:cubicBezTo>
                  <a:pt x="113" y="128"/>
                  <a:pt x="113" y="128"/>
                  <a:pt x="113" y="128"/>
                </a:cubicBezTo>
                <a:cubicBezTo>
                  <a:pt x="84" y="128"/>
                  <a:pt x="84" y="128"/>
                  <a:pt x="84" y="128"/>
                </a:cubicBezTo>
                <a:lnTo>
                  <a:pt x="84" y="128"/>
                </a:lnTo>
                <a:cubicBezTo>
                  <a:pt x="28" y="128"/>
                  <a:pt x="28" y="128"/>
                  <a:pt x="28" y="128"/>
                </a:cubicBezTo>
                <a:cubicBezTo>
                  <a:pt x="14" y="128"/>
                  <a:pt x="0" y="113"/>
                  <a:pt x="0" y="99"/>
                </a:cubicBezTo>
                <a:cubicBezTo>
                  <a:pt x="0" y="78"/>
                  <a:pt x="14" y="71"/>
                  <a:pt x="28" y="71"/>
                </a:cubicBezTo>
                <a:cubicBezTo>
                  <a:pt x="77" y="71"/>
                  <a:pt x="77" y="71"/>
                  <a:pt x="77" y="71"/>
                </a:cubicBezTo>
                <a:lnTo>
                  <a:pt x="77" y="71"/>
                </a:lnTo>
                <a:cubicBezTo>
                  <a:pt x="127" y="71"/>
                  <a:pt x="127" y="71"/>
                  <a:pt x="127" y="71"/>
                </a:cubicBezTo>
                <a:lnTo>
                  <a:pt x="127" y="71"/>
                </a:lnTo>
                <a:cubicBezTo>
                  <a:pt x="134" y="71"/>
                  <a:pt x="141" y="71"/>
                  <a:pt x="141" y="78"/>
                </a:cubicBezTo>
                <a:cubicBezTo>
                  <a:pt x="254" y="191"/>
                  <a:pt x="254" y="191"/>
                  <a:pt x="254" y="191"/>
                </a:cubicBezTo>
                <a:lnTo>
                  <a:pt x="219" y="227"/>
                </a:lnTo>
                <a:close/>
                <a:moveTo>
                  <a:pt x="438" y="368"/>
                </a:moveTo>
                <a:lnTo>
                  <a:pt x="438" y="368"/>
                </a:lnTo>
                <a:cubicBezTo>
                  <a:pt x="466" y="368"/>
                  <a:pt x="466" y="368"/>
                  <a:pt x="466" y="368"/>
                </a:cubicBezTo>
                <a:lnTo>
                  <a:pt x="466" y="368"/>
                </a:lnTo>
                <a:cubicBezTo>
                  <a:pt x="494" y="368"/>
                  <a:pt x="494" y="368"/>
                  <a:pt x="494" y="368"/>
                </a:cubicBezTo>
                <a:lnTo>
                  <a:pt x="494" y="368"/>
                </a:lnTo>
                <a:cubicBezTo>
                  <a:pt x="508" y="368"/>
                  <a:pt x="508" y="368"/>
                  <a:pt x="508" y="368"/>
                </a:cubicBezTo>
                <a:cubicBezTo>
                  <a:pt x="494" y="354"/>
                  <a:pt x="494" y="354"/>
                  <a:pt x="494" y="354"/>
                </a:cubicBezTo>
                <a:cubicBezTo>
                  <a:pt x="487" y="347"/>
                  <a:pt x="480" y="340"/>
                  <a:pt x="480" y="333"/>
                </a:cubicBezTo>
                <a:cubicBezTo>
                  <a:pt x="480" y="319"/>
                  <a:pt x="494" y="304"/>
                  <a:pt x="508" y="304"/>
                </a:cubicBezTo>
                <a:cubicBezTo>
                  <a:pt x="516" y="304"/>
                  <a:pt x="523" y="304"/>
                  <a:pt x="530" y="311"/>
                </a:cubicBezTo>
                <a:cubicBezTo>
                  <a:pt x="600" y="375"/>
                  <a:pt x="600" y="375"/>
                  <a:pt x="600" y="375"/>
                </a:cubicBezTo>
                <a:cubicBezTo>
                  <a:pt x="600" y="382"/>
                  <a:pt x="607" y="389"/>
                  <a:pt x="607" y="396"/>
                </a:cubicBezTo>
                <a:cubicBezTo>
                  <a:pt x="607" y="403"/>
                  <a:pt x="600" y="410"/>
                  <a:pt x="600" y="417"/>
                </a:cubicBezTo>
                <a:cubicBezTo>
                  <a:pt x="530" y="481"/>
                  <a:pt x="530" y="481"/>
                  <a:pt x="530" y="481"/>
                </a:cubicBezTo>
                <a:cubicBezTo>
                  <a:pt x="523" y="488"/>
                  <a:pt x="516" y="495"/>
                  <a:pt x="508" y="495"/>
                </a:cubicBezTo>
                <a:cubicBezTo>
                  <a:pt x="494" y="495"/>
                  <a:pt x="480" y="481"/>
                  <a:pt x="480" y="467"/>
                </a:cubicBezTo>
                <a:cubicBezTo>
                  <a:pt x="480" y="460"/>
                  <a:pt x="487" y="453"/>
                  <a:pt x="494" y="446"/>
                </a:cubicBezTo>
                <a:cubicBezTo>
                  <a:pt x="508" y="424"/>
                  <a:pt x="508" y="424"/>
                  <a:pt x="508" y="424"/>
                </a:cubicBezTo>
                <a:cubicBezTo>
                  <a:pt x="466" y="424"/>
                  <a:pt x="466" y="424"/>
                  <a:pt x="466" y="424"/>
                </a:cubicBezTo>
                <a:lnTo>
                  <a:pt x="466" y="424"/>
                </a:lnTo>
                <a:cubicBezTo>
                  <a:pt x="424" y="424"/>
                  <a:pt x="424" y="424"/>
                  <a:pt x="424" y="424"/>
                </a:cubicBezTo>
                <a:lnTo>
                  <a:pt x="424" y="424"/>
                </a:lnTo>
                <a:cubicBezTo>
                  <a:pt x="417" y="424"/>
                  <a:pt x="410" y="424"/>
                  <a:pt x="410" y="417"/>
                </a:cubicBezTo>
                <a:cubicBezTo>
                  <a:pt x="297" y="304"/>
                  <a:pt x="297" y="304"/>
                  <a:pt x="297" y="304"/>
                </a:cubicBezTo>
                <a:cubicBezTo>
                  <a:pt x="332" y="269"/>
                  <a:pt x="332" y="269"/>
                  <a:pt x="332" y="269"/>
                </a:cubicBezTo>
                <a:lnTo>
                  <a:pt x="438" y="36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4" name="Freeform 78"/>
          <p:cNvSpPr>
            <a:spLocks noChangeArrowheads="1"/>
          </p:cNvSpPr>
          <p:nvPr userDrawn="1"/>
        </p:nvSpPr>
        <p:spPr bwMode="auto">
          <a:xfrm>
            <a:off x="6366171" y="2241229"/>
            <a:ext cx="524797" cy="529168"/>
          </a:xfrm>
          <a:custGeom>
            <a:avLst/>
            <a:gdLst>
              <a:gd name="T0" fmla="*/ 537 w 545"/>
              <a:gd name="T1" fmla="*/ 50 h 553"/>
              <a:gd name="T2" fmla="*/ 445 w 545"/>
              <a:gd name="T3" fmla="*/ 191 h 553"/>
              <a:gd name="T4" fmla="*/ 445 w 545"/>
              <a:gd name="T5" fmla="*/ 248 h 553"/>
              <a:gd name="T6" fmla="*/ 304 w 545"/>
              <a:gd name="T7" fmla="*/ 219 h 553"/>
              <a:gd name="T8" fmla="*/ 332 w 545"/>
              <a:gd name="T9" fmla="*/ 78 h 553"/>
              <a:gd name="T10" fmla="*/ 360 w 545"/>
              <a:gd name="T11" fmla="*/ 149 h 553"/>
              <a:gd name="T12" fmla="*/ 502 w 545"/>
              <a:gd name="T13" fmla="*/ 7 h 553"/>
              <a:gd name="T14" fmla="*/ 544 w 545"/>
              <a:gd name="T15" fmla="*/ 28 h 553"/>
              <a:gd name="T16" fmla="*/ 332 w 545"/>
              <a:gd name="T17" fmla="*/ 304 h 553"/>
              <a:gd name="T18" fmla="*/ 445 w 545"/>
              <a:gd name="T19" fmla="*/ 304 h 553"/>
              <a:gd name="T20" fmla="*/ 445 w 545"/>
              <a:gd name="T21" fmla="*/ 361 h 553"/>
              <a:gd name="T22" fmla="*/ 537 w 545"/>
              <a:gd name="T23" fmla="*/ 502 h 553"/>
              <a:gd name="T24" fmla="*/ 544 w 545"/>
              <a:gd name="T25" fmla="*/ 523 h 553"/>
              <a:gd name="T26" fmla="*/ 502 w 545"/>
              <a:gd name="T27" fmla="*/ 545 h 553"/>
              <a:gd name="T28" fmla="*/ 360 w 545"/>
              <a:gd name="T29" fmla="*/ 403 h 553"/>
              <a:gd name="T30" fmla="*/ 332 w 545"/>
              <a:gd name="T31" fmla="*/ 474 h 553"/>
              <a:gd name="T32" fmla="*/ 304 w 545"/>
              <a:gd name="T33" fmla="*/ 332 h 553"/>
              <a:gd name="T34" fmla="*/ 219 w 545"/>
              <a:gd name="T35" fmla="*/ 474 h 553"/>
              <a:gd name="T36" fmla="*/ 191 w 545"/>
              <a:gd name="T37" fmla="*/ 445 h 553"/>
              <a:gd name="T38" fmla="*/ 49 w 545"/>
              <a:gd name="T39" fmla="*/ 545 h 553"/>
              <a:gd name="T40" fmla="*/ 28 w 545"/>
              <a:gd name="T41" fmla="*/ 552 h 553"/>
              <a:gd name="T42" fmla="*/ 7 w 545"/>
              <a:gd name="T43" fmla="*/ 502 h 553"/>
              <a:gd name="T44" fmla="*/ 148 w 545"/>
              <a:gd name="T45" fmla="*/ 361 h 553"/>
              <a:gd name="T46" fmla="*/ 78 w 545"/>
              <a:gd name="T47" fmla="*/ 332 h 553"/>
              <a:gd name="T48" fmla="*/ 219 w 545"/>
              <a:gd name="T49" fmla="*/ 304 h 553"/>
              <a:gd name="T50" fmla="*/ 247 w 545"/>
              <a:gd name="T51" fmla="*/ 445 h 553"/>
              <a:gd name="T52" fmla="*/ 219 w 545"/>
              <a:gd name="T53" fmla="*/ 248 h 553"/>
              <a:gd name="T54" fmla="*/ 106 w 545"/>
              <a:gd name="T55" fmla="*/ 248 h 553"/>
              <a:gd name="T56" fmla="*/ 106 w 545"/>
              <a:gd name="T57" fmla="*/ 191 h 553"/>
              <a:gd name="T58" fmla="*/ 7 w 545"/>
              <a:gd name="T59" fmla="*/ 50 h 553"/>
              <a:gd name="T60" fmla="*/ 0 w 545"/>
              <a:gd name="T61" fmla="*/ 28 h 553"/>
              <a:gd name="T62" fmla="*/ 49 w 545"/>
              <a:gd name="T63" fmla="*/ 7 h 553"/>
              <a:gd name="T64" fmla="*/ 191 w 545"/>
              <a:gd name="T65" fmla="*/ 149 h 553"/>
              <a:gd name="T66" fmla="*/ 219 w 545"/>
              <a:gd name="T67" fmla="*/ 78 h 553"/>
              <a:gd name="T68" fmla="*/ 247 w 545"/>
              <a:gd name="T69" fmla="*/ 2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553">
                <a:moveTo>
                  <a:pt x="537" y="50"/>
                </a:moveTo>
                <a:lnTo>
                  <a:pt x="537" y="50"/>
                </a:lnTo>
                <a:cubicBezTo>
                  <a:pt x="396" y="191"/>
                  <a:pt x="396" y="191"/>
                  <a:pt x="396" y="191"/>
                </a:cubicBezTo>
                <a:cubicBezTo>
                  <a:pt x="445" y="191"/>
                  <a:pt x="445" y="191"/>
                  <a:pt x="445" y="191"/>
                </a:cubicBezTo>
                <a:cubicBezTo>
                  <a:pt x="459" y="191"/>
                  <a:pt x="473" y="205"/>
                  <a:pt x="473" y="219"/>
                </a:cubicBezTo>
                <a:cubicBezTo>
                  <a:pt x="473" y="234"/>
                  <a:pt x="459" y="248"/>
                  <a:pt x="445" y="248"/>
                </a:cubicBezTo>
                <a:cubicBezTo>
                  <a:pt x="332" y="248"/>
                  <a:pt x="332" y="248"/>
                  <a:pt x="332" y="248"/>
                </a:cubicBezTo>
                <a:cubicBezTo>
                  <a:pt x="311" y="248"/>
                  <a:pt x="304" y="234"/>
                  <a:pt x="304" y="219"/>
                </a:cubicBezTo>
                <a:cubicBezTo>
                  <a:pt x="304" y="106"/>
                  <a:pt x="304" y="106"/>
                  <a:pt x="304" y="106"/>
                </a:cubicBezTo>
                <a:cubicBezTo>
                  <a:pt x="304" y="92"/>
                  <a:pt x="311" y="78"/>
                  <a:pt x="332" y="78"/>
                </a:cubicBezTo>
                <a:cubicBezTo>
                  <a:pt x="346" y="78"/>
                  <a:pt x="360" y="92"/>
                  <a:pt x="360" y="106"/>
                </a:cubicBezTo>
                <a:cubicBezTo>
                  <a:pt x="360" y="149"/>
                  <a:pt x="360" y="149"/>
                  <a:pt x="360" y="149"/>
                </a:cubicBezTo>
                <a:cubicBezTo>
                  <a:pt x="502" y="7"/>
                  <a:pt x="502" y="7"/>
                  <a:pt x="502" y="7"/>
                </a:cubicBezTo>
                <a:lnTo>
                  <a:pt x="502" y="7"/>
                </a:lnTo>
                <a:cubicBezTo>
                  <a:pt x="502" y="7"/>
                  <a:pt x="509" y="0"/>
                  <a:pt x="516" y="0"/>
                </a:cubicBezTo>
                <a:cubicBezTo>
                  <a:pt x="537" y="0"/>
                  <a:pt x="544" y="14"/>
                  <a:pt x="544" y="28"/>
                </a:cubicBezTo>
                <a:cubicBezTo>
                  <a:pt x="544" y="36"/>
                  <a:pt x="544" y="43"/>
                  <a:pt x="537" y="50"/>
                </a:cubicBezTo>
                <a:close/>
                <a:moveTo>
                  <a:pt x="332" y="304"/>
                </a:moveTo>
                <a:lnTo>
                  <a:pt x="332" y="304"/>
                </a:lnTo>
                <a:cubicBezTo>
                  <a:pt x="445" y="304"/>
                  <a:pt x="445" y="304"/>
                  <a:pt x="445" y="304"/>
                </a:cubicBezTo>
                <a:cubicBezTo>
                  <a:pt x="459" y="304"/>
                  <a:pt x="473" y="318"/>
                  <a:pt x="473" y="332"/>
                </a:cubicBezTo>
                <a:cubicBezTo>
                  <a:pt x="473" y="347"/>
                  <a:pt x="459" y="361"/>
                  <a:pt x="445" y="361"/>
                </a:cubicBezTo>
                <a:cubicBezTo>
                  <a:pt x="396" y="361"/>
                  <a:pt x="396" y="361"/>
                  <a:pt x="396" y="361"/>
                </a:cubicBezTo>
                <a:cubicBezTo>
                  <a:pt x="537" y="502"/>
                  <a:pt x="537" y="502"/>
                  <a:pt x="537" y="502"/>
                </a:cubicBezTo>
                <a:lnTo>
                  <a:pt x="537" y="502"/>
                </a:lnTo>
                <a:cubicBezTo>
                  <a:pt x="544" y="509"/>
                  <a:pt x="544" y="516"/>
                  <a:pt x="544" y="523"/>
                </a:cubicBezTo>
                <a:cubicBezTo>
                  <a:pt x="544" y="537"/>
                  <a:pt x="537" y="552"/>
                  <a:pt x="516" y="552"/>
                </a:cubicBezTo>
                <a:cubicBezTo>
                  <a:pt x="509" y="552"/>
                  <a:pt x="502" y="545"/>
                  <a:pt x="502" y="545"/>
                </a:cubicBezTo>
                <a:lnTo>
                  <a:pt x="502" y="545"/>
                </a:lnTo>
                <a:cubicBezTo>
                  <a:pt x="360" y="403"/>
                  <a:pt x="360" y="403"/>
                  <a:pt x="360" y="403"/>
                </a:cubicBezTo>
                <a:cubicBezTo>
                  <a:pt x="360" y="445"/>
                  <a:pt x="360" y="445"/>
                  <a:pt x="360" y="445"/>
                </a:cubicBezTo>
                <a:cubicBezTo>
                  <a:pt x="360" y="460"/>
                  <a:pt x="346" y="474"/>
                  <a:pt x="332" y="474"/>
                </a:cubicBezTo>
                <a:cubicBezTo>
                  <a:pt x="311" y="474"/>
                  <a:pt x="304" y="460"/>
                  <a:pt x="304" y="445"/>
                </a:cubicBezTo>
                <a:cubicBezTo>
                  <a:pt x="304" y="332"/>
                  <a:pt x="304" y="332"/>
                  <a:pt x="304" y="332"/>
                </a:cubicBezTo>
                <a:cubicBezTo>
                  <a:pt x="304" y="318"/>
                  <a:pt x="311" y="304"/>
                  <a:pt x="332" y="304"/>
                </a:cubicBezTo>
                <a:close/>
                <a:moveTo>
                  <a:pt x="219" y="474"/>
                </a:moveTo>
                <a:lnTo>
                  <a:pt x="219" y="474"/>
                </a:lnTo>
                <a:cubicBezTo>
                  <a:pt x="198" y="474"/>
                  <a:pt x="191" y="460"/>
                  <a:pt x="191" y="445"/>
                </a:cubicBezTo>
                <a:cubicBezTo>
                  <a:pt x="191" y="403"/>
                  <a:pt x="191" y="403"/>
                  <a:pt x="191" y="403"/>
                </a:cubicBezTo>
                <a:cubicBezTo>
                  <a:pt x="49" y="545"/>
                  <a:pt x="49" y="545"/>
                  <a:pt x="49" y="545"/>
                </a:cubicBezTo>
                <a:lnTo>
                  <a:pt x="49" y="545"/>
                </a:lnTo>
                <a:cubicBezTo>
                  <a:pt x="42" y="545"/>
                  <a:pt x="35" y="552"/>
                  <a:pt x="28" y="552"/>
                </a:cubicBezTo>
                <a:cubicBezTo>
                  <a:pt x="14" y="552"/>
                  <a:pt x="0" y="537"/>
                  <a:pt x="0" y="523"/>
                </a:cubicBezTo>
                <a:cubicBezTo>
                  <a:pt x="0" y="516"/>
                  <a:pt x="0" y="509"/>
                  <a:pt x="7" y="502"/>
                </a:cubicBezTo>
                <a:lnTo>
                  <a:pt x="7" y="502"/>
                </a:lnTo>
                <a:cubicBezTo>
                  <a:pt x="148" y="361"/>
                  <a:pt x="148" y="361"/>
                  <a:pt x="148" y="361"/>
                </a:cubicBezTo>
                <a:cubicBezTo>
                  <a:pt x="106" y="361"/>
                  <a:pt x="106" y="361"/>
                  <a:pt x="106" y="361"/>
                </a:cubicBezTo>
                <a:cubicBezTo>
                  <a:pt x="85" y="361"/>
                  <a:pt x="78" y="347"/>
                  <a:pt x="78" y="332"/>
                </a:cubicBezTo>
                <a:cubicBezTo>
                  <a:pt x="78" y="318"/>
                  <a:pt x="85" y="304"/>
                  <a:pt x="106" y="304"/>
                </a:cubicBezTo>
                <a:cubicBezTo>
                  <a:pt x="219" y="304"/>
                  <a:pt x="219" y="304"/>
                  <a:pt x="219" y="304"/>
                </a:cubicBezTo>
                <a:cubicBezTo>
                  <a:pt x="233" y="304"/>
                  <a:pt x="247" y="318"/>
                  <a:pt x="247" y="332"/>
                </a:cubicBezTo>
                <a:cubicBezTo>
                  <a:pt x="247" y="445"/>
                  <a:pt x="247" y="445"/>
                  <a:pt x="247" y="445"/>
                </a:cubicBezTo>
                <a:cubicBezTo>
                  <a:pt x="247" y="460"/>
                  <a:pt x="233" y="474"/>
                  <a:pt x="219" y="474"/>
                </a:cubicBezTo>
                <a:close/>
                <a:moveTo>
                  <a:pt x="219" y="248"/>
                </a:moveTo>
                <a:lnTo>
                  <a:pt x="219" y="248"/>
                </a:lnTo>
                <a:cubicBezTo>
                  <a:pt x="106" y="248"/>
                  <a:pt x="106" y="248"/>
                  <a:pt x="106" y="248"/>
                </a:cubicBezTo>
                <a:cubicBezTo>
                  <a:pt x="85" y="248"/>
                  <a:pt x="78" y="234"/>
                  <a:pt x="78" y="219"/>
                </a:cubicBezTo>
                <a:cubicBezTo>
                  <a:pt x="78" y="205"/>
                  <a:pt x="85" y="191"/>
                  <a:pt x="106" y="191"/>
                </a:cubicBezTo>
                <a:cubicBezTo>
                  <a:pt x="148" y="191"/>
                  <a:pt x="148" y="191"/>
                  <a:pt x="148" y="191"/>
                </a:cubicBezTo>
                <a:cubicBezTo>
                  <a:pt x="7" y="50"/>
                  <a:pt x="7" y="50"/>
                  <a:pt x="7" y="50"/>
                </a:cubicBezTo>
                <a:lnTo>
                  <a:pt x="7" y="50"/>
                </a:lnTo>
                <a:cubicBezTo>
                  <a:pt x="0" y="43"/>
                  <a:pt x="0" y="36"/>
                  <a:pt x="0" y="28"/>
                </a:cubicBezTo>
                <a:cubicBezTo>
                  <a:pt x="0" y="14"/>
                  <a:pt x="14" y="0"/>
                  <a:pt x="28" y="0"/>
                </a:cubicBezTo>
                <a:cubicBezTo>
                  <a:pt x="35" y="0"/>
                  <a:pt x="42" y="7"/>
                  <a:pt x="49" y="7"/>
                </a:cubicBezTo>
                <a:lnTo>
                  <a:pt x="49" y="7"/>
                </a:lnTo>
                <a:cubicBezTo>
                  <a:pt x="191" y="149"/>
                  <a:pt x="191" y="149"/>
                  <a:pt x="191" y="149"/>
                </a:cubicBezTo>
                <a:cubicBezTo>
                  <a:pt x="191" y="106"/>
                  <a:pt x="191" y="106"/>
                  <a:pt x="191" y="106"/>
                </a:cubicBezTo>
                <a:cubicBezTo>
                  <a:pt x="191" y="92"/>
                  <a:pt x="198" y="78"/>
                  <a:pt x="219" y="78"/>
                </a:cubicBezTo>
                <a:cubicBezTo>
                  <a:pt x="233" y="78"/>
                  <a:pt x="247" y="92"/>
                  <a:pt x="247" y="106"/>
                </a:cubicBezTo>
                <a:cubicBezTo>
                  <a:pt x="247" y="219"/>
                  <a:pt x="247" y="219"/>
                  <a:pt x="247" y="219"/>
                </a:cubicBezTo>
                <a:cubicBezTo>
                  <a:pt x="247" y="234"/>
                  <a:pt x="233" y="248"/>
                  <a:pt x="219" y="24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 name="Freeform 79"/>
          <p:cNvSpPr>
            <a:spLocks noChangeArrowheads="1"/>
          </p:cNvSpPr>
          <p:nvPr userDrawn="1"/>
        </p:nvSpPr>
        <p:spPr bwMode="auto">
          <a:xfrm>
            <a:off x="5354668" y="2241229"/>
            <a:ext cx="524797" cy="529168"/>
          </a:xfrm>
          <a:custGeom>
            <a:avLst/>
            <a:gdLst>
              <a:gd name="T0" fmla="*/ 516 w 545"/>
              <a:gd name="T1" fmla="*/ 552 h 553"/>
              <a:gd name="T2" fmla="*/ 374 w 545"/>
              <a:gd name="T3" fmla="*/ 523 h 553"/>
              <a:gd name="T4" fmla="*/ 445 w 545"/>
              <a:gd name="T5" fmla="*/ 495 h 553"/>
              <a:gd name="T6" fmla="*/ 304 w 545"/>
              <a:gd name="T7" fmla="*/ 354 h 553"/>
              <a:gd name="T8" fmla="*/ 325 w 545"/>
              <a:gd name="T9" fmla="*/ 304 h 553"/>
              <a:gd name="T10" fmla="*/ 346 w 545"/>
              <a:gd name="T11" fmla="*/ 311 h 553"/>
              <a:gd name="T12" fmla="*/ 487 w 545"/>
              <a:gd name="T13" fmla="*/ 410 h 553"/>
              <a:gd name="T14" fmla="*/ 544 w 545"/>
              <a:gd name="T15" fmla="*/ 410 h 553"/>
              <a:gd name="T16" fmla="*/ 516 w 545"/>
              <a:gd name="T17" fmla="*/ 552 h 553"/>
              <a:gd name="T18" fmla="*/ 516 w 545"/>
              <a:gd name="T19" fmla="*/ 170 h 553"/>
              <a:gd name="T20" fmla="*/ 487 w 545"/>
              <a:gd name="T21" fmla="*/ 99 h 553"/>
              <a:gd name="T22" fmla="*/ 346 w 545"/>
              <a:gd name="T23" fmla="*/ 241 h 553"/>
              <a:gd name="T24" fmla="*/ 297 w 545"/>
              <a:gd name="T25" fmla="*/ 219 h 553"/>
              <a:gd name="T26" fmla="*/ 304 w 545"/>
              <a:gd name="T27" fmla="*/ 198 h 553"/>
              <a:gd name="T28" fmla="*/ 403 w 545"/>
              <a:gd name="T29" fmla="*/ 57 h 553"/>
              <a:gd name="T30" fmla="*/ 403 w 545"/>
              <a:gd name="T31" fmla="*/ 0 h 553"/>
              <a:gd name="T32" fmla="*/ 544 w 545"/>
              <a:gd name="T33" fmla="*/ 28 h 553"/>
              <a:gd name="T34" fmla="*/ 516 w 545"/>
              <a:gd name="T35" fmla="*/ 170 h 553"/>
              <a:gd name="T36" fmla="*/ 233 w 545"/>
              <a:gd name="T37" fmla="*/ 354 h 553"/>
              <a:gd name="T38" fmla="*/ 141 w 545"/>
              <a:gd name="T39" fmla="*/ 495 h 553"/>
              <a:gd name="T40" fmla="*/ 141 w 545"/>
              <a:gd name="T41" fmla="*/ 552 h 553"/>
              <a:gd name="T42" fmla="*/ 0 w 545"/>
              <a:gd name="T43" fmla="*/ 523 h 553"/>
              <a:gd name="T44" fmla="*/ 28 w 545"/>
              <a:gd name="T45" fmla="*/ 382 h 553"/>
              <a:gd name="T46" fmla="*/ 56 w 545"/>
              <a:gd name="T47" fmla="*/ 452 h 553"/>
              <a:gd name="T48" fmla="*/ 198 w 545"/>
              <a:gd name="T49" fmla="*/ 311 h 553"/>
              <a:gd name="T50" fmla="*/ 240 w 545"/>
              <a:gd name="T51" fmla="*/ 332 h 553"/>
              <a:gd name="T52" fmla="*/ 212 w 545"/>
              <a:gd name="T53" fmla="*/ 248 h 553"/>
              <a:gd name="T54" fmla="*/ 198 w 545"/>
              <a:gd name="T55" fmla="*/ 241 h 553"/>
              <a:gd name="T56" fmla="*/ 56 w 545"/>
              <a:gd name="T57" fmla="*/ 99 h 553"/>
              <a:gd name="T58" fmla="*/ 28 w 545"/>
              <a:gd name="T59" fmla="*/ 170 h 553"/>
              <a:gd name="T60" fmla="*/ 0 w 545"/>
              <a:gd name="T61" fmla="*/ 28 h 553"/>
              <a:gd name="T62" fmla="*/ 141 w 545"/>
              <a:gd name="T63" fmla="*/ 0 h 553"/>
              <a:gd name="T64" fmla="*/ 141 w 545"/>
              <a:gd name="T65" fmla="*/ 57 h 553"/>
              <a:gd name="T66" fmla="*/ 233 w 545"/>
              <a:gd name="T67" fmla="*/ 198 h 553"/>
              <a:gd name="T68" fmla="*/ 240 w 545"/>
              <a:gd name="T69" fmla="*/ 2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5" h="553">
                <a:moveTo>
                  <a:pt x="516" y="552"/>
                </a:moveTo>
                <a:lnTo>
                  <a:pt x="516" y="552"/>
                </a:lnTo>
                <a:cubicBezTo>
                  <a:pt x="403" y="552"/>
                  <a:pt x="403" y="552"/>
                  <a:pt x="403" y="552"/>
                </a:cubicBezTo>
                <a:cubicBezTo>
                  <a:pt x="389" y="552"/>
                  <a:pt x="374" y="537"/>
                  <a:pt x="374" y="523"/>
                </a:cubicBezTo>
                <a:cubicBezTo>
                  <a:pt x="374" y="502"/>
                  <a:pt x="389" y="495"/>
                  <a:pt x="403" y="495"/>
                </a:cubicBezTo>
                <a:cubicBezTo>
                  <a:pt x="445" y="495"/>
                  <a:pt x="445" y="495"/>
                  <a:pt x="445" y="495"/>
                </a:cubicBezTo>
                <a:cubicBezTo>
                  <a:pt x="304" y="354"/>
                  <a:pt x="304" y="354"/>
                  <a:pt x="304" y="354"/>
                </a:cubicBezTo>
                <a:lnTo>
                  <a:pt x="304" y="354"/>
                </a:lnTo>
                <a:cubicBezTo>
                  <a:pt x="304" y="347"/>
                  <a:pt x="297" y="339"/>
                  <a:pt x="297" y="332"/>
                </a:cubicBezTo>
                <a:cubicBezTo>
                  <a:pt x="297" y="318"/>
                  <a:pt x="311" y="304"/>
                  <a:pt x="325" y="304"/>
                </a:cubicBezTo>
                <a:cubicBezTo>
                  <a:pt x="332" y="304"/>
                  <a:pt x="339" y="304"/>
                  <a:pt x="346" y="311"/>
                </a:cubicBezTo>
                <a:lnTo>
                  <a:pt x="346" y="311"/>
                </a:lnTo>
                <a:cubicBezTo>
                  <a:pt x="487" y="452"/>
                  <a:pt x="487" y="452"/>
                  <a:pt x="487" y="452"/>
                </a:cubicBezTo>
                <a:cubicBezTo>
                  <a:pt x="487" y="410"/>
                  <a:pt x="487" y="410"/>
                  <a:pt x="487" y="410"/>
                </a:cubicBezTo>
                <a:cubicBezTo>
                  <a:pt x="487" y="389"/>
                  <a:pt x="502" y="382"/>
                  <a:pt x="516" y="382"/>
                </a:cubicBezTo>
                <a:cubicBezTo>
                  <a:pt x="530" y="382"/>
                  <a:pt x="544" y="389"/>
                  <a:pt x="544" y="410"/>
                </a:cubicBezTo>
                <a:cubicBezTo>
                  <a:pt x="544" y="523"/>
                  <a:pt x="544" y="523"/>
                  <a:pt x="544" y="523"/>
                </a:cubicBezTo>
                <a:cubicBezTo>
                  <a:pt x="544" y="537"/>
                  <a:pt x="530" y="552"/>
                  <a:pt x="516" y="552"/>
                </a:cubicBezTo>
                <a:close/>
                <a:moveTo>
                  <a:pt x="516" y="170"/>
                </a:moveTo>
                <a:lnTo>
                  <a:pt x="516" y="170"/>
                </a:lnTo>
                <a:cubicBezTo>
                  <a:pt x="502" y="170"/>
                  <a:pt x="487" y="163"/>
                  <a:pt x="487" y="141"/>
                </a:cubicBezTo>
                <a:cubicBezTo>
                  <a:pt x="487" y="99"/>
                  <a:pt x="487" y="99"/>
                  <a:pt x="487" y="99"/>
                </a:cubicBezTo>
                <a:cubicBezTo>
                  <a:pt x="346" y="241"/>
                  <a:pt x="346" y="241"/>
                  <a:pt x="346" y="241"/>
                </a:cubicBezTo>
                <a:lnTo>
                  <a:pt x="346" y="241"/>
                </a:lnTo>
                <a:cubicBezTo>
                  <a:pt x="339" y="248"/>
                  <a:pt x="332" y="248"/>
                  <a:pt x="325" y="248"/>
                </a:cubicBezTo>
                <a:cubicBezTo>
                  <a:pt x="311" y="248"/>
                  <a:pt x="297" y="234"/>
                  <a:pt x="297" y="219"/>
                </a:cubicBezTo>
                <a:cubicBezTo>
                  <a:pt x="297" y="212"/>
                  <a:pt x="304" y="205"/>
                  <a:pt x="304" y="198"/>
                </a:cubicBezTo>
                <a:lnTo>
                  <a:pt x="304" y="198"/>
                </a:lnTo>
                <a:cubicBezTo>
                  <a:pt x="445" y="57"/>
                  <a:pt x="445" y="57"/>
                  <a:pt x="445" y="57"/>
                </a:cubicBezTo>
                <a:cubicBezTo>
                  <a:pt x="403" y="57"/>
                  <a:pt x="403" y="57"/>
                  <a:pt x="403" y="57"/>
                </a:cubicBezTo>
                <a:cubicBezTo>
                  <a:pt x="389" y="57"/>
                  <a:pt x="374" y="50"/>
                  <a:pt x="374" y="28"/>
                </a:cubicBezTo>
                <a:cubicBezTo>
                  <a:pt x="374" y="14"/>
                  <a:pt x="389" y="0"/>
                  <a:pt x="403" y="0"/>
                </a:cubicBezTo>
                <a:cubicBezTo>
                  <a:pt x="516" y="0"/>
                  <a:pt x="516" y="0"/>
                  <a:pt x="516" y="0"/>
                </a:cubicBezTo>
                <a:cubicBezTo>
                  <a:pt x="530" y="0"/>
                  <a:pt x="544" y="14"/>
                  <a:pt x="544" y="28"/>
                </a:cubicBezTo>
                <a:cubicBezTo>
                  <a:pt x="544" y="141"/>
                  <a:pt x="544" y="141"/>
                  <a:pt x="544" y="141"/>
                </a:cubicBezTo>
                <a:cubicBezTo>
                  <a:pt x="544" y="163"/>
                  <a:pt x="530" y="170"/>
                  <a:pt x="516" y="170"/>
                </a:cubicBezTo>
                <a:close/>
                <a:moveTo>
                  <a:pt x="233" y="354"/>
                </a:moveTo>
                <a:lnTo>
                  <a:pt x="233" y="354"/>
                </a:lnTo>
                <a:cubicBezTo>
                  <a:pt x="92" y="495"/>
                  <a:pt x="92" y="495"/>
                  <a:pt x="92" y="495"/>
                </a:cubicBezTo>
                <a:cubicBezTo>
                  <a:pt x="141" y="495"/>
                  <a:pt x="141" y="495"/>
                  <a:pt x="141" y="495"/>
                </a:cubicBezTo>
                <a:cubicBezTo>
                  <a:pt x="155" y="495"/>
                  <a:pt x="169" y="502"/>
                  <a:pt x="169" y="523"/>
                </a:cubicBezTo>
                <a:cubicBezTo>
                  <a:pt x="169" y="537"/>
                  <a:pt x="155" y="552"/>
                  <a:pt x="141" y="552"/>
                </a:cubicBezTo>
                <a:cubicBezTo>
                  <a:pt x="28" y="552"/>
                  <a:pt x="28" y="552"/>
                  <a:pt x="28" y="552"/>
                </a:cubicBezTo>
                <a:cubicBezTo>
                  <a:pt x="7" y="552"/>
                  <a:pt x="0" y="537"/>
                  <a:pt x="0" y="523"/>
                </a:cubicBezTo>
                <a:cubicBezTo>
                  <a:pt x="0" y="410"/>
                  <a:pt x="0" y="410"/>
                  <a:pt x="0" y="410"/>
                </a:cubicBezTo>
                <a:cubicBezTo>
                  <a:pt x="0" y="389"/>
                  <a:pt x="7" y="382"/>
                  <a:pt x="28" y="382"/>
                </a:cubicBezTo>
                <a:cubicBezTo>
                  <a:pt x="42" y="382"/>
                  <a:pt x="56" y="389"/>
                  <a:pt x="56" y="410"/>
                </a:cubicBezTo>
                <a:cubicBezTo>
                  <a:pt x="56" y="452"/>
                  <a:pt x="56" y="452"/>
                  <a:pt x="56" y="452"/>
                </a:cubicBezTo>
                <a:cubicBezTo>
                  <a:pt x="198" y="311"/>
                  <a:pt x="198" y="311"/>
                  <a:pt x="198" y="311"/>
                </a:cubicBezTo>
                <a:lnTo>
                  <a:pt x="198" y="311"/>
                </a:lnTo>
                <a:cubicBezTo>
                  <a:pt x="198" y="304"/>
                  <a:pt x="205" y="304"/>
                  <a:pt x="212" y="304"/>
                </a:cubicBezTo>
                <a:cubicBezTo>
                  <a:pt x="233" y="304"/>
                  <a:pt x="240" y="318"/>
                  <a:pt x="240" y="332"/>
                </a:cubicBezTo>
                <a:cubicBezTo>
                  <a:pt x="240" y="339"/>
                  <a:pt x="240" y="347"/>
                  <a:pt x="233" y="354"/>
                </a:cubicBezTo>
                <a:close/>
                <a:moveTo>
                  <a:pt x="212" y="248"/>
                </a:moveTo>
                <a:lnTo>
                  <a:pt x="212" y="248"/>
                </a:lnTo>
                <a:cubicBezTo>
                  <a:pt x="205" y="248"/>
                  <a:pt x="198" y="248"/>
                  <a:pt x="198" y="241"/>
                </a:cubicBezTo>
                <a:lnTo>
                  <a:pt x="198" y="241"/>
                </a:lnTo>
                <a:cubicBezTo>
                  <a:pt x="56" y="99"/>
                  <a:pt x="56" y="99"/>
                  <a:pt x="56" y="99"/>
                </a:cubicBezTo>
                <a:cubicBezTo>
                  <a:pt x="56" y="141"/>
                  <a:pt x="56" y="141"/>
                  <a:pt x="56" y="141"/>
                </a:cubicBezTo>
                <a:cubicBezTo>
                  <a:pt x="56" y="163"/>
                  <a:pt x="42" y="170"/>
                  <a:pt x="28" y="170"/>
                </a:cubicBezTo>
                <a:cubicBezTo>
                  <a:pt x="7" y="170"/>
                  <a:pt x="0" y="163"/>
                  <a:pt x="0" y="141"/>
                </a:cubicBezTo>
                <a:cubicBezTo>
                  <a:pt x="0" y="28"/>
                  <a:pt x="0" y="28"/>
                  <a:pt x="0" y="28"/>
                </a:cubicBezTo>
                <a:cubicBezTo>
                  <a:pt x="0" y="14"/>
                  <a:pt x="7" y="0"/>
                  <a:pt x="28" y="0"/>
                </a:cubicBezTo>
                <a:cubicBezTo>
                  <a:pt x="141" y="0"/>
                  <a:pt x="141" y="0"/>
                  <a:pt x="141" y="0"/>
                </a:cubicBezTo>
                <a:cubicBezTo>
                  <a:pt x="155" y="0"/>
                  <a:pt x="169" y="14"/>
                  <a:pt x="169" y="28"/>
                </a:cubicBezTo>
                <a:cubicBezTo>
                  <a:pt x="169" y="50"/>
                  <a:pt x="155" y="57"/>
                  <a:pt x="141" y="57"/>
                </a:cubicBezTo>
                <a:cubicBezTo>
                  <a:pt x="92" y="57"/>
                  <a:pt x="92" y="57"/>
                  <a:pt x="92" y="57"/>
                </a:cubicBezTo>
                <a:cubicBezTo>
                  <a:pt x="233" y="198"/>
                  <a:pt x="233" y="198"/>
                  <a:pt x="233" y="198"/>
                </a:cubicBezTo>
                <a:lnTo>
                  <a:pt x="233" y="198"/>
                </a:lnTo>
                <a:cubicBezTo>
                  <a:pt x="240" y="205"/>
                  <a:pt x="240" y="212"/>
                  <a:pt x="240" y="219"/>
                </a:cubicBezTo>
                <a:cubicBezTo>
                  <a:pt x="240" y="234"/>
                  <a:pt x="233" y="248"/>
                  <a:pt x="212" y="24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 name="Freeform 80"/>
          <p:cNvSpPr>
            <a:spLocks noChangeArrowheads="1"/>
          </p:cNvSpPr>
          <p:nvPr userDrawn="1"/>
        </p:nvSpPr>
        <p:spPr bwMode="auto">
          <a:xfrm>
            <a:off x="4309307" y="2211597"/>
            <a:ext cx="584048" cy="584200"/>
          </a:xfrm>
          <a:custGeom>
            <a:avLst/>
            <a:gdLst>
              <a:gd name="T0" fmla="*/ 608 w 609"/>
              <a:gd name="T1" fmla="*/ 304 h 609"/>
              <a:gd name="T2" fmla="*/ 594 w 609"/>
              <a:gd name="T3" fmla="*/ 325 h 609"/>
              <a:gd name="T4" fmla="*/ 502 w 609"/>
              <a:gd name="T5" fmla="*/ 410 h 609"/>
              <a:gd name="T6" fmla="*/ 453 w 609"/>
              <a:gd name="T7" fmla="*/ 389 h 609"/>
              <a:gd name="T8" fmla="*/ 467 w 609"/>
              <a:gd name="T9" fmla="*/ 367 h 609"/>
              <a:gd name="T10" fmla="*/ 333 w 609"/>
              <a:gd name="T11" fmla="*/ 332 h 609"/>
              <a:gd name="T12" fmla="*/ 368 w 609"/>
              <a:gd name="T13" fmla="*/ 466 h 609"/>
              <a:gd name="T14" fmla="*/ 389 w 609"/>
              <a:gd name="T15" fmla="*/ 452 h 609"/>
              <a:gd name="T16" fmla="*/ 410 w 609"/>
              <a:gd name="T17" fmla="*/ 502 h 609"/>
              <a:gd name="T18" fmla="*/ 326 w 609"/>
              <a:gd name="T19" fmla="*/ 594 h 609"/>
              <a:gd name="T20" fmla="*/ 304 w 609"/>
              <a:gd name="T21" fmla="*/ 608 h 609"/>
              <a:gd name="T22" fmla="*/ 283 w 609"/>
              <a:gd name="T23" fmla="*/ 594 h 609"/>
              <a:gd name="T24" fmla="*/ 198 w 609"/>
              <a:gd name="T25" fmla="*/ 502 h 609"/>
              <a:gd name="T26" fmla="*/ 219 w 609"/>
              <a:gd name="T27" fmla="*/ 452 h 609"/>
              <a:gd name="T28" fmla="*/ 241 w 609"/>
              <a:gd name="T29" fmla="*/ 466 h 609"/>
              <a:gd name="T30" fmla="*/ 276 w 609"/>
              <a:gd name="T31" fmla="*/ 332 h 609"/>
              <a:gd name="T32" fmla="*/ 142 w 609"/>
              <a:gd name="T33" fmla="*/ 367 h 609"/>
              <a:gd name="T34" fmla="*/ 156 w 609"/>
              <a:gd name="T35" fmla="*/ 389 h 609"/>
              <a:gd name="T36" fmla="*/ 106 w 609"/>
              <a:gd name="T37" fmla="*/ 410 h 609"/>
              <a:gd name="T38" fmla="*/ 15 w 609"/>
              <a:gd name="T39" fmla="*/ 325 h 609"/>
              <a:gd name="T40" fmla="*/ 0 w 609"/>
              <a:gd name="T41" fmla="*/ 304 h 609"/>
              <a:gd name="T42" fmla="*/ 15 w 609"/>
              <a:gd name="T43" fmla="*/ 283 h 609"/>
              <a:gd name="T44" fmla="*/ 106 w 609"/>
              <a:gd name="T45" fmla="*/ 198 h 609"/>
              <a:gd name="T46" fmla="*/ 156 w 609"/>
              <a:gd name="T47" fmla="*/ 219 h 609"/>
              <a:gd name="T48" fmla="*/ 142 w 609"/>
              <a:gd name="T49" fmla="*/ 240 h 609"/>
              <a:gd name="T50" fmla="*/ 276 w 609"/>
              <a:gd name="T51" fmla="*/ 276 h 609"/>
              <a:gd name="T52" fmla="*/ 241 w 609"/>
              <a:gd name="T53" fmla="*/ 141 h 609"/>
              <a:gd name="T54" fmla="*/ 219 w 609"/>
              <a:gd name="T55" fmla="*/ 155 h 609"/>
              <a:gd name="T56" fmla="*/ 198 w 609"/>
              <a:gd name="T57" fmla="*/ 106 h 609"/>
              <a:gd name="T58" fmla="*/ 283 w 609"/>
              <a:gd name="T59" fmla="*/ 14 h 609"/>
              <a:gd name="T60" fmla="*/ 304 w 609"/>
              <a:gd name="T61" fmla="*/ 0 h 609"/>
              <a:gd name="T62" fmla="*/ 326 w 609"/>
              <a:gd name="T63" fmla="*/ 14 h 609"/>
              <a:gd name="T64" fmla="*/ 410 w 609"/>
              <a:gd name="T65" fmla="*/ 106 h 609"/>
              <a:gd name="T66" fmla="*/ 389 w 609"/>
              <a:gd name="T67" fmla="*/ 155 h 609"/>
              <a:gd name="T68" fmla="*/ 368 w 609"/>
              <a:gd name="T69" fmla="*/ 141 h 609"/>
              <a:gd name="T70" fmla="*/ 333 w 609"/>
              <a:gd name="T71" fmla="*/ 276 h 609"/>
              <a:gd name="T72" fmla="*/ 467 w 609"/>
              <a:gd name="T73" fmla="*/ 240 h 609"/>
              <a:gd name="T74" fmla="*/ 453 w 609"/>
              <a:gd name="T75" fmla="*/ 219 h 609"/>
              <a:gd name="T76" fmla="*/ 502 w 609"/>
              <a:gd name="T77" fmla="*/ 198 h 609"/>
              <a:gd name="T78" fmla="*/ 594 w 609"/>
              <a:gd name="T79" fmla="*/ 283 h 609"/>
              <a:gd name="T80" fmla="*/ 608 w 609"/>
              <a:gd name="T81" fmla="*/ 30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9" h="609">
                <a:moveTo>
                  <a:pt x="608" y="304"/>
                </a:moveTo>
                <a:lnTo>
                  <a:pt x="608" y="304"/>
                </a:lnTo>
                <a:cubicBezTo>
                  <a:pt x="608" y="311"/>
                  <a:pt x="601" y="318"/>
                  <a:pt x="594" y="325"/>
                </a:cubicBezTo>
                <a:lnTo>
                  <a:pt x="594" y="325"/>
                </a:lnTo>
                <a:cubicBezTo>
                  <a:pt x="502" y="410"/>
                  <a:pt x="502" y="410"/>
                  <a:pt x="502" y="410"/>
                </a:cubicBezTo>
                <a:lnTo>
                  <a:pt x="502" y="410"/>
                </a:lnTo>
                <a:cubicBezTo>
                  <a:pt x="495" y="417"/>
                  <a:pt x="488" y="417"/>
                  <a:pt x="481" y="417"/>
                </a:cubicBezTo>
                <a:cubicBezTo>
                  <a:pt x="467" y="417"/>
                  <a:pt x="453" y="403"/>
                  <a:pt x="453" y="389"/>
                </a:cubicBezTo>
                <a:cubicBezTo>
                  <a:pt x="453" y="382"/>
                  <a:pt x="460" y="375"/>
                  <a:pt x="467" y="367"/>
                </a:cubicBezTo>
                <a:lnTo>
                  <a:pt x="467" y="367"/>
                </a:lnTo>
                <a:cubicBezTo>
                  <a:pt x="502" y="332"/>
                  <a:pt x="502" y="332"/>
                  <a:pt x="502" y="332"/>
                </a:cubicBezTo>
                <a:cubicBezTo>
                  <a:pt x="333" y="332"/>
                  <a:pt x="333" y="332"/>
                  <a:pt x="333" y="332"/>
                </a:cubicBezTo>
                <a:cubicBezTo>
                  <a:pt x="333" y="502"/>
                  <a:pt x="333" y="502"/>
                  <a:pt x="333" y="502"/>
                </a:cubicBezTo>
                <a:cubicBezTo>
                  <a:pt x="368" y="466"/>
                  <a:pt x="368" y="466"/>
                  <a:pt x="368" y="466"/>
                </a:cubicBezTo>
                <a:lnTo>
                  <a:pt x="368" y="466"/>
                </a:lnTo>
                <a:cubicBezTo>
                  <a:pt x="375" y="459"/>
                  <a:pt x="382" y="452"/>
                  <a:pt x="389" y="452"/>
                </a:cubicBezTo>
                <a:cubicBezTo>
                  <a:pt x="403" y="452"/>
                  <a:pt x="417" y="466"/>
                  <a:pt x="417" y="480"/>
                </a:cubicBezTo>
                <a:cubicBezTo>
                  <a:pt x="417" y="488"/>
                  <a:pt x="417" y="495"/>
                  <a:pt x="410" y="502"/>
                </a:cubicBezTo>
                <a:lnTo>
                  <a:pt x="410" y="502"/>
                </a:lnTo>
                <a:cubicBezTo>
                  <a:pt x="326" y="594"/>
                  <a:pt x="326" y="594"/>
                  <a:pt x="326" y="594"/>
                </a:cubicBezTo>
                <a:lnTo>
                  <a:pt x="326" y="594"/>
                </a:lnTo>
                <a:cubicBezTo>
                  <a:pt x="318" y="601"/>
                  <a:pt x="311" y="608"/>
                  <a:pt x="304" y="608"/>
                </a:cubicBezTo>
                <a:cubicBezTo>
                  <a:pt x="297" y="608"/>
                  <a:pt x="290" y="601"/>
                  <a:pt x="283" y="594"/>
                </a:cubicBezTo>
                <a:lnTo>
                  <a:pt x="283" y="594"/>
                </a:lnTo>
                <a:cubicBezTo>
                  <a:pt x="198" y="502"/>
                  <a:pt x="198" y="502"/>
                  <a:pt x="198" y="502"/>
                </a:cubicBezTo>
                <a:lnTo>
                  <a:pt x="198" y="502"/>
                </a:lnTo>
                <a:cubicBezTo>
                  <a:pt x="191" y="495"/>
                  <a:pt x="191" y="488"/>
                  <a:pt x="191" y="480"/>
                </a:cubicBezTo>
                <a:cubicBezTo>
                  <a:pt x="191" y="466"/>
                  <a:pt x="205" y="452"/>
                  <a:pt x="219" y="452"/>
                </a:cubicBezTo>
                <a:cubicBezTo>
                  <a:pt x="226" y="452"/>
                  <a:pt x="234" y="459"/>
                  <a:pt x="241" y="466"/>
                </a:cubicBezTo>
                <a:lnTo>
                  <a:pt x="241" y="466"/>
                </a:lnTo>
                <a:cubicBezTo>
                  <a:pt x="276" y="502"/>
                  <a:pt x="276" y="502"/>
                  <a:pt x="276" y="502"/>
                </a:cubicBezTo>
                <a:cubicBezTo>
                  <a:pt x="276" y="332"/>
                  <a:pt x="276" y="332"/>
                  <a:pt x="276" y="332"/>
                </a:cubicBezTo>
                <a:cubicBezTo>
                  <a:pt x="106" y="332"/>
                  <a:pt x="106" y="332"/>
                  <a:pt x="106" y="332"/>
                </a:cubicBezTo>
                <a:cubicBezTo>
                  <a:pt x="142" y="367"/>
                  <a:pt x="142" y="367"/>
                  <a:pt x="142" y="367"/>
                </a:cubicBezTo>
                <a:lnTo>
                  <a:pt x="142" y="367"/>
                </a:lnTo>
                <a:cubicBezTo>
                  <a:pt x="149" y="375"/>
                  <a:pt x="156" y="382"/>
                  <a:pt x="156" y="389"/>
                </a:cubicBezTo>
                <a:cubicBezTo>
                  <a:pt x="156" y="403"/>
                  <a:pt x="142" y="417"/>
                  <a:pt x="128" y="417"/>
                </a:cubicBezTo>
                <a:cubicBezTo>
                  <a:pt x="121" y="417"/>
                  <a:pt x="113" y="417"/>
                  <a:pt x="106" y="410"/>
                </a:cubicBezTo>
                <a:lnTo>
                  <a:pt x="106" y="410"/>
                </a:lnTo>
                <a:cubicBezTo>
                  <a:pt x="15" y="325"/>
                  <a:pt x="15" y="325"/>
                  <a:pt x="15" y="325"/>
                </a:cubicBezTo>
                <a:lnTo>
                  <a:pt x="15" y="325"/>
                </a:lnTo>
                <a:cubicBezTo>
                  <a:pt x="8" y="318"/>
                  <a:pt x="0" y="311"/>
                  <a:pt x="0" y="304"/>
                </a:cubicBezTo>
                <a:cubicBezTo>
                  <a:pt x="0" y="297"/>
                  <a:pt x="8" y="290"/>
                  <a:pt x="15" y="283"/>
                </a:cubicBezTo>
                <a:lnTo>
                  <a:pt x="15" y="283"/>
                </a:lnTo>
                <a:cubicBezTo>
                  <a:pt x="106" y="198"/>
                  <a:pt x="106" y="198"/>
                  <a:pt x="106" y="198"/>
                </a:cubicBezTo>
                <a:lnTo>
                  <a:pt x="106" y="198"/>
                </a:lnTo>
                <a:cubicBezTo>
                  <a:pt x="113" y="191"/>
                  <a:pt x="121" y="191"/>
                  <a:pt x="128" y="191"/>
                </a:cubicBezTo>
                <a:cubicBezTo>
                  <a:pt x="142" y="191"/>
                  <a:pt x="156" y="205"/>
                  <a:pt x="156" y="219"/>
                </a:cubicBezTo>
                <a:cubicBezTo>
                  <a:pt x="156" y="226"/>
                  <a:pt x="149" y="233"/>
                  <a:pt x="142" y="240"/>
                </a:cubicBezTo>
                <a:lnTo>
                  <a:pt x="142" y="240"/>
                </a:lnTo>
                <a:cubicBezTo>
                  <a:pt x="106" y="276"/>
                  <a:pt x="106" y="276"/>
                  <a:pt x="106" y="276"/>
                </a:cubicBezTo>
                <a:cubicBezTo>
                  <a:pt x="276" y="276"/>
                  <a:pt x="276" y="276"/>
                  <a:pt x="276" y="276"/>
                </a:cubicBezTo>
                <a:cubicBezTo>
                  <a:pt x="276" y="106"/>
                  <a:pt x="276" y="106"/>
                  <a:pt x="276" y="106"/>
                </a:cubicBezTo>
                <a:cubicBezTo>
                  <a:pt x="241" y="141"/>
                  <a:pt x="241" y="141"/>
                  <a:pt x="241" y="141"/>
                </a:cubicBezTo>
                <a:lnTo>
                  <a:pt x="241" y="141"/>
                </a:lnTo>
                <a:cubicBezTo>
                  <a:pt x="234" y="148"/>
                  <a:pt x="226" y="155"/>
                  <a:pt x="219" y="155"/>
                </a:cubicBezTo>
                <a:cubicBezTo>
                  <a:pt x="205" y="155"/>
                  <a:pt x="191" y="141"/>
                  <a:pt x="191" y="127"/>
                </a:cubicBezTo>
                <a:cubicBezTo>
                  <a:pt x="191" y="120"/>
                  <a:pt x="191" y="113"/>
                  <a:pt x="198" y="106"/>
                </a:cubicBezTo>
                <a:lnTo>
                  <a:pt x="198" y="106"/>
                </a:lnTo>
                <a:cubicBezTo>
                  <a:pt x="283" y="14"/>
                  <a:pt x="283" y="14"/>
                  <a:pt x="283" y="14"/>
                </a:cubicBezTo>
                <a:lnTo>
                  <a:pt x="283" y="14"/>
                </a:lnTo>
                <a:cubicBezTo>
                  <a:pt x="290" y="7"/>
                  <a:pt x="297" y="0"/>
                  <a:pt x="304" y="0"/>
                </a:cubicBezTo>
                <a:cubicBezTo>
                  <a:pt x="311" y="0"/>
                  <a:pt x="318" y="7"/>
                  <a:pt x="326" y="14"/>
                </a:cubicBezTo>
                <a:lnTo>
                  <a:pt x="326" y="14"/>
                </a:lnTo>
                <a:cubicBezTo>
                  <a:pt x="410" y="106"/>
                  <a:pt x="410" y="106"/>
                  <a:pt x="410" y="106"/>
                </a:cubicBezTo>
                <a:lnTo>
                  <a:pt x="410" y="106"/>
                </a:lnTo>
                <a:cubicBezTo>
                  <a:pt x="417" y="113"/>
                  <a:pt x="417" y="120"/>
                  <a:pt x="417" y="127"/>
                </a:cubicBezTo>
                <a:cubicBezTo>
                  <a:pt x="417" y="141"/>
                  <a:pt x="403" y="155"/>
                  <a:pt x="389" y="155"/>
                </a:cubicBezTo>
                <a:cubicBezTo>
                  <a:pt x="382" y="155"/>
                  <a:pt x="375" y="148"/>
                  <a:pt x="368" y="141"/>
                </a:cubicBezTo>
                <a:lnTo>
                  <a:pt x="368" y="141"/>
                </a:lnTo>
                <a:cubicBezTo>
                  <a:pt x="333" y="106"/>
                  <a:pt x="333" y="106"/>
                  <a:pt x="333" y="106"/>
                </a:cubicBezTo>
                <a:cubicBezTo>
                  <a:pt x="333" y="276"/>
                  <a:pt x="333" y="276"/>
                  <a:pt x="333" y="276"/>
                </a:cubicBezTo>
                <a:cubicBezTo>
                  <a:pt x="502" y="276"/>
                  <a:pt x="502" y="276"/>
                  <a:pt x="502" y="276"/>
                </a:cubicBezTo>
                <a:cubicBezTo>
                  <a:pt x="467" y="240"/>
                  <a:pt x="467" y="240"/>
                  <a:pt x="467" y="240"/>
                </a:cubicBezTo>
                <a:lnTo>
                  <a:pt x="467" y="240"/>
                </a:lnTo>
                <a:cubicBezTo>
                  <a:pt x="460" y="233"/>
                  <a:pt x="453" y="226"/>
                  <a:pt x="453" y="219"/>
                </a:cubicBezTo>
                <a:cubicBezTo>
                  <a:pt x="453" y="205"/>
                  <a:pt x="467" y="191"/>
                  <a:pt x="481" y="191"/>
                </a:cubicBezTo>
                <a:cubicBezTo>
                  <a:pt x="488" y="191"/>
                  <a:pt x="495" y="191"/>
                  <a:pt x="502" y="198"/>
                </a:cubicBezTo>
                <a:lnTo>
                  <a:pt x="502" y="198"/>
                </a:lnTo>
                <a:cubicBezTo>
                  <a:pt x="594" y="283"/>
                  <a:pt x="594" y="283"/>
                  <a:pt x="594" y="283"/>
                </a:cubicBezTo>
                <a:lnTo>
                  <a:pt x="594" y="283"/>
                </a:lnTo>
                <a:cubicBezTo>
                  <a:pt x="601" y="290"/>
                  <a:pt x="608" y="297"/>
                  <a:pt x="608" y="304"/>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 name="Freeform 81"/>
          <p:cNvSpPr>
            <a:spLocks noChangeArrowheads="1"/>
          </p:cNvSpPr>
          <p:nvPr userDrawn="1"/>
        </p:nvSpPr>
        <p:spPr bwMode="auto">
          <a:xfrm>
            <a:off x="3302037" y="2397863"/>
            <a:ext cx="579814" cy="215899"/>
          </a:xfrm>
          <a:custGeom>
            <a:avLst/>
            <a:gdLst>
              <a:gd name="T0" fmla="*/ 601 w 602"/>
              <a:gd name="T1" fmla="*/ 113 h 227"/>
              <a:gd name="T2" fmla="*/ 601 w 602"/>
              <a:gd name="T3" fmla="*/ 113 h 227"/>
              <a:gd name="T4" fmla="*/ 594 w 602"/>
              <a:gd name="T5" fmla="*/ 134 h 227"/>
              <a:gd name="T6" fmla="*/ 594 w 602"/>
              <a:gd name="T7" fmla="*/ 134 h 227"/>
              <a:gd name="T8" fmla="*/ 502 w 602"/>
              <a:gd name="T9" fmla="*/ 219 h 227"/>
              <a:gd name="T10" fmla="*/ 502 w 602"/>
              <a:gd name="T11" fmla="*/ 219 h 227"/>
              <a:gd name="T12" fmla="*/ 481 w 602"/>
              <a:gd name="T13" fmla="*/ 226 h 227"/>
              <a:gd name="T14" fmla="*/ 453 w 602"/>
              <a:gd name="T15" fmla="*/ 198 h 227"/>
              <a:gd name="T16" fmla="*/ 460 w 602"/>
              <a:gd name="T17" fmla="*/ 176 h 227"/>
              <a:gd name="T18" fmla="*/ 460 w 602"/>
              <a:gd name="T19" fmla="*/ 176 h 227"/>
              <a:gd name="T20" fmla="*/ 502 w 602"/>
              <a:gd name="T21" fmla="*/ 141 h 227"/>
              <a:gd name="T22" fmla="*/ 333 w 602"/>
              <a:gd name="T23" fmla="*/ 141 h 227"/>
              <a:gd name="T24" fmla="*/ 333 w 602"/>
              <a:gd name="T25" fmla="*/ 141 h 227"/>
              <a:gd name="T26" fmla="*/ 276 w 602"/>
              <a:gd name="T27" fmla="*/ 141 h 227"/>
              <a:gd name="T28" fmla="*/ 276 w 602"/>
              <a:gd name="T29" fmla="*/ 141 h 227"/>
              <a:gd name="T30" fmla="*/ 99 w 602"/>
              <a:gd name="T31" fmla="*/ 141 h 227"/>
              <a:gd name="T32" fmla="*/ 142 w 602"/>
              <a:gd name="T33" fmla="*/ 176 h 227"/>
              <a:gd name="T34" fmla="*/ 142 w 602"/>
              <a:gd name="T35" fmla="*/ 176 h 227"/>
              <a:gd name="T36" fmla="*/ 149 w 602"/>
              <a:gd name="T37" fmla="*/ 198 h 227"/>
              <a:gd name="T38" fmla="*/ 120 w 602"/>
              <a:gd name="T39" fmla="*/ 226 h 227"/>
              <a:gd name="T40" fmla="*/ 106 w 602"/>
              <a:gd name="T41" fmla="*/ 219 h 227"/>
              <a:gd name="T42" fmla="*/ 106 w 602"/>
              <a:gd name="T43" fmla="*/ 219 h 227"/>
              <a:gd name="T44" fmla="*/ 7 w 602"/>
              <a:gd name="T45" fmla="*/ 134 h 227"/>
              <a:gd name="T46" fmla="*/ 7 w 602"/>
              <a:gd name="T47" fmla="*/ 134 h 227"/>
              <a:gd name="T48" fmla="*/ 0 w 602"/>
              <a:gd name="T49" fmla="*/ 113 h 227"/>
              <a:gd name="T50" fmla="*/ 7 w 602"/>
              <a:gd name="T51" fmla="*/ 92 h 227"/>
              <a:gd name="T52" fmla="*/ 7 w 602"/>
              <a:gd name="T53" fmla="*/ 92 h 227"/>
              <a:gd name="T54" fmla="*/ 106 w 602"/>
              <a:gd name="T55" fmla="*/ 7 h 227"/>
              <a:gd name="T56" fmla="*/ 106 w 602"/>
              <a:gd name="T57" fmla="*/ 7 h 227"/>
              <a:gd name="T58" fmla="*/ 120 w 602"/>
              <a:gd name="T59" fmla="*/ 0 h 227"/>
              <a:gd name="T60" fmla="*/ 149 w 602"/>
              <a:gd name="T61" fmla="*/ 28 h 227"/>
              <a:gd name="T62" fmla="*/ 142 w 602"/>
              <a:gd name="T63" fmla="*/ 49 h 227"/>
              <a:gd name="T64" fmla="*/ 142 w 602"/>
              <a:gd name="T65" fmla="*/ 49 h 227"/>
              <a:gd name="T66" fmla="*/ 99 w 602"/>
              <a:gd name="T67" fmla="*/ 85 h 227"/>
              <a:gd name="T68" fmla="*/ 276 w 602"/>
              <a:gd name="T69" fmla="*/ 85 h 227"/>
              <a:gd name="T70" fmla="*/ 276 w 602"/>
              <a:gd name="T71" fmla="*/ 85 h 227"/>
              <a:gd name="T72" fmla="*/ 333 w 602"/>
              <a:gd name="T73" fmla="*/ 85 h 227"/>
              <a:gd name="T74" fmla="*/ 333 w 602"/>
              <a:gd name="T75" fmla="*/ 85 h 227"/>
              <a:gd name="T76" fmla="*/ 502 w 602"/>
              <a:gd name="T77" fmla="*/ 85 h 227"/>
              <a:gd name="T78" fmla="*/ 460 w 602"/>
              <a:gd name="T79" fmla="*/ 49 h 227"/>
              <a:gd name="T80" fmla="*/ 460 w 602"/>
              <a:gd name="T81" fmla="*/ 49 h 227"/>
              <a:gd name="T82" fmla="*/ 453 w 602"/>
              <a:gd name="T83" fmla="*/ 28 h 227"/>
              <a:gd name="T84" fmla="*/ 481 w 602"/>
              <a:gd name="T85" fmla="*/ 0 h 227"/>
              <a:gd name="T86" fmla="*/ 502 w 602"/>
              <a:gd name="T87" fmla="*/ 7 h 227"/>
              <a:gd name="T88" fmla="*/ 502 w 602"/>
              <a:gd name="T89" fmla="*/ 7 h 227"/>
              <a:gd name="T90" fmla="*/ 594 w 602"/>
              <a:gd name="T91" fmla="*/ 92 h 227"/>
              <a:gd name="T92" fmla="*/ 594 w 602"/>
              <a:gd name="T93" fmla="*/ 92 h 227"/>
              <a:gd name="T94" fmla="*/ 601 w 602"/>
              <a:gd name="T95"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227">
                <a:moveTo>
                  <a:pt x="601" y="113"/>
                </a:moveTo>
                <a:lnTo>
                  <a:pt x="601" y="113"/>
                </a:lnTo>
                <a:cubicBezTo>
                  <a:pt x="601" y="120"/>
                  <a:pt x="601" y="127"/>
                  <a:pt x="594" y="134"/>
                </a:cubicBezTo>
                <a:lnTo>
                  <a:pt x="594" y="134"/>
                </a:lnTo>
                <a:cubicBezTo>
                  <a:pt x="502" y="219"/>
                  <a:pt x="502" y="219"/>
                  <a:pt x="502" y="219"/>
                </a:cubicBezTo>
                <a:lnTo>
                  <a:pt x="502" y="219"/>
                </a:lnTo>
                <a:cubicBezTo>
                  <a:pt x="495" y="226"/>
                  <a:pt x="488" y="226"/>
                  <a:pt x="481" y="226"/>
                </a:cubicBezTo>
                <a:cubicBezTo>
                  <a:pt x="467" y="226"/>
                  <a:pt x="453" y="212"/>
                  <a:pt x="453" y="198"/>
                </a:cubicBezTo>
                <a:cubicBezTo>
                  <a:pt x="453" y="191"/>
                  <a:pt x="460" y="184"/>
                  <a:pt x="460" y="176"/>
                </a:cubicBezTo>
                <a:lnTo>
                  <a:pt x="460" y="176"/>
                </a:lnTo>
                <a:cubicBezTo>
                  <a:pt x="502" y="141"/>
                  <a:pt x="502" y="141"/>
                  <a:pt x="502" y="141"/>
                </a:cubicBezTo>
                <a:cubicBezTo>
                  <a:pt x="333" y="141"/>
                  <a:pt x="333" y="141"/>
                  <a:pt x="333" y="141"/>
                </a:cubicBezTo>
                <a:lnTo>
                  <a:pt x="333" y="141"/>
                </a:lnTo>
                <a:cubicBezTo>
                  <a:pt x="276" y="141"/>
                  <a:pt x="276" y="141"/>
                  <a:pt x="276" y="141"/>
                </a:cubicBezTo>
                <a:lnTo>
                  <a:pt x="276" y="141"/>
                </a:lnTo>
                <a:cubicBezTo>
                  <a:pt x="99" y="141"/>
                  <a:pt x="99" y="141"/>
                  <a:pt x="99" y="141"/>
                </a:cubicBezTo>
                <a:cubicBezTo>
                  <a:pt x="142" y="176"/>
                  <a:pt x="142" y="176"/>
                  <a:pt x="142" y="176"/>
                </a:cubicBezTo>
                <a:lnTo>
                  <a:pt x="142" y="176"/>
                </a:lnTo>
                <a:cubicBezTo>
                  <a:pt x="149" y="184"/>
                  <a:pt x="149" y="191"/>
                  <a:pt x="149" y="198"/>
                </a:cubicBezTo>
                <a:cubicBezTo>
                  <a:pt x="149" y="212"/>
                  <a:pt x="142" y="226"/>
                  <a:pt x="120" y="226"/>
                </a:cubicBezTo>
                <a:cubicBezTo>
                  <a:pt x="113" y="226"/>
                  <a:pt x="106" y="226"/>
                  <a:pt x="106" y="219"/>
                </a:cubicBezTo>
                <a:lnTo>
                  <a:pt x="106" y="219"/>
                </a:lnTo>
                <a:cubicBezTo>
                  <a:pt x="7" y="134"/>
                  <a:pt x="7" y="134"/>
                  <a:pt x="7" y="134"/>
                </a:cubicBezTo>
                <a:lnTo>
                  <a:pt x="7" y="134"/>
                </a:lnTo>
                <a:cubicBezTo>
                  <a:pt x="7" y="127"/>
                  <a:pt x="0" y="120"/>
                  <a:pt x="0" y="113"/>
                </a:cubicBezTo>
                <a:cubicBezTo>
                  <a:pt x="0" y="106"/>
                  <a:pt x="7" y="99"/>
                  <a:pt x="7" y="92"/>
                </a:cubicBezTo>
                <a:lnTo>
                  <a:pt x="7" y="92"/>
                </a:lnTo>
                <a:cubicBezTo>
                  <a:pt x="106" y="7"/>
                  <a:pt x="106" y="7"/>
                  <a:pt x="106" y="7"/>
                </a:cubicBezTo>
                <a:lnTo>
                  <a:pt x="106" y="7"/>
                </a:lnTo>
                <a:cubicBezTo>
                  <a:pt x="106" y="0"/>
                  <a:pt x="113" y="0"/>
                  <a:pt x="120" y="0"/>
                </a:cubicBezTo>
                <a:cubicBezTo>
                  <a:pt x="142" y="0"/>
                  <a:pt x="149" y="14"/>
                  <a:pt x="149" y="28"/>
                </a:cubicBezTo>
                <a:cubicBezTo>
                  <a:pt x="149" y="35"/>
                  <a:pt x="149" y="42"/>
                  <a:pt x="142" y="49"/>
                </a:cubicBezTo>
                <a:lnTo>
                  <a:pt x="142" y="49"/>
                </a:lnTo>
                <a:cubicBezTo>
                  <a:pt x="99" y="85"/>
                  <a:pt x="99" y="85"/>
                  <a:pt x="99" y="85"/>
                </a:cubicBezTo>
                <a:cubicBezTo>
                  <a:pt x="276" y="85"/>
                  <a:pt x="276" y="85"/>
                  <a:pt x="276" y="85"/>
                </a:cubicBezTo>
                <a:lnTo>
                  <a:pt x="276" y="85"/>
                </a:lnTo>
                <a:cubicBezTo>
                  <a:pt x="333" y="85"/>
                  <a:pt x="333" y="85"/>
                  <a:pt x="333" y="85"/>
                </a:cubicBezTo>
                <a:lnTo>
                  <a:pt x="333" y="85"/>
                </a:lnTo>
                <a:cubicBezTo>
                  <a:pt x="502" y="85"/>
                  <a:pt x="502" y="85"/>
                  <a:pt x="502" y="85"/>
                </a:cubicBezTo>
                <a:cubicBezTo>
                  <a:pt x="460" y="49"/>
                  <a:pt x="460" y="49"/>
                  <a:pt x="460" y="49"/>
                </a:cubicBezTo>
                <a:lnTo>
                  <a:pt x="460" y="49"/>
                </a:lnTo>
                <a:cubicBezTo>
                  <a:pt x="460" y="42"/>
                  <a:pt x="453" y="35"/>
                  <a:pt x="453" y="28"/>
                </a:cubicBezTo>
                <a:cubicBezTo>
                  <a:pt x="453" y="14"/>
                  <a:pt x="467" y="0"/>
                  <a:pt x="481" y="0"/>
                </a:cubicBezTo>
                <a:cubicBezTo>
                  <a:pt x="488" y="0"/>
                  <a:pt x="495" y="0"/>
                  <a:pt x="502" y="7"/>
                </a:cubicBezTo>
                <a:lnTo>
                  <a:pt x="502" y="7"/>
                </a:lnTo>
                <a:cubicBezTo>
                  <a:pt x="594" y="92"/>
                  <a:pt x="594" y="92"/>
                  <a:pt x="594" y="92"/>
                </a:cubicBezTo>
                <a:lnTo>
                  <a:pt x="594" y="92"/>
                </a:lnTo>
                <a:cubicBezTo>
                  <a:pt x="601" y="99"/>
                  <a:pt x="601" y="106"/>
                  <a:pt x="601" y="113"/>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 name="Freeform 82"/>
          <p:cNvSpPr>
            <a:spLocks noChangeArrowheads="1"/>
          </p:cNvSpPr>
          <p:nvPr userDrawn="1"/>
        </p:nvSpPr>
        <p:spPr bwMode="auto">
          <a:xfrm>
            <a:off x="2468286" y="2211597"/>
            <a:ext cx="215845" cy="584200"/>
          </a:xfrm>
          <a:custGeom>
            <a:avLst/>
            <a:gdLst>
              <a:gd name="T0" fmla="*/ 198 w 227"/>
              <a:gd name="T1" fmla="*/ 155 h 609"/>
              <a:gd name="T2" fmla="*/ 198 w 227"/>
              <a:gd name="T3" fmla="*/ 155 h 609"/>
              <a:gd name="T4" fmla="*/ 177 w 227"/>
              <a:gd name="T5" fmla="*/ 141 h 609"/>
              <a:gd name="T6" fmla="*/ 177 w 227"/>
              <a:gd name="T7" fmla="*/ 141 h 609"/>
              <a:gd name="T8" fmla="*/ 141 w 227"/>
              <a:gd name="T9" fmla="*/ 106 h 609"/>
              <a:gd name="T10" fmla="*/ 141 w 227"/>
              <a:gd name="T11" fmla="*/ 276 h 609"/>
              <a:gd name="T12" fmla="*/ 141 w 227"/>
              <a:gd name="T13" fmla="*/ 276 h 609"/>
              <a:gd name="T14" fmla="*/ 141 w 227"/>
              <a:gd name="T15" fmla="*/ 332 h 609"/>
              <a:gd name="T16" fmla="*/ 141 w 227"/>
              <a:gd name="T17" fmla="*/ 332 h 609"/>
              <a:gd name="T18" fmla="*/ 141 w 227"/>
              <a:gd name="T19" fmla="*/ 502 h 609"/>
              <a:gd name="T20" fmla="*/ 177 w 227"/>
              <a:gd name="T21" fmla="*/ 466 h 609"/>
              <a:gd name="T22" fmla="*/ 177 w 227"/>
              <a:gd name="T23" fmla="*/ 466 h 609"/>
              <a:gd name="T24" fmla="*/ 198 w 227"/>
              <a:gd name="T25" fmla="*/ 452 h 609"/>
              <a:gd name="T26" fmla="*/ 226 w 227"/>
              <a:gd name="T27" fmla="*/ 480 h 609"/>
              <a:gd name="T28" fmla="*/ 219 w 227"/>
              <a:gd name="T29" fmla="*/ 502 h 609"/>
              <a:gd name="T30" fmla="*/ 219 w 227"/>
              <a:gd name="T31" fmla="*/ 502 h 609"/>
              <a:gd name="T32" fmla="*/ 134 w 227"/>
              <a:gd name="T33" fmla="*/ 594 h 609"/>
              <a:gd name="T34" fmla="*/ 134 w 227"/>
              <a:gd name="T35" fmla="*/ 594 h 609"/>
              <a:gd name="T36" fmla="*/ 113 w 227"/>
              <a:gd name="T37" fmla="*/ 608 h 609"/>
              <a:gd name="T38" fmla="*/ 92 w 227"/>
              <a:gd name="T39" fmla="*/ 594 h 609"/>
              <a:gd name="T40" fmla="*/ 92 w 227"/>
              <a:gd name="T41" fmla="*/ 594 h 609"/>
              <a:gd name="T42" fmla="*/ 7 w 227"/>
              <a:gd name="T43" fmla="*/ 502 h 609"/>
              <a:gd name="T44" fmla="*/ 7 w 227"/>
              <a:gd name="T45" fmla="*/ 502 h 609"/>
              <a:gd name="T46" fmla="*/ 0 w 227"/>
              <a:gd name="T47" fmla="*/ 480 h 609"/>
              <a:gd name="T48" fmla="*/ 28 w 227"/>
              <a:gd name="T49" fmla="*/ 452 h 609"/>
              <a:gd name="T50" fmla="*/ 49 w 227"/>
              <a:gd name="T51" fmla="*/ 466 h 609"/>
              <a:gd name="T52" fmla="*/ 49 w 227"/>
              <a:gd name="T53" fmla="*/ 466 h 609"/>
              <a:gd name="T54" fmla="*/ 85 w 227"/>
              <a:gd name="T55" fmla="*/ 502 h 609"/>
              <a:gd name="T56" fmla="*/ 85 w 227"/>
              <a:gd name="T57" fmla="*/ 332 h 609"/>
              <a:gd name="T58" fmla="*/ 85 w 227"/>
              <a:gd name="T59" fmla="*/ 332 h 609"/>
              <a:gd name="T60" fmla="*/ 85 w 227"/>
              <a:gd name="T61" fmla="*/ 276 h 609"/>
              <a:gd name="T62" fmla="*/ 85 w 227"/>
              <a:gd name="T63" fmla="*/ 276 h 609"/>
              <a:gd name="T64" fmla="*/ 85 w 227"/>
              <a:gd name="T65" fmla="*/ 106 h 609"/>
              <a:gd name="T66" fmla="*/ 49 w 227"/>
              <a:gd name="T67" fmla="*/ 141 h 609"/>
              <a:gd name="T68" fmla="*/ 49 w 227"/>
              <a:gd name="T69" fmla="*/ 141 h 609"/>
              <a:gd name="T70" fmla="*/ 28 w 227"/>
              <a:gd name="T71" fmla="*/ 155 h 609"/>
              <a:gd name="T72" fmla="*/ 0 w 227"/>
              <a:gd name="T73" fmla="*/ 127 h 609"/>
              <a:gd name="T74" fmla="*/ 7 w 227"/>
              <a:gd name="T75" fmla="*/ 106 h 609"/>
              <a:gd name="T76" fmla="*/ 7 w 227"/>
              <a:gd name="T77" fmla="*/ 106 h 609"/>
              <a:gd name="T78" fmla="*/ 92 w 227"/>
              <a:gd name="T79" fmla="*/ 14 h 609"/>
              <a:gd name="T80" fmla="*/ 92 w 227"/>
              <a:gd name="T81" fmla="*/ 14 h 609"/>
              <a:gd name="T82" fmla="*/ 113 w 227"/>
              <a:gd name="T83" fmla="*/ 0 h 609"/>
              <a:gd name="T84" fmla="*/ 134 w 227"/>
              <a:gd name="T85" fmla="*/ 14 h 609"/>
              <a:gd name="T86" fmla="*/ 134 w 227"/>
              <a:gd name="T87" fmla="*/ 14 h 609"/>
              <a:gd name="T88" fmla="*/ 219 w 227"/>
              <a:gd name="T89" fmla="*/ 106 h 609"/>
              <a:gd name="T90" fmla="*/ 219 w 227"/>
              <a:gd name="T91" fmla="*/ 106 h 609"/>
              <a:gd name="T92" fmla="*/ 226 w 227"/>
              <a:gd name="T93" fmla="*/ 127 h 609"/>
              <a:gd name="T94" fmla="*/ 198 w 227"/>
              <a:gd name="T95" fmla="*/ 15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7" h="609">
                <a:moveTo>
                  <a:pt x="198" y="155"/>
                </a:moveTo>
                <a:lnTo>
                  <a:pt x="198" y="155"/>
                </a:lnTo>
                <a:cubicBezTo>
                  <a:pt x="191" y="155"/>
                  <a:pt x="184" y="148"/>
                  <a:pt x="177" y="141"/>
                </a:cubicBezTo>
                <a:lnTo>
                  <a:pt x="177" y="141"/>
                </a:lnTo>
                <a:cubicBezTo>
                  <a:pt x="141" y="106"/>
                  <a:pt x="141" y="106"/>
                  <a:pt x="141" y="106"/>
                </a:cubicBezTo>
                <a:cubicBezTo>
                  <a:pt x="141" y="276"/>
                  <a:pt x="141" y="276"/>
                  <a:pt x="141" y="276"/>
                </a:cubicBezTo>
                <a:lnTo>
                  <a:pt x="141" y="276"/>
                </a:lnTo>
                <a:cubicBezTo>
                  <a:pt x="141" y="332"/>
                  <a:pt x="141" y="332"/>
                  <a:pt x="141" y="332"/>
                </a:cubicBezTo>
                <a:lnTo>
                  <a:pt x="141" y="332"/>
                </a:lnTo>
                <a:cubicBezTo>
                  <a:pt x="141" y="502"/>
                  <a:pt x="141" y="502"/>
                  <a:pt x="141" y="502"/>
                </a:cubicBezTo>
                <a:cubicBezTo>
                  <a:pt x="177" y="466"/>
                  <a:pt x="177" y="466"/>
                  <a:pt x="177" y="466"/>
                </a:cubicBezTo>
                <a:lnTo>
                  <a:pt x="177" y="466"/>
                </a:lnTo>
                <a:cubicBezTo>
                  <a:pt x="184" y="459"/>
                  <a:pt x="191" y="452"/>
                  <a:pt x="198" y="452"/>
                </a:cubicBezTo>
                <a:cubicBezTo>
                  <a:pt x="219" y="452"/>
                  <a:pt x="226" y="466"/>
                  <a:pt x="226" y="480"/>
                </a:cubicBezTo>
                <a:cubicBezTo>
                  <a:pt x="226" y="488"/>
                  <a:pt x="226" y="495"/>
                  <a:pt x="219" y="502"/>
                </a:cubicBezTo>
                <a:lnTo>
                  <a:pt x="219" y="502"/>
                </a:lnTo>
                <a:cubicBezTo>
                  <a:pt x="134" y="594"/>
                  <a:pt x="134" y="594"/>
                  <a:pt x="134" y="594"/>
                </a:cubicBezTo>
                <a:lnTo>
                  <a:pt x="134" y="594"/>
                </a:lnTo>
                <a:cubicBezTo>
                  <a:pt x="134" y="601"/>
                  <a:pt x="127" y="608"/>
                  <a:pt x="113" y="608"/>
                </a:cubicBezTo>
                <a:cubicBezTo>
                  <a:pt x="106" y="608"/>
                  <a:pt x="99" y="601"/>
                  <a:pt x="92" y="594"/>
                </a:cubicBezTo>
                <a:lnTo>
                  <a:pt x="92" y="594"/>
                </a:lnTo>
                <a:cubicBezTo>
                  <a:pt x="7" y="502"/>
                  <a:pt x="7" y="502"/>
                  <a:pt x="7" y="502"/>
                </a:cubicBezTo>
                <a:lnTo>
                  <a:pt x="7" y="502"/>
                </a:lnTo>
                <a:cubicBezTo>
                  <a:pt x="7" y="495"/>
                  <a:pt x="0" y="488"/>
                  <a:pt x="0" y="480"/>
                </a:cubicBezTo>
                <a:cubicBezTo>
                  <a:pt x="0" y="466"/>
                  <a:pt x="14" y="452"/>
                  <a:pt x="28" y="452"/>
                </a:cubicBezTo>
                <a:cubicBezTo>
                  <a:pt x="42" y="452"/>
                  <a:pt x="49" y="459"/>
                  <a:pt x="49" y="466"/>
                </a:cubicBezTo>
                <a:lnTo>
                  <a:pt x="49" y="466"/>
                </a:lnTo>
                <a:cubicBezTo>
                  <a:pt x="85" y="502"/>
                  <a:pt x="85" y="502"/>
                  <a:pt x="85" y="502"/>
                </a:cubicBezTo>
                <a:cubicBezTo>
                  <a:pt x="85" y="332"/>
                  <a:pt x="85" y="332"/>
                  <a:pt x="85" y="332"/>
                </a:cubicBezTo>
                <a:lnTo>
                  <a:pt x="85" y="332"/>
                </a:lnTo>
                <a:cubicBezTo>
                  <a:pt x="85" y="276"/>
                  <a:pt x="85" y="276"/>
                  <a:pt x="85" y="276"/>
                </a:cubicBezTo>
                <a:lnTo>
                  <a:pt x="85" y="276"/>
                </a:lnTo>
                <a:cubicBezTo>
                  <a:pt x="85" y="106"/>
                  <a:pt x="85" y="106"/>
                  <a:pt x="85" y="106"/>
                </a:cubicBezTo>
                <a:cubicBezTo>
                  <a:pt x="49" y="141"/>
                  <a:pt x="49" y="141"/>
                  <a:pt x="49" y="141"/>
                </a:cubicBezTo>
                <a:lnTo>
                  <a:pt x="49" y="141"/>
                </a:lnTo>
                <a:cubicBezTo>
                  <a:pt x="49" y="148"/>
                  <a:pt x="42" y="155"/>
                  <a:pt x="28" y="155"/>
                </a:cubicBezTo>
                <a:cubicBezTo>
                  <a:pt x="14" y="155"/>
                  <a:pt x="0" y="141"/>
                  <a:pt x="0" y="127"/>
                </a:cubicBezTo>
                <a:cubicBezTo>
                  <a:pt x="0" y="120"/>
                  <a:pt x="7" y="113"/>
                  <a:pt x="7" y="106"/>
                </a:cubicBezTo>
                <a:lnTo>
                  <a:pt x="7" y="106"/>
                </a:lnTo>
                <a:cubicBezTo>
                  <a:pt x="92" y="14"/>
                  <a:pt x="92" y="14"/>
                  <a:pt x="92" y="14"/>
                </a:cubicBezTo>
                <a:lnTo>
                  <a:pt x="92" y="14"/>
                </a:lnTo>
                <a:cubicBezTo>
                  <a:pt x="99" y="7"/>
                  <a:pt x="106" y="0"/>
                  <a:pt x="113" y="0"/>
                </a:cubicBezTo>
                <a:cubicBezTo>
                  <a:pt x="127" y="0"/>
                  <a:pt x="134" y="7"/>
                  <a:pt x="134" y="14"/>
                </a:cubicBezTo>
                <a:lnTo>
                  <a:pt x="134" y="14"/>
                </a:lnTo>
                <a:cubicBezTo>
                  <a:pt x="219" y="106"/>
                  <a:pt x="219" y="106"/>
                  <a:pt x="219" y="106"/>
                </a:cubicBezTo>
                <a:lnTo>
                  <a:pt x="219" y="106"/>
                </a:lnTo>
                <a:cubicBezTo>
                  <a:pt x="226" y="113"/>
                  <a:pt x="226" y="120"/>
                  <a:pt x="226" y="127"/>
                </a:cubicBezTo>
                <a:cubicBezTo>
                  <a:pt x="226" y="141"/>
                  <a:pt x="219" y="155"/>
                  <a:pt x="198" y="15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 name="Freeform 83"/>
          <p:cNvSpPr>
            <a:spLocks noChangeArrowheads="1"/>
          </p:cNvSpPr>
          <p:nvPr userDrawn="1"/>
        </p:nvSpPr>
        <p:spPr bwMode="auto">
          <a:xfrm>
            <a:off x="1342512" y="2211597"/>
            <a:ext cx="448617" cy="584200"/>
          </a:xfrm>
          <a:custGeom>
            <a:avLst/>
            <a:gdLst>
              <a:gd name="T0" fmla="*/ 459 w 467"/>
              <a:gd name="T1" fmla="*/ 502 h 609"/>
              <a:gd name="T2" fmla="*/ 374 w 467"/>
              <a:gd name="T3" fmla="*/ 594 h 609"/>
              <a:gd name="T4" fmla="*/ 353 w 467"/>
              <a:gd name="T5" fmla="*/ 608 h 609"/>
              <a:gd name="T6" fmla="*/ 332 w 467"/>
              <a:gd name="T7" fmla="*/ 594 h 609"/>
              <a:gd name="T8" fmla="*/ 247 w 467"/>
              <a:gd name="T9" fmla="*/ 502 h 609"/>
              <a:gd name="T10" fmla="*/ 268 w 467"/>
              <a:gd name="T11" fmla="*/ 452 h 609"/>
              <a:gd name="T12" fmla="*/ 290 w 467"/>
              <a:gd name="T13" fmla="*/ 466 h 609"/>
              <a:gd name="T14" fmla="*/ 325 w 467"/>
              <a:gd name="T15" fmla="*/ 367 h 609"/>
              <a:gd name="T16" fmla="*/ 325 w 467"/>
              <a:gd name="T17" fmla="*/ 247 h 609"/>
              <a:gd name="T18" fmla="*/ 325 w 467"/>
              <a:gd name="T19" fmla="*/ 106 h 609"/>
              <a:gd name="T20" fmla="*/ 325 w 467"/>
              <a:gd name="T21" fmla="*/ 28 h 609"/>
              <a:gd name="T22" fmla="*/ 381 w 467"/>
              <a:gd name="T23" fmla="*/ 28 h 609"/>
              <a:gd name="T24" fmla="*/ 381 w 467"/>
              <a:gd name="T25" fmla="*/ 276 h 609"/>
              <a:gd name="T26" fmla="*/ 381 w 467"/>
              <a:gd name="T27" fmla="*/ 332 h 609"/>
              <a:gd name="T28" fmla="*/ 417 w 467"/>
              <a:gd name="T29" fmla="*/ 466 h 609"/>
              <a:gd name="T30" fmla="*/ 438 w 467"/>
              <a:gd name="T31" fmla="*/ 452 h 609"/>
              <a:gd name="T32" fmla="*/ 459 w 467"/>
              <a:gd name="T33" fmla="*/ 502 h 609"/>
              <a:gd name="T34" fmla="*/ 198 w 467"/>
              <a:gd name="T35" fmla="*/ 155 h 609"/>
              <a:gd name="T36" fmla="*/ 176 w 467"/>
              <a:gd name="T37" fmla="*/ 141 h 609"/>
              <a:gd name="T38" fmla="*/ 141 w 467"/>
              <a:gd name="T39" fmla="*/ 276 h 609"/>
              <a:gd name="T40" fmla="*/ 141 w 467"/>
              <a:gd name="T41" fmla="*/ 332 h 609"/>
              <a:gd name="T42" fmla="*/ 141 w 467"/>
              <a:gd name="T43" fmla="*/ 580 h 609"/>
              <a:gd name="T44" fmla="*/ 85 w 467"/>
              <a:gd name="T45" fmla="*/ 580 h 609"/>
              <a:gd name="T46" fmla="*/ 85 w 467"/>
              <a:gd name="T47" fmla="*/ 502 h 609"/>
              <a:gd name="T48" fmla="*/ 85 w 467"/>
              <a:gd name="T49" fmla="*/ 360 h 609"/>
              <a:gd name="T50" fmla="*/ 85 w 467"/>
              <a:gd name="T51" fmla="*/ 240 h 609"/>
              <a:gd name="T52" fmla="*/ 49 w 467"/>
              <a:gd name="T53" fmla="*/ 141 h 609"/>
              <a:gd name="T54" fmla="*/ 28 w 467"/>
              <a:gd name="T55" fmla="*/ 155 h 609"/>
              <a:gd name="T56" fmla="*/ 7 w 467"/>
              <a:gd name="T57" fmla="*/ 106 h 609"/>
              <a:gd name="T58" fmla="*/ 92 w 467"/>
              <a:gd name="T59" fmla="*/ 14 h 609"/>
              <a:gd name="T60" fmla="*/ 113 w 467"/>
              <a:gd name="T61" fmla="*/ 0 h 609"/>
              <a:gd name="T62" fmla="*/ 134 w 467"/>
              <a:gd name="T63" fmla="*/ 14 h 609"/>
              <a:gd name="T64" fmla="*/ 219 w 467"/>
              <a:gd name="T65" fmla="*/ 106 h 609"/>
              <a:gd name="T66" fmla="*/ 198 w 467"/>
              <a:gd name="T67" fmla="*/ 155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7" h="609">
                <a:moveTo>
                  <a:pt x="459" y="502"/>
                </a:moveTo>
                <a:lnTo>
                  <a:pt x="459" y="502"/>
                </a:lnTo>
                <a:lnTo>
                  <a:pt x="459" y="502"/>
                </a:lnTo>
                <a:cubicBezTo>
                  <a:pt x="374" y="594"/>
                  <a:pt x="374" y="594"/>
                  <a:pt x="374" y="594"/>
                </a:cubicBezTo>
                <a:lnTo>
                  <a:pt x="374" y="594"/>
                </a:lnTo>
                <a:cubicBezTo>
                  <a:pt x="374" y="601"/>
                  <a:pt x="367" y="608"/>
                  <a:pt x="353" y="608"/>
                </a:cubicBezTo>
                <a:cubicBezTo>
                  <a:pt x="346" y="608"/>
                  <a:pt x="339" y="601"/>
                  <a:pt x="332" y="594"/>
                </a:cubicBezTo>
                <a:lnTo>
                  <a:pt x="332" y="594"/>
                </a:lnTo>
                <a:cubicBezTo>
                  <a:pt x="247" y="502"/>
                  <a:pt x="247" y="502"/>
                  <a:pt x="247" y="502"/>
                </a:cubicBezTo>
                <a:lnTo>
                  <a:pt x="247" y="502"/>
                </a:lnTo>
                <a:cubicBezTo>
                  <a:pt x="247" y="495"/>
                  <a:pt x="240" y="488"/>
                  <a:pt x="240" y="480"/>
                </a:cubicBezTo>
                <a:cubicBezTo>
                  <a:pt x="240" y="466"/>
                  <a:pt x="254" y="452"/>
                  <a:pt x="268" y="452"/>
                </a:cubicBezTo>
                <a:cubicBezTo>
                  <a:pt x="283" y="452"/>
                  <a:pt x="290" y="459"/>
                  <a:pt x="290" y="466"/>
                </a:cubicBezTo>
                <a:lnTo>
                  <a:pt x="290" y="466"/>
                </a:lnTo>
                <a:cubicBezTo>
                  <a:pt x="325" y="502"/>
                  <a:pt x="325" y="502"/>
                  <a:pt x="325" y="502"/>
                </a:cubicBezTo>
                <a:cubicBezTo>
                  <a:pt x="325" y="367"/>
                  <a:pt x="325" y="367"/>
                  <a:pt x="325" y="367"/>
                </a:cubicBezTo>
                <a:lnTo>
                  <a:pt x="325" y="367"/>
                </a:lnTo>
                <a:cubicBezTo>
                  <a:pt x="325" y="247"/>
                  <a:pt x="325" y="247"/>
                  <a:pt x="325" y="247"/>
                </a:cubicBezTo>
                <a:lnTo>
                  <a:pt x="325" y="247"/>
                </a:lnTo>
                <a:cubicBezTo>
                  <a:pt x="325" y="106"/>
                  <a:pt x="325" y="106"/>
                  <a:pt x="325" y="106"/>
                </a:cubicBezTo>
                <a:lnTo>
                  <a:pt x="325" y="106"/>
                </a:lnTo>
                <a:cubicBezTo>
                  <a:pt x="325" y="28"/>
                  <a:pt x="325" y="28"/>
                  <a:pt x="325" y="28"/>
                </a:cubicBezTo>
                <a:cubicBezTo>
                  <a:pt x="325" y="14"/>
                  <a:pt x="339" y="0"/>
                  <a:pt x="353" y="0"/>
                </a:cubicBezTo>
                <a:cubicBezTo>
                  <a:pt x="374" y="0"/>
                  <a:pt x="381" y="14"/>
                  <a:pt x="381" y="28"/>
                </a:cubicBezTo>
                <a:cubicBezTo>
                  <a:pt x="381" y="212"/>
                  <a:pt x="381" y="212"/>
                  <a:pt x="381" y="212"/>
                </a:cubicBezTo>
                <a:cubicBezTo>
                  <a:pt x="381" y="276"/>
                  <a:pt x="381" y="276"/>
                  <a:pt x="381" y="276"/>
                </a:cubicBezTo>
                <a:lnTo>
                  <a:pt x="381" y="276"/>
                </a:lnTo>
                <a:cubicBezTo>
                  <a:pt x="381" y="332"/>
                  <a:pt x="381" y="332"/>
                  <a:pt x="381" y="332"/>
                </a:cubicBezTo>
                <a:cubicBezTo>
                  <a:pt x="381" y="502"/>
                  <a:pt x="381" y="502"/>
                  <a:pt x="381" y="502"/>
                </a:cubicBezTo>
                <a:cubicBezTo>
                  <a:pt x="417" y="466"/>
                  <a:pt x="417" y="466"/>
                  <a:pt x="417" y="466"/>
                </a:cubicBezTo>
                <a:lnTo>
                  <a:pt x="417" y="466"/>
                </a:lnTo>
                <a:cubicBezTo>
                  <a:pt x="424" y="459"/>
                  <a:pt x="431" y="452"/>
                  <a:pt x="438" y="452"/>
                </a:cubicBezTo>
                <a:cubicBezTo>
                  <a:pt x="459" y="452"/>
                  <a:pt x="466" y="466"/>
                  <a:pt x="466" y="480"/>
                </a:cubicBezTo>
                <a:cubicBezTo>
                  <a:pt x="466" y="488"/>
                  <a:pt x="466" y="495"/>
                  <a:pt x="459" y="502"/>
                </a:cubicBezTo>
                <a:close/>
                <a:moveTo>
                  <a:pt x="198" y="155"/>
                </a:moveTo>
                <a:lnTo>
                  <a:pt x="198" y="155"/>
                </a:lnTo>
                <a:cubicBezTo>
                  <a:pt x="183" y="155"/>
                  <a:pt x="176" y="148"/>
                  <a:pt x="176" y="141"/>
                </a:cubicBezTo>
                <a:lnTo>
                  <a:pt x="176" y="141"/>
                </a:lnTo>
                <a:cubicBezTo>
                  <a:pt x="141" y="106"/>
                  <a:pt x="141" y="106"/>
                  <a:pt x="141" y="106"/>
                </a:cubicBezTo>
                <a:cubicBezTo>
                  <a:pt x="141" y="276"/>
                  <a:pt x="141" y="276"/>
                  <a:pt x="141" y="276"/>
                </a:cubicBezTo>
                <a:lnTo>
                  <a:pt x="141" y="276"/>
                </a:lnTo>
                <a:cubicBezTo>
                  <a:pt x="141" y="332"/>
                  <a:pt x="141" y="332"/>
                  <a:pt x="141" y="332"/>
                </a:cubicBezTo>
                <a:cubicBezTo>
                  <a:pt x="141" y="396"/>
                  <a:pt x="141" y="396"/>
                  <a:pt x="141" y="396"/>
                </a:cubicBezTo>
                <a:cubicBezTo>
                  <a:pt x="141" y="580"/>
                  <a:pt x="141" y="580"/>
                  <a:pt x="141" y="580"/>
                </a:cubicBezTo>
                <a:cubicBezTo>
                  <a:pt x="141" y="594"/>
                  <a:pt x="127" y="608"/>
                  <a:pt x="113" y="608"/>
                </a:cubicBezTo>
                <a:cubicBezTo>
                  <a:pt x="92" y="608"/>
                  <a:pt x="85" y="594"/>
                  <a:pt x="85" y="580"/>
                </a:cubicBezTo>
                <a:cubicBezTo>
                  <a:pt x="85" y="502"/>
                  <a:pt x="85" y="502"/>
                  <a:pt x="85" y="502"/>
                </a:cubicBezTo>
                <a:lnTo>
                  <a:pt x="85" y="502"/>
                </a:lnTo>
                <a:cubicBezTo>
                  <a:pt x="85" y="360"/>
                  <a:pt x="85" y="360"/>
                  <a:pt x="85" y="360"/>
                </a:cubicBezTo>
                <a:lnTo>
                  <a:pt x="85" y="360"/>
                </a:lnTo>
                <a:cubicBezTo>
                  <a:pt x="85" y="240"/>
                  <a:pt x="85" y="240"/>
                  <a:pt x="85" y="240"/>
                </a:cubicBezTo>
                <a:lnTo>
                  <a:pt x="85" y="240"/>
                </a:lnTo>
                <a:cubicBezTo>
                  <a:pt x="85" y="106"/>
                  <a:pt x="85" y="106"/>
                  <a:pt x="85" y="106"/>
                </a:cubicBezTo>
                <a:cubicBezTo>
                  <a:pt x="49" y="141"/>
                  <a:pt x="49" y="141"/>
                  <a:pt x="49" y="141"/>
                </a:cubicBezTo>
                <a:lnTo>
                  <a:pt x="49" y="141"/>
                </a:lnTo>
                <a:cubicBezTo>
                  <a:pt x="42" y="148"/>
                  <a:pt x="35" y="155"/>
                  <a:pt x="28" y="155"/>
                </a:cubicBezTo>
                <a:cubicBezTo>
                  <a:pt x="7" y="155"/>
                  <a:pt x="0" y="141"/>
                  <a:pt x="0" y="127"/>
                </a:cubicBezTo>
                <a:cubicBezTo>
                  <a:pt x="0" y="120"/>
                  <a:pt x="0" y="113"/>
                  <a:pt x="7" y="106"/>
                </a:cubicBezTo>
                <a:lnTo>
                  <a:pt x="7" y="106"/>
                </a:lnTo>
                <a:cubicBezTo>
                  <a:pt x="92" y="14"/>
                  <a:pt x="92" y="14"/>
                  <a:pt x="92" y="14"/>
                </a:cubicBezTo>
                <a:lnTo>
                  <a:pt x="92" y="14"/>
                </a:lnTo>
                <a:cubicBezTo>
                  <a:pt x="92" y="7"/>
                  <a:pt x="99" y="0"/>
                  <a:pt x="113" y="0"/>
                </a:cubicBezTo>
                <a:cubicBezTo>
                  <a:pt x="120" y="0"/>
                  <a:pt x="127" y="7"/>
                  <a:pt x="134" y="14"/>
                </a:cubicBezTo>
                <a:lnTo>
                  <a:pt x="134" y="14"/>
                </a:lnTo>
                <a:cubicBezTo>
                  <a:pt x="219" y="106"/>
                  <a:pt x="219" y="106"/>
                  <a:pt x="219" y="106"/>
                </a:cubicBezTo>
                <a:lnTo>
                  <a:pt x="219" y="106"/>
                </a:lnTo>
                <a:cubicBezTo>
                  <a:pt x="219" y="113"/>
                  <a:pt x="226" y="120"/>
                  <a:pt x="226" y="127"/>
                </a:cubicBezTo>
                <a:cubicBezTo>
                  <a:pt x="226" y="141"/>
                  <a:pt x="212" y="155"/>
                  <a:pt x="198" y="15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 name="Freeform 84"/>
          <p:cNvSpPr>
            <a:spLocks noChangeArrowheads="1"/>
          </p:cNvSpPr>
          <p:nvPr userDrawn="1"/>
        </p:nvSpPr>
        <p:spPr bwMode="auto">
          <a:xfrm>
            <a:off x="263295" y="2279330"/>
            <a:ext cx="579814" cy="448733"/>
          </a:xfrm>
          <a:custGeom>
            <a:avLst/>
            <a:gdLst>
              <a:gd name="T0" fmla="*/ 594 w 602"/>
              <a:gd name="T1" fmla="*/ 134 h 467"/>
              <a:gd name="T2" fmla="*/ 502 w 602"/>
              <a:gd name="T3" fmla="*/ 219 h 467"/>
              <a:gd name="T4" fmla="*/ 481 w 602"/>
              <a:gd name="T5" fmla="*/ 226 h 467"/>
              <a:gd name="T6" fmla="*/ 459 w 602"/>
              <a:gd name="T7" fmla="*/ 176 h 467"/>
              <a:gd name="T8" fmla="*/ 502 w 602"/>
              <a:gd name="T9" fmla="*/ 141 h 467"/>
              <a:gd name="T10" fmla="*/ 332 w 602"/>
              <a:gd name="T11" fmla="*/ 141 h 467"/>
              <a:gd name="T12" fmla="*/ 276 w 602"/>
              <a:gd name="T13" fmla="*/ 141 h 467"/>
              <a:gd name="T14" fmla="*/ 28 w 602"/>
              <a:gd name="T15" fmla="*/ 141 h 467"/>
              <a:gd name="T16" fmla="*/ 28 w 602"/>
              <a:gd name="T17" fmla="*/ 84 h 467"/>
              <a:gd name="T18" fmla="*/ 99 w 602"/>
              <a:gd name="T19" fmla="*/ 84 h 467"/>
              <a:gd name="T20" fmla="*/ 247 w 602"/>
              <a:gd name="T21" fmla="*/ 84 h 467"/>
              <a:gd name="T22" fmla="*/ 368 w 602"/>
              <a:gd name="T23" fmla="*/ 84 h 467"/>
              <a:gd name="T24" fmla="*/ 459 w 602"/>
              <a:gd name="T25" fmla="*/ 49 h 467"/>
              <a:gd name="T26" fmla="*/ 452 w 602"/>
              <a:gd name="T27" fmla="*/ 28 h 467"/>
              <a:gd name="T28" fmla="*/ 502 w 602"/>
              <a:gd name="T29" fmla="*/ 7 h 467"/>
              <a:gd name="T30" fmla="*/ 594 w 602"/>
              <a:gd name="T31" fmla="*/ 91 h 467"/>
              <a:gd name="T32" fmla="*/ 601 w 602"/>
              <a:gd name="T33" fmla="*/ 113 h 467"/>
              <a:gd name="T34" fmla="*/ 7 w 602"/>
              <a:gd name="T35" fmla="*/ 332 h 467"/>
              <a:gd name="T36" fmla="*/ 7 w 602"/>
              <a:gd name="T37" fmla="*/ 332 h 467"/>
              <a:gd name="T38" fmla="*/ 106 w 602"/>
              <a:gd name="T39" fmla="*/ 247 h 467"/>
              <a:gd name="T40" fmla="*/ 148 w 602"/>
              <a:gd name="T41" fmla="*/ 268 h 467"/>
              <a:gd name="T42" fmla="*/ 141 w 602"/>
              <a:gd name="T43" fmla="*/ 289 h 467"/>
              <a:gd name="T44" fmla="*/ 233 w 602"/>
              <a:gd name="T45" fmla="*/ 325 h 467"/>
              <a:gd name="T46" fmla="*/ 361 w 602"/>
              <a:gd name="T47" fmla="*/ 325 h 467"/>
              <a:gd name="T48" fmla="*/ 502 w 602"/>
              <a:gd name="T49" fmla="*/ 325 h 467"/>
              <a:gd name="T50" fmla="*/ 572 w 602"/>
              <a:gd name="T51" fmla="*/ 325 h 467"/>
              <a:gd name="T52" fmla="*/ 572 w 602"/>
              <a:gd name="T53" fmla="*/ 381 h 467"/>
              <a:gd name="T54" fmla="*/ 332 w 602"/>
              <a:gd name="T55" fmla="*/ 381 h 467"/>
              <a:gd name="T56" fmla="*/ 276 w 602"/>
              <a:gd name="T57" fmla="*/ 381 h 467"/>
              <a:gd name="T58" fmla="*/ 99 w 602"/>
              <a:gd name="T59" fmla="*/ 381 h 467"/>
              <a:gd name="T60" fmla="*/ 141 w 602"/>
              <a:gd name="T61" fmla="*/ 417 h 467"/>
              <a:gd name="T62" fmla="*/ 120 w 602"/>
              <a:gd name="T63" fmla="*/ 466 h 467"/>
              <a:gd name="T64" fmla="*/ 106 w 602"/>
              <a:gd name="T65" fmla="*/ 459 h 467"/>
              <a:gd name="T66" fmla="*/ 7 w 602"/>
              <a:gd name="T67" fmla="*/ 374 h 467"/>
              <a:gd name="T68" fmla="*/ 7 w 602"/>
              <a:gd name="T69" fmla="*/ 33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467">
                <a:moveTo>
                  <a:pt x="594" y="134"/>
                </a:moveTo>
                <a:lnTo>
                  <a:pt x="594" y="134"/>
                </a:lnTo>
                <a:lnTo>
                  <a:pt x="594" y="134"/>
                </a:lnTo>
                <a:cubicBezTo>
                  <a:pt x="502" y="219"/>
                  <a:pt x="502" y="219"/>
                  <a:pt x="502" y="219"/>
                </a:cubicBezTo>
                <a:lnTo>
                  <a:pt x="502" y="219"/>
                </a:lnTo>
                <a:cubicBezTo>
                  <a:pt x="495" y="219"/>
                  <a:pt x="488" y="226"/>
                  <a:pt x="481" y="226"/>
                </a:cubicBezTo>
                <a:cubicBezTo>
                  <a:pt x="467" y="226"/>
                  <a:pt x="452" y="212"/>
                  <a:pt x="452" y="198"/>
                </a:cubicBezTo>
                <a:cubicBezTo>
                  <a:pt x="452" y="183"/>
                  <a:pt x="459" y="176"/>
                  <a:pt x="459" y="176"/>
                </a:cubicBezTo>
                <a:lnTo>
                  <a:pt x="459" y="176"/>
                </a:lnTo>
                <a:cubicBezTo>
                  <a:pt x="502" y="141"/>
                  <a:pt x="502" y="141"/>
                  <a:pt x="502" y="141"/>
                </a:cubicBezTo>
                <a:cubicBezTo>
                  <a:pt x="332" y="141"/>
                  <a:pt x="332" y="141"/>
                  <a:pt x="332" y="141"/>
                </a:cubicBezTo>
                <a:lnTo>
                  <a:pt x="332" y="141"/>
                </a:lnTo>
                <a:cubicBezTo>
                  <a:pt x="276" y="141"/>
                  <a:pt x="276" y="141"/>
                  <a:pt x="276" y="141"/>
                </a:cubicBezTo>
                <a:lnTo>
                  <a:pt x="276" y="141"/>
                </a:lnTo>
                <a:cubicBezTo>
                  <a:pt x="205" y="141"/>
                  <a:pt x="205" y="141"/>
                  <a:pt x="205" y="141"/>
                </a:cubicBezTo>
                <a:cubicBezTo>
                  <a:pt x="28" y="141"/>
                  <a:pt x="28" y="141"/>
                  <a:pt x="28" y="141"/>
                </a:cubicBezTo>
                <a:cubicBezTo>
                  <a:pt x="14" y="141"/>
                  <a:pt x="0" y="127"/>
                  <a:pt x="0" y="113"/>
                </a:cubicBezTo>
                <a:cubicBezTo>
                  <a:pt x="0" y="91"/>
                  <a:pt x="14" y="84"/>
                  <a:pt x="28" y="84"/>
                </a:cubicBezTo>
                <a:cubicBezTo>
                  <a:pt x="99" y="84"/>
                  <a:pt x="99" y="84"/>
                  <a:pt x="99" y="84"/>
                </a:cubicBezTo>
                <a:lnTo>
                  <a:pt x="99" y="84"/>
                </a:lnTo>
                <a:cubicBezTo>
                  <a:pt x="247" y="84"/>
                  <a:pt x="247" y="84"/>
                  <a:pt x="247" y="84"/>
                </a:cubicBezTo>
                <a:lnTo>
                  <a:pt x="247" y="84"/>
                </a:lnTo>
                <a:cubicBezTo>
                  <a:pt x="368" y="84"/>
                  <a:pt x="368" y="84"/>
                  <a:pt x="368" y="84"/>
                </a:cubicBezTo>
                <a:lnTo>
                  <a:pt x="368" y="84"/>
                </a:lnTo>
                <a:cubicBezTo>
                  <a:pt x="502" y="84"/>
                  <a:pt x="502" y="84"/>
                  <a:pt x="502" y="84"/>
                </a:cubicBezTo>
                <a:cubicBezTo>
                  <a:pt x="459" y="49"/>
                  <a:pt x="459" y="49"/>
                  <a:pt x="459" y="49"/>
                </a:cubicBezTo>
                <a:lnTo>
                  <a:pt x="459" y="49"/>
                </a:lnTo>
                <a:cubicBezTo>
                  <a:pt x="459" y="42"/>
                  <a:pt x="452" y="35"/>
                  <a:pt x="452" y="28"/>
                </a:cubicBezTo>
                <a:cubicBezTo>
                  <a:pt x="452" y="7"/>
                  <a:pt x="467" y="0"/>
                  <a:pt x="481" y="0"/>
                </a:cubicBezTo>
                <a:cubicBezTo>
                  <a:pt x="488" y="0"/>
                  <a:pt x="495" y="0"/>
                  <a:pt x="502" y="7"/>
                </a:cubicBezTo>
                <a:lnTo>
                  <a:pt x="502" y="7"/>
                </a:lnTo>
                <a:cubicBezTo>
                  <a:pt x="594" y="91"/>
                  <a:pt x="594" y="91"/>
                  <a:pt x="594" y="91"/>
                </a:cubicBezTo>
                <a:lnTo>
                  <a:pt x="594" y="91"/>
                </a:lnTo>
                <a:cubicBezTo>
                  <a:pt x="601" y="91"/>
                  <a:pt x="601" y="98"/>
                  <a:pt x="601" y="113"/>
                </a:cubicBezTo>
                <a:cubicBezTo>
                  <a:pt x="601" y="120"/>
                  <a:pt x="601" y="127"/>
                  <a:pt x="594" y="134"/>
                </a:cubicBezTo>
                <a:close/>
                <a:moveTo>
                  <a:pt x="7" y="332"/>
                </a:moveTo>
                <a:lnTo>
                  <a:pt x="7" y="332"/>
                </a:lnTo>
                <a:lnTo>
                  <a:pt x="7" y="332"/>
                </a:lnTo>
                <a:cubicBezTo>
                  <a:pt x="106" y="247"/>
                  <a:pt x="106" y="247"/>
                  <a:pt x="106" y="247"/>
                </a:cubicBezTo>
                <a:lnTo>
                  <a:pt x="106" y="247"/>
                </a:lnTo>
                <a:cubicBezTo>
                  <a:pt x="106" y="247"/>
                  <a:pt x="113" y="240"/>
                  <a:pt x="120" y="240"/>
                </a:cubicBezTo>
                <a:cubicBezTo>
                  <a:pt x="141" y="240"/>
                  <a:pt x="148" y="254"/>
                  <a:pt x="148" y="268"/>
                </a:cubicBezTo>
                <a:cubicBezTo>
                  <a:pt x="148" y="282"/>
                  <a:pt x="148" y="289"/>
                  <a:pt x="141" y="289"/>
                </a:cubicBezTo>
                <a:lnTo>
                  <a:pt x="141" y="289"/>
                </a:lnTo>
                <a:cubicBezTo>
                  <a:pt x="99" y="325"/>
                  <a:pt x="99" y="325"/>
                  <a:pt x="99" y="325"/>
                </a:cubicBezTo>
                <a:cubicBezTo>
                  <a:pt x="233" y="325"/>
                  <a:pt x="233" y="325"/>
                  <a:pt x="233" y="325"/>
                </a:cubicBezTo>
                <a:lnTo>
                  <a:pt x="233" y="325"/>
                </a:lnTo>
                <a:cubicBezTo>
                  <a:pt x="361" y="325"/>
                  <a:pt x="361" y="325"/>
                  <a:pt x="361" y="325"/>
                </a:cubicBezTo>
                <a:lnTo>
                  <a:pt x="361" y="325"/>
                </a:lnTo>
                <a:cubicBezTo>
                  <a:pt x="502" y="325"/>
                  <a:pt x="502" y="325"/>
                  <a:pt x="502" y="325"/>
                </a:cubicBezTo>
                <a:lnTo>
                  <a:pt x="502" y="325"/>
                </a:lnTo>
                <a:cubicBezTo>
                  <a:pt x="572" y="325"/>
                  <a:pt x="572" y="325"/>
                  <a:pt x="572" y="325"/>
                </a:cubicBezTo>
                <a:cubicBezTo>
                  <a:pt x="594" y="325"/>
                  <a:pt x="601" y="339"/>
                  <a:pt x="601" y="353"/>
                </a:cubicBezTo>
                <a:cubicBezTo>
                  <a:pt x="601" y="374"/>
                  <a:pt x="594" y="381"/>
                  <a:pt x="572" y="381"/>
                </a:cubicBezTo>
                <a:cubicBezTo>
                  <a:pt x="396" y="381"/>
                  <a:pt x="396" y="381"/>
                  <a:pt x="396" y="381"/>
                </a:cubicBezTo>
                <a:cubicBezTo>
                  <a:pt x="332" y="381"/>
                  <a:pt x="332" y="381"/>
                  <a:pt x="332" y="381"/>
                </a:cubicBezTo>
                <a:lnTo>
                  <a:pt x="332" y="381"/>
                </a:lnTo>
                <a:cubicBezTo>
                  <a:pt x="276" y="381"/>
                  <a:pt x="276" y="381"/>
                  <a:pt x="276" y="381"/>
                </a:cubicBezTo>
                <a:lnTo>
                  <a:pt x="276" y="381"/>
                </a:lnTo>
                <a:cubicBezTo>
                  <a:pt x="99" y="381"/>
                  <a:pt x="99" y="381"/>
                  <a:pt x="99" y="381"/>
                </a:cubicBezTo>
                <a:cubicBezTo>
                  <a:pt x="141" y="417"/>
                  <a:pt x="141" y="417"/>
                  <a:pt x="141" y="417"/>
                </a:cubicBezTo>
                <a:lnTo>
                  <a:pt x="141" y="417"/>
                </a:lnTo>
                <a:cubicBezTo>
                  <a:pt x="148" y="424"/>
                  <a:pt x="148" y="431"/>
                  <a:pt x="148" y="438"/>
                </a:cubicBezTo>
                <a:cubicBezTo>
                  <a:pt x="148" y="459"/>
                  <a:pt x="141" y="466"/>
                  <a:pt x="120" y="466"/>
                </a:cubicBezTo>
                <a:cubicBezTo>
                  <a:pt x="113" y="466"/>
                  <a:pt x="106" y="466"/>
                  <a:pt x="106" y="459"/>
                </a:cubicBezTo>
                <a:lnTo>
                  <a:pt x="106" y="459"/>
                </a:lnTo>
                <a:cubicBezTo>
                  <a:pt x="7" y="374"/>
                  <a:pt x="7" y="374"/>
                  <a:pt x="7" y="374"/>
                </a:cubicBezTo>
                <a:lnTo>
                  <a:pt x="7" y="374"/>
                </a:lnTo>
                <a:cubicBezTo>
                  <a:pt x="7" y="374"/>
                  <a:pt x="0" y="367"/>
                  <a:pt x="0" y="353"/>
                </a:cubicBezTo>
                <a:cubicBezTo>
                  <a:pt x="0" y="346"/>
                  <a:pt x="7" y="339"/>
                  <a:pt x="7" y="33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1" name="Freeform 88"/>
          <p:cNvSpPr>
            <a:spLocks noChangeArrowheads="1"/>
          </p:cNvSpPr>
          <p:nvPr userDrawn="1"/>
        </p:nvSpPr>
        <p:spPr bwMode="auto">
          <a:xfrm>
            <a:off x="8368016" y="1204063"/>
            <a:ext cx="575583" cy="579965"/>
          </a:xfrm>
          <a:custGeom>
            <a:avLst/>
            <a:gdLst>
              <a:gd name="T0" fmla="*/ 572 w 601"/>
              <a:gd name="T1" fmla="*/ 601 h 602"/>
              <a:gd name="T2" fmla="*/ 572 w 601"/>
              <a:gd name="T3" fmla="*/ 601 h 602"/>
              <a:gd name="T4" fmla="*/ 459 w 601"/>
              <a:gd name="T5" fmla="*/ 601 h 602"/>
              <a:gd name="T6" fmla="*/ 459 w 601"/>
              <a:gd name="T7" fmla="*/ 601 h 602"/>
              <a:gd name="T8" fmla="*/ 431 w 601"/>
              <a:gd name="T9" fmla="*/ 572 h 602"/>
              <a:gd name="T10" fmla="*/ 459 w 601"/>
              <a:gd name="T11" fmla="*/ 544 h 602"/>
              <a:gd name="T12" fmla="*/ 459 w 601"/>
              <a:gd name="T13" fmla="*/ 544 h 602"/>
              <a:gd name="T14" fmla="*/ 544 w 601"/>
              <a:gd name="T15" fmla="*/ 544 h 602"/>
              <a:gd name="T16" fmla="*/ 544 w 601"/>
              <a:gd name="T17" fmla="*/ 459 h 602"/>
              <a:gd name="T18" fmla="*/ 544 w 601"/>
              <a:gd name="T19" fmla="*/ 459 h 602"/>
              <a:gd name="T20" fmla="*/ 572 w 601"/>
              <a:gd name="T21" fmla="*/ 431 h 602"/>
              <a:gd name="T22" fmla="*/ 600 w 601"/>
              <a:gd name="T23" fmla="*/ 459 h 602"/>
              <a:gd name="T24" fmla="*/ 600 w 601"/>
              <a:gd name="T25" fmla="*/ 459 h 602"/>
              <a:gd name="T26" fmla="*/ 600 w 601"/>
              <a:gd name="T27" fmla="*/ 572 h 602"/>
              <a:gd name="T28" fmla="*/ 572 w 601"/>
              <a:gd name="T29" fmla="*/ 601 h 602"/>
              <a:gd name="T30" fmla="*/ 85 w 601"/>
              <a:gd name="T31" fmla="*/ 85 h 602"/>
              <a:gd name="T32" fmla="*/ 85 w 601"/>
              <a:gd name="T33" fmla="*/ 85 h 602"/>
              <a:gd name="T34" fmla="*/ 516 w 601"/>
              <a:gd name="T35" fmla="*/ 85 h 602"/>
              <a:gd name="T36" fmla="*/ 516 w 601"/>
              <a:gd name="T37" fmla="*/ 516 h 602"/>
              <a:gd name="T38" fmla="*/ 85 w 601"/>
              <a:gd name="T39" fmla="*/ 516 h 602"/>
              <a:gd name="T40" fmla="*/ 85 w 601"/>
              <a:gd name="T41" fmla="*/ 85 h 602"/>
              <a:gd name="T42" fmla="*/ 141 w 601"/>
              <a:gd name="T43" fmla="*/ 459 h 602"/>
              <a:gd name="T44" fmla="*/ 141 w 601"/>
              <a:gd name="T45" fmla="*/ 459 h 602"/>
              <a:gd name="T46" fmla="*/ 459 w 601"/>
              <a:gd name="T47" fmla="*/ 459 h 602"/>
              <a:gd name="T48" fmla="*/ 459 w 601"/>
              <a:gd name="T49" fmla="*/ 141 h 602"/>
              <a:gd name="T50" fmla="*/ 141 w 601"/>
              <a:gd name="T51" fmla="*/ 141 h 602"/>
              <a:gd name="T52" fmla="*/ 141 w 601"/>
              <a:gd name="T53" fmla="*/ 459 h 602"/>
              <a:gd name="T54" fmla="*/ 141 w 601"/>
              <a:gd name="T55" fmla="*/ 56 h 602"/>
              <a:gd name="T56" fmla="*/ 141 w 601"/>
              <a:gd name="T57" fmla="*/ 56 h 602"/>
              <a:gd name="T58" fmla="*/ 141 w 601"/>
              <a:gd name="T59" fmla="*/ 56 h 602"/>
              <a:gd name="T60" fmla="*/ 56 w 601"/>
              <a:gd name="T61" fmla="*/ 56 h 602"/>
              <a:gd name="T62" fmla="*/ 56 w 601"/>
              <a:gd name="T63" fmla="*/ 141 h 602"/>
              <a:gd name="T64" fmla="*/ 56 w 601"/>
              <a:gd name="T65" fmla="*/ 141 h 602"/>
              <a:gd name="T66" fmla="*/ 28 w 601"/>
              <a:gd name="T67" fmla="*/ 169 h 602"/>
              <a:gd name="T68" fmla="*/ 0 w 601"/>
              <a:gd name="T69" fmla="*/ 141 h 602"/>
              <a:gd name="T70" fmla="*/ 0 w 601"/>
              <a:gd name="T71" fmla="*/ 141 h 602"/>
              <a:gd name="T72" fmla="*/ 0 w 601"/>
              <a:gd name="T73" fmla="*/ 28 h 602"/>
              <a:gd name="T74" fmla="*/ 28 w 601"/>
              <a:gd name="T75" fmla="*/ 0 h 602"/>
              <a:gd name="T76" fmla="*/ 141 w 601"/>
              <a:gd name="T77" fmla="*/ 0 h 602"/>
              <a:gd name="T78" fmla="*/ 141 w 601"/>
              <a:gd name="T79" fmla="*/ 0 h 602"/>
              <a:gd name="T80" fmla="*/ 169 w 601"/>
              <a:gd name="T81" fmla="*/ 28 h 602"/>
              <a:gd name="T82" fmla="*/ 141 w 601"/>
              <a:gd name="T83" fmla="*/ 5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602">
                <a:moveTo>
                  <a:pt x="572" y="601"/>
                </a:moveTo>
                <a:lnTo>
                  <a:pt x="572" y="601"/>
                </a:lnTo>
                <a:cubicBezTo>
                  <a:pt x="459" y="601"/>
                  <a:pt x="459" y="601"/>
                  <a:pt x="459" y="601"/>
                </a:cubicBezTo>
                <a:lnTo>
                  <a:pt x="459" y="601"/>
                </a:lnTo>
                <a:cubicBezTo>
                  <a:pt x="445" y="601"/>
                  <a:pt x="431" y="593"/>
                  <a:pt x="431" y="572"/>
                </a:cubicBezTo>
                <a:cubicBezTo>
                  <a:pt x="431" y="558"/>
                  <a:pt x="445" y="544"/>
                  <a:pt x="459" y="544"/>
                </a:cubicBezTo>
                <a:lnTo>
                  <a:pt x="459" y="544"/>
                </a:lnTo>
                <a:cubicBezTo>
                  <a:pt x="544" y="544"/>
                  <a:pt x="544" y="544"/>
                  <a:pt x="544" y="544"/>
                </a:cubicBezTo>
                <a:cubicBezTo>
                  <a:pt x="544" y="459"/>
                  <a:pt x="544" y="459"/>
                  <a:pt x="544" y="459"/>
                </a:cubicBezTo>
                <a:lnTo>
                  <a:pt x="544" y="459"/>
                </a:lnTo>
                <a:cubicBezTo>
                  <a:pt x="544" y="445"/>
                  <a:pt x="558" y="431"/>
                  <a:pt x="572" y="431"/>
                </a:cubicBezTo>
                <a:cubicBezTo>
                  <a:pt x="586" y="431"/>
                  <a:pt x="600" y="445"/>
                  <a:pt x="600" y="459"/>
                </a:cubicBezTo>
                <a:lnTo>
                  <a:pt x="600" y="459"/>
                </a:lnTo>
                <a:cubicBezTo>
                  <a:pt x="600" y="572"/>
                  <a:pt x="600" y="572"/>
                  <a:pt x="600" y="572"/>
                </a:cubicBezTo>
                <a:cubicBezTo>
                  <a:pt x="600" y="593"/>
                  <a:pt x="586" y="601"/>
                  <a:pt x="572" y="601"/>
                </a:cubicBezTo>
                <a:close/>
                <a:moveTo>
                  <a:pt x="85" y="85"/>
                </a:moveTo>
                <a:lnTo>
                  <a:pt x="85" y="85"/>
                </a:lnTo>
                <a:cubicBezTo>
                  <a:pt x="516" y="85"/>
                  <a:pt x="516" y="85"/>
                  <a:pt x="516" y="85"/>
                </a:cubicBezTo>
                <a:cubicBezTo>
                  <a:pt x="516" y="516"/>
                  <a:pt x="516" y="516"/>
                  <a:pt x="516" y="516"/>
                </a:cubicBezTo>
                <a:cubicBezTo>
                  <a:pt x="85" y="516"/>
                  <a:pt x="85" y="516"/>
                  <a:pt x="85" y="516"/>
                </a:cubicBezTo>
                <a:lnTo>
                  <a:pt x="85" y="85"/>
                </a:lnTo>
                <a:close/>
                <a:moveTo>
                  <a:pt x="141" y="459"/>
                </a:moveTo>
                <a:lnTo>
                  <a:pt x="141" y="459"/>
                </a:lnTo>
                <a:cubicBezTo>
                  <a:pt x="459" y="459"/>
                  <a:pt x="459" y="459"/>
                  <a:pt x="459" y="459"/>
                </a:cubicBezTo>
                <a:cubicBezTo>
                  <a:pt x="459" y="141"/>
                  <a:pt x="459" y="141"/>
                  <a:pt x="459" y="141"/>
                </a:cubicBezTo>
                <a:cubicBezTo>
                  <a:pt x="141" y="141"/>
                  <a:pt x="141" y="141"/>
                  <a:pt x="141" y="141"/>
                </a:cubicBezTo>
                <a:lnTo>
                  <a:pt x="141" y="459"/>
                </a:lnTo>
                <a:close/>
                <a:moveTo>
                  <a:pt x="141" y="56"/>
                </a:moveTo>
                <a:lnTo>
                  <a:pt x="141" y="56"/>
                </a:lnTo>
                <a:lnTo>
                  <a:pt x="141" y="56"/>
                </a:lnTo>
                <a:cubicBezTo>
                  <a:pt x="56" y="56"/>
                  <a:pt x="56" y="56"/>
                  <a:pt x="56" y="56"/>
                </a:cubicBezTo>
                <a:cubicBezTo>
                  <a:pt x="56" y="141"/>
                  <a:pt x="56" y="141"/>
                  <a:pt x="56" y="141"/>
                </a:cubicBezTo>
                <a:lnTo>
                  <a:pt x="56" y="141"/>
                </a:lnTo>
                <a:cubicBezTo>
                  <a:pt x="56" y="155"/>
                  <a:pt x="42" y="169"/>
                  <a:pt x="28" y="169"/>
                </a:cubicBezTo>
                <a:cubicBezTo>
                  <a:pt x="7" y="169"/>
                  <a:pt x="0" y="155"/>
                  <a:pt x="0" y="141"/>
                </a:cubicBezTo>
                <a:lnTo>
                  <a:pt x="0" y="141"/>
                </a:lnTo>
                <a:cubicBezTo>
                  <a:pt x="0" y="28"/>
                  <a:pt x="0" y="28"/>
                  <a:pt x="0" y="28"/>
                </a:cubicBezTo>
                <a:cubicBezTo>
                  <a:pt x="0" y="14"/>
                  <a:pt x="7" y="0"/>
                  <a:pt x="28" y="0"/>
                </a:cubicBezTo>
                <a:cubicBezTo>
                  <a:pt x="141" y="0"/>
                  <a:pt x="141" y="0"/>
                  <a:pt x="141" y="0"/>
                </a:cubicBezTo>
                <a:lnTo>
                  <a:pt x="141" y="0"/>
                </a:lnTo>
                <a:cubicBezTo>
                  <a:pt x="155" y="0"/>
                  <a:pt x="169" y="14"/>
                  <a:pt x="169" y="28"/>
                </a:cubicBezTo>
                <a:cubicBezTo>
                  <a:pt x="169" y="42"/>
                  <a:pt x="155" y="56"/>
                  <a:pt x="141" y="5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2" name="Freeform 89"/>
          <p:cNvSpPr>
            <a:spLocks noChangeArrowheads="1"/>
          </p:cNvSpPr>
          <p:nvPr userDrawn="1"/>
        </p:nvSpPr>
        <p:spPr bwMode="auto">
          <a:xfrm>
            <a:off x="7348050" y="1204063"/>
            <a:ext cx="584048" cy="579965"/>
          </a:xfrm>
          <a:custGeom>
            <a:avLst/>
            <a:gdLst>
              <a:gd name="T0" fmla="*/ 579 w 608"/>
              <a:gd name="T1" fmla="*/ 169 h 602"/>
              <a:gd name="T2" fmla="*/ 579 w 608"/>
              <a:gd name="T3" fmla="*/ 169 h 602"/>
              <a:gd name="T4" fmla="*/ 551 w 608"/>
              <a:gd name="T5" fmla="*/ 141 h 602"/>
              <a:gd name="T6" fmla="*/ 551 w 608"/>
              <a:gd name="T7" fmla="*/ 141 h 602"/>
              <a:gd name="T8" fmla="*/ 551 w 608"/>
              <a:gd name="T9" fmla="*/ 56 h 602"/>
              <a:gd name="T10" fmla="*/ 466 w 608"/>
              <a:gd name="T11" fmla="*/ 56 h 602"/>
              <a:gd name="T12" fmla="*/ 466 w 608"/>
              <a:gd name="T13" fmla="*/ 56 h 602"/>
              <a:gd name="T14" fmla="*/ 438 w 608"/>
              <a:gd name="T15" fmla="*/ 28 h 602"/>
              <a:gd name="T16" fmla="*/ 466 w 608"/>
              <a:gd name="T17" fmla="*/ 0 h 602"/>
              <a:gd name="T18" fmla="*/ 466 w 608"/>
              <a:gd name="T19" fmla="*/ 0 h 602"/>
              <a:gd name="T20" fmla="*/ 579 w 608"/>
              <a:gd name="T21" fmla="*/ 0 h 602"/>
              <a:gd name="T22" fmla="*/ 607 w 608"/>
              <a:gd name="T23" fmla="*/ 28 h 602"/>
              <a:gd name="T24" fmla="*/ 607 w 608"/>
              <a:gd name="T25" fmla="*/ 141 h 602"/>
              <a:gd name="T26" fmla="*/ 607 w 608"/>
              <a:gd name="T27" fmla="*/ 141 h 602"/>
              <a:gd name="T28" fmla="*/ 579 w 608"/>
              <a:gd name="T29" fmla="*/ 169 h 602"/>
              <a:gd name="T30" fmla="*/ 523 w 608"/>
              <a:gd name="T31" fmla="*/ 516 h 602"/>
              <a:gd name="T32" fmla="*/ 523 w 608"/>
              <a:gd name="T33" fmla="*/ 516 h 602"/>
              <a:gd name="T34" fmla="*/ 84 w 608"/>
              <a:gd name="T35" fmla="*/ 516 h 602"/>
              <a:gd name="T36" fmla="*/ 84 w 608"/>
              <a:gd name="T37" fmla="*/ 85 h 602"/>
              <a:gd name="T38" fmla="*/ 523 w 608"/>
              <a:gd name="T39" fmla="*/ 85 h 602"/>
              <a:gd name="T40" fmla="*/ 523 w 608"/>
              <a:gd name="T41" fmla="*/ 516 h 602"/>
              <a:gd name="T42" fmla="*/ 466 w 608"/>
              <a:gd name="T43" fmla="*/ 141 h 602"/>
              <a:gd name="T44" fmla="*/ 466 w 608"/>
              <a:gd name="T45" fmla="*/ 141 h 602"/>
              <a:gd name="T46" fmla="*/ 141 w 608"/>
              <a:gd name="T47" fmla="*/ 141 h 602"/>
              <a:gd name="T48" fmla="*/ 141 w 608"/>
              <a:gd name="T49" fmla="*/ 459 h 602"/>
              <a:gd name="T50" fmla="*/ 466 w 608"/>
              <a:gd name="T51" fmla="*/ 459 h 602"/>
              <a:gd name="T52" fmla="*/ 466 w 608"/>
              <a:gd name="T53" fmla="*/ 141 h 602"/>
              <a:gd name="T54" fmla="*/ 141 w 608"/>
              <a:gd name="T55" fmla="*/ 544 h 602"/>
              <a:gd name="T56" fmla="*/ 141 w 608"/>
              <a:gd name="T57" fmla="*/ 544 h 602"/>
              <a:gd name="T58" fmla="*/ 169 w 608"/>
              <a:gd name="T59" fmla="*/ 572 h 602"/>
              <a:gd name="T60" fmla="*/ 141 w 608"/>
              <a:gd name="T61" fmla="*/ 601 h 602"/>
              <a:gd name="T62" fmla="*/ 141 w 608"/>
              <a:gd name="T63" fmla="*/ 601 h 602"/>
              <a:gd name="T64" fmla="*/ 28 w 608"/>
              <a:gd name="T65" fmla="*/ 601 h 602"/>
              <a:gd name="T66" fmla="*/ 0 w 608"/>
              <a:gd name="T67" fmla="*/ 572 h 602"/>
              <a:gd name="T68" fmla="*/ 0 w 608"/>
              <a:gd name="T69" fmla="*/ 459 h 602"/>
              <a:gd name="T70" fmla="*/ 0 w 608"/>
              <a:gd name="T71" fmla="*/ 459 h 602"/>
              <a:gd name="T72" fmla="*/ 28 w 608"/>
              <a:gd name="T73" fmla="*/ 431 h 602"/>
              <a:gd name="T74" fmla="*/ 56 w 608"/>
              <a:gd name="T75" fmla="*/ 459 h 602"/>
              <a:gd name="T76" fmla="*/ 56 w 608"/>
              <a:gd name="T77" fmla="*/ 459 h 602"/>
              <a:gd name="T78" fmla="*/ 56 w 608"/>
              <a:gd name="T79" fmla="*/ 544 h 602"/>
              <a:gd name="T80" fmla="*/ 141 w 608"/>
              <a:gd name="T81"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8" h="602">
                <a:moveTo>
                  <a:pt x="579" y="169"/>
                </a:moveTo>
                <a:lnTo>
                  <a:pt x="579" y="169"/>
                </a:lnTo>
                <a:cubicBezTo>
                  <a:pt x="558" y="169"/>
                  <a:pt x="551" y="155"/>
                  <a:pt x="551" y="141"/>
                </a:cubicBezTo>
                <a:lnTo>
                  <a:pt x="551" y="141"/>
                </a:lnTo>
                <a:cubicBezTo>
                  <a:pt x="551" y="56"/>
                  <a:pt x="551" y="56"/>
                  <a:pt x="551" y="56"/>
                </a:cubicBezTo>
                <a:cubicBezTo>
                  <a:pt x="466" y="56"/>
                  <a:pt x="466" y="56"/>
                  <a:pt x="466" y="56"/>
                </a:cubicBezTo>
                <a:lnTo>
                  <a:pt x="466" y="56"/>
                </a:lnTo>
                <a:cubicBezTo>
                  <a:pt x="445" y="56"/>
                  <a:pt x="438" y="42"/>
                  <a:pt x="438" y="28"/>
                </a:cubicBezTo>
                <a:cubicBezTo>
                  <a:pt x="438" y="14"/>
                  <a:pt x="445" y="0"/>
                  <a:pt x="466" y="0"/>
                </a:cubicBezTo>
                <a:lnTo>
                  <a:pt x="466" y="0"/>
                </a:lnTo>
                <a:cubicBezTo>
                  <a:pt x="579" y="0"/>
                  <a:pt x="579" y="0"/>
                  <a:pt x="579" y="0"/>
                </a:cubicBezTo>
                <a:cubicBezTo>
                  <a:pt x="593" y="0"/>
                  <a:pt x="607" y="14"/>
                  <a:pt x="607" y="28"/>
                </a:cubicBezTo>
                <a:cubicBezTo>
                  <a:pt x="607" y="141"/>
                  <a:pt x="607" y="141"/>
                  <a:pt x="607" y="141"/>
                </a:cubicBezTo>
                <a:lnTo>
                  <a:pt x="607" y="141"/>
                </a:lnTo>
                <a:cubicBezTo>
                  <a:pt x="607" y="155"/>
                  <a:pt x="593" y="169"/>
                  <a:pt x="579" y="169"/>
                </a:cubicBezTo>
                <a:close/>
                <a:moveTo>
                  <a:pt x="523" y="516"/>
                </a:moveTo>
                <a:lnTo>
                  <a:pt x="523" y="516"/>
                </a:lnTo>
                <a:cubicBezTo>
                  <a:pt x="84" y="516"/>
                  <a:pt x="84" y="516"/>
                  <a:pt x="84" y="516"/>
                </a:cubicBezTo>
                <a:cubicBezTo>
                  <a:pt x="84" y="85"/>
                  <a:pt x="84" y="85"/>
                  <a:pt x="84" y="85"/>
                </a:cubicBezTo>
                <a:cubicBezTo>
                  <a:pt x="523" y="85"/>
                  <a:pt x="523" y="85"/>
                  <a:pt x="523" y="85"/>
                </a:cubicBezTo>
                <a:lnTo>
                  <a:pt x="523" y="516"/>
                </a:lnTo>
                <a:close/>
                <a:moveTo>
                  <a:pt x="466" y="141"/>
                </a:moveTo>
                <a:lnTo>
                  <a:pt x="466" y="141"/>
                </a:lnTo>
                <a:cubicBezTo>
                  <a:pt x="141" y="141"/>
                  <a:pt x="141" y="141"/>
                  <a:pt x="141" y="141"/>
                </a:cubicBezTo>
                <a:cubicBezTo>
                  <a:pt x="141" y="459"/>
                  <a:pt x="141" y="459"/>
                  <a:pt x="141" y="459"/>
                </a:cubicBezTo>
                <a:cubicBezTo>
                  <a:pt x="466" y="459"/>
                  <a:pt x="466" y="459"/>
                  <a:pt x="466" y="459"/>
                </a:cubicBezTo>
                <a:lnTo>
                  <a:pt x="466" y="141"/>
                </a:lnTo>
                <a:close/>
                <a:moveTo>
                  <a:pt x="141" y="544"/>
                </a:moveTo>
                <a:lnTo>
                  <a:pt x="141" y="544"/>
                </a:lnTo>
                <a:cubicBezTo>
                  <a:pt x="162" y="544"/>
                  <a:pt x="169" y="558"/>
                  <a:pt x="169" y="572"/>
                </a:cubicBezTo>
                <a:cubicBezTo>
                  <a:pt x="169" y="593"/>
                  <a:pt x="162" y="601"/>
                  <a:pt x="141" y="601"/>
                </a:cubicBezTo>
                <a:lnTo>
                  <a:pt x="141" y="601"/>
                </a:lnTo>
                <a:cubicBezTo>
                  <a:pt x="28" y="601"/>
                  <a:pt x="28" y="601"/>
                  <a:pt x="28" y="601"/>
                </a:cubicBezTo>
                <a:cubicBezTo>
                  <a:pt x="14" y="601"/>
                  <a:pt x="0" y="593"/>
                  <a:pt x="0" y="572"/>
                </a:cubicBezTo>
                <a:cubicBezTo>
                  <a:pt x="0" y="459"/>
                  <a:pt x="0" y="459"/>
                  <a:pt x="0" y="459"/>
                </a:cubicBezTo>
                <a:lnTo>
                  <a:pt x="0" y="459"/>
                </a:lnTo>
                <a:cubicBezTo>
                  <a:pt x="0" y="445"/>
                  <a:pt x="14" y="431"/>
                  <a:pt x="28" y="431"/>
                </a:cubicBezTo>
                <a:cubicBezTo>
                  <a:pt x="49" y="431"/>
                  <a:pt x="56" y="445"/>
                  <a:pt x="56" y="459"/>
                </a:cubicBezTo>
                <a:lnTo>
                  <a:pt x="56" y="459"/>
                </a:lnTo>
                <a:cubicBezTo>
                  <a:pt x="56" y="544"/>
                  <a:pt x="56" y="544"/>
                  <a:pt x="56" y="544"/>
                </a:cubicBezTo>
                <a:cubicBezTo>
                  <a:pt x="141" y="544"/>
                  <a:pt x="141" y="544"/>
                  <a:pt x="141" y="54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3" name="Freeform 90"/>
          <p:cNvSpPr>
            <a:spLocks noChangeArrowheads="1"/>
          </p:cNvSpPr>
          <p:nvPr userDrawn="1"/>
        </p:nvSpPr>
        <p:spPr bwMode="auto">
          <a:xfrm>
            <a:off x="6340780" y="1204063"/>
            <a:ext cx="575583" cy="579965"/>
          </a:xfrm>
          <a:custGeom>
            <a:avLst/>
            <a:gdLst>
              <a:gd name="T0" fmla="*/ 572 w 601"/>
              <a:gd name="T1" fmla="*/ 601 h 602"/>
              <a:gd name="T2" fmla="*/ 0 w 601"/>
              <a:gd name="T3" fmla="*/ 572 h 602"/>
              <a:gd name="T4" fmla="*/ 28 w 601"/>
              <a:gd name="T5" fmla="*/ 0 h 602"/>
              <a:gd name="T6" fmla="*/ 600 w 601"/>
              <a:gd name="T7" fmla="*/ 28 h 602"/>
              <a:gd name="T8" fmla="*/ 572 w 601"/>
              <a:gd name="T9" fmla="*/ 601 h 602"/>
              <a:gd name="T10" fmla="*/ 544 w 601"/>
              <a:gd name="T11" fmla="*/ 56 h 602"/>
              <a:gd name="T12" fmla="*/ 56 w 601"/>
              <a:gd name="T13" fmla="*/ 544 h 602"/>
              <a:gd name="T14" fmla="*/ 544 w 601"/>
              <a:gd name="T15" fmla="*/ 56 h 602"/>
              <a:gd name="T16" fmla="*/ 120 w 601"/>
              <a:gd name="T17" fmla="*/ 85 h 602"/>
              <a:gd name="T18" fmla="*/ 226 w 601"/>
              <a:gd name="T19" fmla="*/ 85 h 602"/>
              <a:gd name="T20" fmla="*/ 226 w 601"/>
              <a:gd name="T21" fmla="*/ 141 h 602"/>
              <a:gd name="T22" fmla="*/ 141 w 601"/>
              <a:gd name="T23" fmla="*/ 141 h 602"/>
              <a:gd name="T24" fmla="*/ 141 w 601"/>
              <a:gd name="T25" fmla="*/ 226 h 602"/>
              <a:gd name="T26" fmla="*/ 84 w 601"/>
              <a:gd name="T27" fmla="*/ 226 h 602"/>
              <a:gd name="T28" fmla="*/ 84 w 601"/>
              <a:gd name="T29" fmla="*/ 120 h 602"/>
              <a:gd name="T30" fmla="*/ 84 w 601"/>
              <a:gd name="T31" fmla="*/ 85 h 602"/>
              <a:gd name="T32" fmla="*/ 84 w 601"/>
              <a:gd name="T33" fmla="*/ 374 h 602"/>
              <a:gd name="T34" fmla="*/ 84 w 601"/>
              <a:gd name="T35" fmla="*/ 374 h 602"/>
              <a:gd name="T36" fmla="*/ 141 w 601"/>
              <a:gd name="T37" fmla="*/ 374 h 602"/>
              <a:gd name="T38" fmla="*/ 141 w 601"/>
              <a:gd name="T39" fmla="*/ 459 h 602"/>
              <a:gd name="T40" fmla="*/ 226 w 601"/>
              <a:gd name="T41" fmla="*/ 459 h 602"/>
              <a:gd name="T42" fmla="*/ 226 w 601"/>
              <a:gd name="T43" fmla="*/ 516 h 602"/>
              <a:gd name="T44" fmla="*/ 120 w 601"/>
              <a:gd name="T45" fmla="*/ 516 h 602"/>
              <a:gd name="T46" fmla="*/ 84 w 601"/>
              <a:gd name="T47" fmla="*/ 516 h 602"/>
              <a:gd name="T48" fmla="*/ 84 w 601"/>
              <a:gd name="T49" fmla="*/ 480 h 602"/>
              <a:gd name="T50" fmla="*/ 374 w 601"/>
              <a:gd name="T51" fmla="*/ 85 h 602"/>
              <a:gd name="T52" fmla="*/ 374 w 601"/>
              <a:gd name="T53" fmla="*/ 85 h 602"/>
              <a:gd name="T54" fmla="*/ 480 w 601"/>
              <a:gd name="T55" fmla="*/ 85 h 602"/>
              <a:gd name="T56" fmla="*/ 515 w 601"/>
              <a:gd name="T57" fmla="*/ 120 h 602"/>
              <a:gd name="T58" fmla="*/ 515 w 601"/>
              <a:gd name="T59" fmla="*/ 226 h 602"/>
              <a:gd name="T60" fmla="*/ 487 w 601"/>
              <a:gd name="T61" fmla="*/ 254 h 602"/>
              <a:gd name="T62" fmla="*/ 459 w 601"/>
              <a:gd name="T63" fmla="*/ 226 h 602"/>
              <a:gd name="T64" fmla="*/ 374 w 601"/>
              <a:gd name="T65" fmla="*/ 141 h 602"/>
              <a:gd name="T66" fmla="*/ 346 w 601"/>
              <a:gd name="T67" fmla="*/ 113 h 602"/>
              <a:gd name="T68" fmla="*/ 374 w 601"/>
              <a:gd name="T69" fmla="*/ 459 h 602"/>
              <a:gd name="T70" fmla="*/ 374 w 601"/>
              <a:gd name="T71" fmla="*/ 459 h 602"/>
              <a:gd name="T72" fmla="*/ 459 w 601"/>
              <a:gd name="T73" fmla="*/ 374 h 602"/>
              <a:gd name="T74" fmla="*/ 487 w 601"/>
              <a:gd name="T75" fmla="*/ 346 h 602"/>
              <a:gd name="T76" fmla="*/ 515 w 601"/>
              <a:gd name="T77" fmla="*/ 374 h 602"/>
              <a:gd name="T78" fmla="*/ 515 w 601"/>
              <a:gd name="T79" fmla="*/ 480 h 602"/>
              <a:gd name="T80" fmla="*/ 480 w 601"/>
              <a:gd name="T81" fmla="*/ 516 h 602"/>
              <a:gd name="T82" fmla="*/ 374 w 601"/>
              <a:gd name="T83" fmla="*/ 516 h 602"/>
              <a:gd name="T84" fmla="*/ 346 w 601"/>
              <a:gd name="T85" fmla="*/ 48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1" h="602">
                <a:moveTo>
                  <a:pt x="572" y="601"/>
                </a:moveTo>
                <a:lnTo>
                  <a:pt x="572" y="601"/>
                </a:lnTo>
                <a:cubicBezTo>
                  <a:pt x="28" y="601"/>
                  <a:pt x="28" y="601"/>
                  <a:pt x="28" y="601"/>
                </a:cubicBezTo>
                <a:cubicBezTo>
                  <a:pt x="14" y="601"/>
                  <a:pt x="0" y="593"/>
                  <a:pt x="0" y="572"/>
                </a:cubicBezTo>
                <a:cubicBezTo>
                  <a:pt x="0" y="28"/>
                  <a:pt x="0" y="28"/>
                  <a:pt x="0" y="28"/>
                </a:cubicBezTo>
                <a:cubicBezTo>
                  <a:pt x="0" y="14"/>
                  <a:pt x="14" y="0"/>
                  <a:pt x="28" y="0"/>
                </a:cubicBezTo>
                <a:cubicBezTo>
                  <a:pt x="572" y="0"/>
                  <a:pt x="572" y="0"/>
                  <a:pt x="572" y="0"/>
                </a:cubicBezTo>
                <a:cubicBezTo>
                  <a:pt x="593" y="0"/>
                  <a:pt x="600" y="14"/>
                  <a:pt x="600" y="28"/>
                </a:cubicBezTo>
                <a:cubicBezTo>
                  <a:pt x="600" y="572"/>
                  <a:pt x="600" y="572"/>
                  <a:pt x="600" y="572"/>
                </a:cubicBezTo>
                <a:cubicBezTo>
                  <a:pt x="600" y="593"/>
                  <a:pt x="593" y="601"/>
                  <a:pt x="572" y="601"/>
                </a:cubicBezTo>
                <a:close/>
                <a:moveTo>
                  <a:pt x="544" y="56"/>
                </a:moveTo>
                <a:lnTo>
                  <a:pt x="544" y="56"/>
                </a:lnTo>
                <a:cubicBezTo>
                  <a:pt x="56" y="56"/>
                  <a:pt x="56" y="56"/>
                  <a:pt x="56" y="56"/>
                </a:cubicBezTo>
                <a:cubicBezTo>
                  <a:pt x="56" y="544"/>
                  <a:pt x="56" y="544"/>
                  <a:pt x="56" y="544"/>
                </a:cubicBezTo>
                <a:cubicBezTo>
                  <a:pt x="544" y="544"/>
                  <a:pt x="544" y="544"/>
                  <a:pt x="544" y="544"/>
                </a:cubicBezTo>
                <a:lnTo>
                  <a:pt x="544" y="56"/>
                </a:lnTo>
                <a:close/>
                <a:moveTo>
                  <a:pt x="120" y="85"/>
                </a:moveTo>
                <a:lnTo>
                  <a:pt x="120" y="85"/>
                </a:lnTo>
                <a:cubicBezTo>
                  <a:pt x="226" y="85"/>
                  <a:pt x="226" y="85"/>
                  <a:pt x="226" y="85"/>
                </a:cubicBezTo>
                <a:lnTo>
                  <a:pt x="226" y="85"/>
                </a:lnTo>
                <a:cubicBezTo>
                  <a:pt x="240" y="85"/>
                  <a:pt x="254" y="99"/>
                  <a:pt x="254" y="113"/>
                </a:cubicBezTo>
                <a:cubicBezTo>
                  <a:pt x="254" y="127"/>
                  <a:pt x="240" y="141"/>
                  <a:pt x="226" y="141"/>
                </a:cubicBezTo>
                <a:lnTo>
                  <a:pt x="226" y="141"/>
                </a:lnTo>
                <a:cubicBezTo>
                  <a:pt x="141" y="141"/>
                  <a:pt x="141" y="141"/>
                  <a:pt x="141" y="141"/>
                </a:cubicBezTo>
                <a:cubicBezTo>
                  <a:pt x="141" y="226"/>
                  <a:pt x="141" y="226"/>
                  <a:pt x="141" y="226"/>
                </a:cubicBezTo>
                <a:lnTo>
                  <a:pt x="141" y="226"/>
                </a:lnTo>
                <a:cubicBezTo>
                  <a:pt x="141" y="240"/>
                  <a:pt x="127" y="254"/>
                  <a:pt x="113" y="254"/>
                </a:cubicBezTo>
                <a:cubicBezTo>
                  <a:pt x="99" y="254"/>
                  <a:pt x="84" y="240"/>
                  <a:pt x="84" y="226"/>
                </a:cubicBezTo>
                <a:lnTo>
                  <a:pt x="84" y="226"/>
                </a:lnTo>
                <a:cubicBezTo>
                  <a:pt x="84" y="120"/>
                  <a:pt x="84" y="120"/>
                  <a:pt x="84" y="120"/>
                </a:cubicBezTo>
                <a:lnTo>
                  <a:pt x="84" y="120"/>
                </a:lnTo>
                <a:cubicBezTo>
                  <a:pt x="84" y="85"/>
                  <a:pt x="84" y="85"/>
                  <a:pt x="84" y="85"/>
                </a:cubicBezTo>
                <a:cubicBezTo>
                  <a:pt x="120" y="85"/>
                  <a:pt x="120" y="85"/>
                  <a:pt x="120" y="85"/>
                </a:cubicBezTo>
                <a:close/>
                <a:moveTo>
                  <a:pt x="84" y="374"/>
                </a:moveTo>
                <a:lnTo>
                  <a:pt x="84" y="374"/>
                </a:lnTo>
                <a:lnTo>
                  <a:pt x="84" y="374"/>
                </a:lnTo>
                <a:cubicBezTo>
                  <a:pt x="84" y="360"/>
                  <a:pt x="99" y="346"/>
                  <a:pt x="113" y="346"/>
                </a:cubicBezTo>
                <a:cubicBezTo>
                  <a:pt x="127" y="346"/>
                  <a:pt x="141" y="360"/>
                  <a:pt x="141" y="374"/>
                </a:cubicBezTo>
                <a:lnTo>
                  <a:pt x="141" y="374"/>
                </a:lnTo>
                <a:cubicBezTo>
                  <a:pt x="141" y="459"/>
                  <a:pt x="141" y="459"/>
                  <a:pt x="141" y="459"/>
                </a:cubicBezTo>
                <a:cubicBezTo>
                  <a:pt x="226" y="459"/>
                  <a:pt x="226" y="459"/>
                  <a:pt x="226" y="459"/>
                </a:cubicBezTo>
                <a:lnTo>
                  <a:pt x="226" y="459"/>
                </a:lnTo>
                <a:cubicBezTo>
                  <a:pt x="240" y="459"/>
                  <a:pt x="254" y="473"/>
                  <a:pt x="254" y="487"/>
                </a:cubicBezTo>
                <a:cubicBezTo>
                  <a:pt x="254" y="509"/>
                  <a:pt x="240" y="516"/>
                  <a:pt x="226" y="516"/>
                </a:cubicBezTo>
                <a:lnTo>
                  <a:pt x="226" y="516"/>
                </a:lnTo>
                <a:cubicBezTo>
                  <a:pt x="120" y="516"/>
                  <a:pt x="120" y="516"/>
                  <a:pt x="120" y="516"/>
                </a:cubicBezTo>
                <a:lnTo>
                  <a:pt x="120" y="516"/>
                </a:lnTo>
                <a:cubicBezTo>
                  <a:pt x="84" y="516"/>
                  <a:pt x="84" y="516"/>
                  <a:pt x="84" y="516"/>
                </a:cubicBezTo>
                <a:cubicBezTo>
                  <a:pt x="84" y="480"/>
                  <a:pt x="84" y="480"/>
                  <a:pt x="84" y="480"/>
                </a:cubicBezTo>
                <a:lnTo>
                  <a:pt x="84" y="480"/>
                </a:lnTo>
                <a:lnTo>
                  <a:pt x="84" y="374"/>
                </a:lnTo>
                <a:close/>
                <a:moveTo>
                  <a:pt x="374" y="85"/>
                </a:moveTo>
                <a:lnTo>
                  <a:pt x="374" y="85"/>
                </a:lnTo>
                <a:lnTo>
                  <a:pt x="374" y="85"/>
                </a:lnTo>
                <a:cubicBezTo>
                  <a:pt x="480" y="85"/>
                  <a:pt x="480" y="85"/>
                  <a:pt x="480" y="85"/>
                </a:cubicBezTo>
                <a:lnTo>
                  <a:pt x="480" y="85"/>
                </a:lnTo>
                <a:cubicBezTo>
                  <a:pt x="515" y="85"/>
                  <a:pt x="515" y="85"/>
                  <a:pt x="515" y="85"/>
                </a:cubicBezTo>
                <a:cubicBezTo>
                  <a:pt x="515" y="120"/>
                  <a:pt x="515" y="120"/>
                  <a:pt x="515" y="120"/>
                </a:cubicBezTo>
                <a:lnTo>
                  <a:pt x="515" y="120"/>
                </a:lnTo>
                <a:cubicBezTo>
                  <a:pt x="515" y="226"/>
                  <a:pt x="515" y="226"/>
                  <a:pt x="515" y="226"/>
                </a:cubicBezTo>
                <a:lnTo>
                  <a:pt x="515" y="226"/>
                </a:lnTo>
                <a:cubicBezTo>
                  <a:pt x="515" y="240"/>
                  <a:pt x="508" y="254"/>
                  <a:pt x="487" y="254"/>
                </a:cubicBezTo>
                <a:cubicBezTo>
                  <a:pt x="473" y="254"/>
                  <a:pt x="459" y="240"/>
                  <a:pt x="459" y="226"/>
                </a:cubicBezTo>
                <a:lnTo>
                  <a:pt x="459" y="226"/>
                </a:lnTo>
                <a:cubicBezTo>
                  <a:pt x="459" y="141"/>
                  <a:pt x="459" y="141"/>
                  <a:pt x="459" y="141"/>
                </a:cubicBezTo>
                <a:cubicBezTo>
                  <a:pt x="374" y="141"/>
                  <a:pt x="374" y="141"/>
                  <a:pt x="374" y="141"/>
                </a:cubicBezTo>
                <a:lnTo>
                  <a:pt x="374" y="141"/>
                </a:lnTo>
                <a:cubicBezTo>
                  <a:pt x="360" y="141"/>
                  <a:pt x="346" y="127"/>
                  <a:pt x="346" y="113"/>
                </a:cubicBezTo>
                <a:cubicBezTo>
                  <a:pt x="346" y="99"/>
                  <a:pt x="360" y="85"/>
                  <a:pt x="374" y="85"/>
                </a:cubicBezTo>
                <a:close/>
                <a:moveTo>
                  <a:pt x="374" y="459"/>
                </a:moveTo>
                <a:lnTo>
                  <a:pt x="374" y="459"/>
                </a:lnTo>
                <a:lnTo>
                  <a:pt x="374" y="459"/>
                </a:lnTo>
                <a:cubicBezTo>
                  <a:pt x="459" y="459"/>
                  <a:pt x="459" y="459"/>
                  <a:pt x="459" y="459"/>
                </a:cubicBezTo>
                <a:cubicBezTo>
                  <a:pt x="459" y="374"/>
                  <a:pt x="459" y="374"/>
                  <a:pt x="459" y="374"/>
                </a:cubicBezTo>
                <a:lnTo>
                  <a:pt x="459" y="374"/>
                </a:lnTo>
                <a:cubicBezTo>
                  <a:pt x="459" y="360"/>
                  <a:pt x="473" y="346"/>
                  <a:pt x="487" y="346"/>
                </a:cubicBezTo>
                <a:cubicBezTo>
                  <a:pt x="508" y="346"/>
                  <a:pt x="515" y="360"/>
                  <a:pt x="515" y="374"/>
                </a:cubicBezTo>
                <a:lnTo>
                  <a:pt x="515" y="374"/>
                </a:lnTo>
                <a:cubicBezTo>
                  <a:pt x="515" y="480"/>
                  <a:pt x="515" y="480"/>
                  <a:pt x="515" y="480"/>
                </a:cubicBezTo>
                <a:lnTo>
                  <a:pt x="515" y="480"/>
                </a:lnTo>
                <a:cubicBezTo>
                  <a:pt x="515" y="516"/>
                  <a:pt x="515" y="516"/>
                  <a:pt x="515" y="516"/>
                </a:cubicBezTo>
                <a:cubicBezTo>
                  <a:pt x="480" y="516"/>
                  <a:pt x="480" y="516"/>
                  <a:pt x="480" y="516"/>
                </a:cubicBezTo>
                <a:lnTo>
                  <a:pt x="480" y="516"/>
                </a:lnTo>
                <a:cubicBezTo>
                  <a:pt x="374" y="516"/>
                  <a:pt x="374" y="516"/>
                  <a:pt x="374" y="516"/>
                </a:cubicBezTo>
                <a:lnTo>
                  <a:pt x="374" y="516"/>
                </a:lnTo>
                <a:cubicBezTo>
                  <a:pt x="360" y="516"/>
                  <a:pt x="346" y="509"/>
                  <a:pt x="346" y="487"/>
                </a:cubicBezTo>
                <a:cubicBezTo>
                  <a:pt x="346" y="473"/>
                  <a:pt x="360" y="459"/>
                  <a:pt x="374" y="45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4" name="Freeform 91"/>
          <p:cNvSpPr>
            <a:spLocks noChangeArrowheads="1"/>
          </p:cNvSpPr>
          <p:nvPr userDrawn="1"/>
        </p:nvSpPr>
        <p:spPr bwMode="auto">
          <a:xfrm>
            <a:off x="5329273" y="1204063"/>
            <a:ext cx="575583" cy="567267"/>
          </a:xfrm>
          <a:custGeom>
            <a:avLst/>
            <a:gdLst>
              <a:gd name="T0" fmla="*/ 572 w 601"/>
              <a:gd name="T1" fmla="*/ 601 h 602"/>
              <a:gd name="T2" fmla="*/ 572 w 601"/>
              <a:gd name="T3" fmla="*/ 601 h 602"/>
              <a:gd name="T4" fmla="*/ 28 w 601"/>
              <a:gd name="T5" fmla="*/ 601 h 602"/>
              <a:gd name="T6" fmla="*/ 0 w 601"/>
              <a:gd name="T7" fmla="*/ 572 h 602"/>
              <a:gd name="T8" fmla="*/ 0 w 601"/>
              <a:gd name="T9" fmla="*/ 28 h 602"/>
              <a:gd name="T10" fmla="*/ 28 w 601"/>
              <a:gd name="T11" fmla="*/ 0 h 602"/>
              <a:gd name="T12" fmla="*/ 572 w 601"/>
              <a:gd name="T13" fmla="*/ 0 h 602"/>
              <a:gd name="T14" fmla="*/ 600 w 601"/>
              <a:gd name="T15" fmla="*/ 28 h 602"/>
              <a:gd name="T16" fmla="*/ 600 w 601"/>
              <a:gd name="T17" fmla="*/ 572 h 602"/>
              <a:gd name="T18" fmla="*/ 572 w 601"/>
              <a:gd name="T19" fmla="*/ 601 h 602"/>
              <a:gd name="T20" fmla="*/ 544 w 601"/>
              <a:gd name="T21" fmla="*/ 56 h 602"/>
              <a:gd name="T22" fmla="*/ 544 w 601"/>
              <a:gd name="T23" fmla="*/ 56 h 602"/>
              <a:gd name="T24" fmla="*/ 56 w 601"/>
              <a:gd name="T25" fmla="*/ 56 h 602"/>
              <a:gd name="T26" fmla="*/ 56 w 601"/>
              <a:gd name="T27" fmla="*/ 544 h 602"/>
              <a:gd name="T28" fmla="*/ 544 w 601"/>
              <a:gd name="T29" fmla="*/ 544 h 602"/>
              <a:gd name="T30" fmla="*/ 544 w 601"/>
              <a:gd name="T31" fmla="*/ 56 h 602"/>
              <a:gd name="T32" fmla="*/ 169 w 601"/>
              <a:gd name="T33" fmla="*/ 198 h 602"/>
              <a:gd name="T34" fmla="*/ 169 w 601"/>
              <a:gd name="T35" fmla="*/ 198 h 602"/>
              <a:gd name="T36" fmla="*/ 197 w 601"/>
              <a:gd name="T37" fmla="*/ 169 h 602"/>
              <a:gd name="T38" fmla="*/ 211 w 601"/>
              <a:gd name="T39" fmla="*/ 176 h 602"/>
              <a:gd name="T40" fmla="*/ 296 w 601"/>
              <a:gd name="T41" fmla="*/ 261 h 602"/>
              <a:gd name="T42" fmla="*/ 381 w 601"/>
              <a:gd name="T43" fmla="*/ 176 h 602"/>
              <a:gd name="T44" fmla="*/ 402 w 601"/>
              <a:gd name="T45" fmla="*/ 169 h 602"/>
              <a:gd name="T46" fmla="*/ 431 w 601"/>
              <a:gd name="T47" fmla="*/ 198 h 602"/>
              <a:gd name="T48" fmla="*/ 424 w 601"/>
              <a:gd name="T49" fmla="*/ 219 h 602"/>
              <a:gd name="T50" fmla="*/ 339 w 601"/>
              <a:gd name="T51" fmla="*/ 304 h 602"/>
              <a:gd name="T52" fmla="*/ 424 w 601"/>
              <a:gd name="T53" fmla="*/ 389 h 602"/>
              <a:gd name="T54" fmla="*/ 431 w 601"/>
              <a:gd name="T55" fmla="*/ 403 h 602"/>
              <a:gd name="T56" fmla="*/ 402 w 601"/>
              <a:gd name="T57" fmla="*/ 431 h 602"/>
              <a:gd name="T58" fmla="*/ 381 w 601"/>
              <a:gd name="T59" fmla="*/ 424 h 602"/>
              <a:gd name="T60" fmla="*/ 296 w 601"/>
              <a:gd name="T61" fmla="*/ 339 h 602"/>
              <a:gd name="T62" fmla="*/ 211 w 601"/>
              <a:gd name="T63" fmla="*/ 424 h 602"/>
              <a:gd name="T64" fmla="*/ 197 w 601"/>
              <a:gd name="T65" fmla="*/ 431 h 602"/>
              <a:gd name="T66" fmla="*/ 169 w 601"/>
              <a:gd name="T67" fmla="*/ 403 h 602"/>
              <a:gd name="T68" fmla="*/ 176 w 601"/>
              <a:gd name="T69" fmla="*/ 389 h 602"/>
              <a:gd name="T70" fmla="*/ 261 w 601"/>
              <a:gd name="T71" fmla="*/ 304 h 602"/>
              <a:gd name="T72" fmla="*/ 176 w 601"/>
              <a:gd name="T73" fmla="*/ 219 h 602"/>
              <a:gd name="T74" fmla="*/ 169 w 601"/>
              <a:gd name="T75" fmla="*/ 19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2">
                <a:moveTo>
                  <a:pt x="572" y="601"/>
                </a:moveTo>
                <a:lnTo>
                  <a:pt x="572" y="601"/>
                </a:lnTo>
                <a:cubicBezTo>
                  <a:pt x="28" y="601"/>
                  <a:pt x="28" y="601"/>
                  <a:pt x="28" y="601"/>
                </a:cubicBezTo>
                <a:cubicBezTo>
                  <a:pt x="7" y="601"/>
                  <a:pt x="0" y="593"/>
                  <a:pt x="0" y="572"/>
                </a:cubicBezTo>
                <a:cubicBezTo>
                  <a:pt x="0" y="28"/>
                  <a:pt x="0" y="28"/>
                  <a:pt x="0" y="28"/>
                </a:cubicBezTo>
                <a:cubicBezTo>
                  <a:pt x="0" y="14"/>
                  <a:pt x="7" y="0"/>
                  <a:pt x="28" y="0"/>
                </a:cubicBezTo>
                <a:cubicBezTo>
                  <a:pt x="572" y="0"/>
                  <a:pt x="572" y="0"/>
                  <a:pt x="572" y="0"/>
                </a:cubicBezTo>
                <a:cubicBezTo>
                  <a:pt x="586" y="0"/>
                  <a:pt x="600" y="14"/>
                  <a:pt x="600" y="28"/>
                </a:cubicBezTo>
                <a:cubicBezTo>
                  <a:pt x="600" y="572"/>
                  <a:pt x="600" y="572"/>
                  <a:pt x="600" y="572"/>
                </a:cubicBezTo>
                <a:cubicBezTo>
                  <a:pt x="600" y="593"/>
                  <a:pt x="586" y="601"/>
                  <a:pt x="572" y="601"/>
                </a:cubicBezTo>
                <a:close/>
                <a:moveTo>
                  <a:pt x="544" y="56"/>
                </a:moveTo>
                <a:lnTo>
                  <a:pt x="544" y="56"/>
                </a:lnTo>
                <a:cubicBezTo>
                  <a:pt x="56" y="56"/>
                  <a:pt x="56" y="56"/>
                  <a:pt x="56" y="56"/>
                </a:cubicBezTo>
                <a:cubicBezTo>
                  <a:pt x="56" y="544"/>
                  <a:pt x="56" y="544"/>
                  <a:pt x="56" y="544"/>
                </a:cubicBezTo>
                <a:cubicBezTo>
                  <a:pt x="544" y="544"/>
                  <a:pt x="544" y="544"/>
                  <a:pt x="544" y="544"/>
                </a:cubicBezTo>
                <a:lnTo>
                  <a:pt x="544" y="56"/>
                </a:lnTo>
                <a:close/>
                <a:moveTo>
                  <a:pt x="169" y="198"/>
                </a:moveTo>
                <a:lnTo>
                  <a:pt x="169" y="198"/>
                </a:lnTo>
                <a:cubicBezTo>
                  <a:pt x="169" y="184"/>
                  <a:pt x="176" y="169"/>
                  <a:pt x="197" y="169"/>
                </a:cubicBezTo>
                <a:cubicBezTo>
                  <a:pt x="204" y="169"/>
                  <a:pt x="211" y="169"/>
                  <a:pt x="211" y="176"/>
                </a:cubicBezTo>
                <a:cubicBezTo>
                  <a:pt x="296" y="261"/>
                  <a:pt x="296" y="261"/>
                  <a:pt x="296" y="261"/>
                </a:cubicBezTo>
                <a:cubicBezTo>
                  <a:pt x="381" y="176"/>
                  <a:pt x="381" y="176"/>
                  <a:pt x="381" y="176"/>
                </a:cubicBezTo>
                <a:cubicBezTo>
                  <a:pt x="388" y="169"/>
                  <a:pt x="395" y="169"/>
                  <a:pt x="402" y="169"/>
                </a:cubicBezTo>
                <a:cubicBezTo>
                  <a:pt x="417" y="169"/>
                  <a:pt x="431" y="184"/>
                  <a:pt x="431" y="198"/>
                </a:cubicBezTo>
                <a:cubicBezTo>
                  <a:pt x="431" y="205"/>
                  <a:pt x="431" y="212"/>
                  <a:pt x="424" y="219"/>
                </a:cubicBezTo>
                <a:cubicBezTo>
                  <a:pt x="339" y="304"/>
                  <a:pt x="339" y="304"/>
                  <a:pt x="339" y="304"/>
                </a:cubicBezTo>
                <a:cubicBezTo>
                  <a:pt x="424" y="389"/>
                  <a:pt x="424" y="389"/>
                  <a:pt x="424" y="389"/>
                </a:cubicBezTo>
                <a:cubicBezTo>
                  <a:pt x="431" y="389"/>
                  <a:pt x="431" y="396"/>
                  <a:pt x="431" y="403"/>
                </a:cubicBezTo>
                <a:cubicBezTo>
                  <a:pt x="431" y="424"/>
                  <a:pt x="417" y="431"/>
                  <a:pt x="402" y="431"/>
                </a:cubicBezTo>
                <a:cubicBezTo>
                  <a:pt x="395" y="431"/>
                  <a:pt x="388" y="431"/>
                  <a:pt x="381" y="424"/>
                </a:cubicBezTo>
                <a:cubicBezTo>
                  <a:pt x="296" y="339"/>
                  <a:pt x="296" y="339"/>
                  <a:pt x="296" y="339"/>
                </a:cubicBezTo>
                <a:cubicBezTo>
                  <a:pt x="211" y="424"/>
                  <a:pt x="211" y="424"/>
                  <a:pt x="211" y="424"/>
                </a:cubicBezTo>
                <a:cubicBezTo>
                  <a:pt x="211" y="431"/>
                  <a:pt x="204" y="431"/>
                  <a:pt x="197" y="431"/>
                </a:cubicBezTo>
                <a:cubicBezTo>
                  <a:pt x="176" y="431"/>
                  <a:pt x="169" y="424"/>
                  <a:pt x="169" y="403"/>
                </a:cubicBezTo>
                <a:cubicBezTo>
                  <a:pt x="169" y="396"/>
                  <a:pt x="169" y="389"/>
                  <a:pt x="176" y="389"/>
                </a:cubicBezTo>
                <a:cubicBezTo>
                  <a:pt x="261" y="304"/>
                  <a:pt x="261" y="304"/>
                  <a:pt x="261" y="304"/>
                </a:cubicBezTo>
                <a:cubicBezTo>
                  <a:pt x="176" y="219"/>
                  <a:pt x="176" y="219"/>
                  <a:pt x="176" y="219"/>
                </a:cubicBezTo>
                <a:cubicBezTo>
                  <a:pt x="169" y="212"/>
                  <a:pt x="169" y="205"/>
                  <a:pt x="169" y="19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5" name="Freeform 92"/>
          <p:cNvSpPr>
            <a:spLocks noChangeArrowheads="1"/>
          </p:cNvSpPr>
          <p:nvPr userDrawn="1"/>
        </p:nvSpPr>
        <p:spPr bwMode="auto">
          <a:xfrm>
            <a:off x="4309307" y="1204063"/>
            <a:ext cx="584048" cy="567267"/>
          </a:xfrm>
          <a:custGeom>
            <a:avLst/>
            <a:gdLst>
              <a:gd name="T0" fmla="*/ 580 w 609"/>
              <a:gd name="T1" fmla="*/ 601 h 602"/>
              <a:gd name="T2" fmla="*/ 580 w 609"/>
              <a:gd name="T3" fmla="*/ 601 h 602"/>
              <a:gd name="T4" fmla="*/ 29 w 609"/>
              <a:gd name="T5" fmla="*/ 601 h 602"/>
              <a:gd name="T6" fmla="*/ 0 w 609"/>
              <a:gd name="T7" fmla="*/ 572 h 602"/>
              <a:gd name="T8" fmla="*/ 0 w 609"/>
              <a:gd name="T9" fmla="*/ 28 h 602"/>
              <a:gd name="T10" fmla="*/ 29 w 609"/>
              <a:gd name="T11" fmla="*/ 0 h 602"/>
              <a:gd name="T12" fmla="*/ 580 w 609"/>
              <a:gd name="T13" fmla="*/ 0 h 602"/>
              <a:gd name="T14" fmla="*/ 608 w 609"/>
              <a:gd name="T15" fmla="*/ 28 h 602"/>
              <a:gd name="T16" fmla="*/ 608 w 609"/>
              <a:gd name="T17" fmla="*/ 572 h 602"/>
              <a:gd name="T18" fmla="*/ 580 w 609"/>
              <a:gd name="T19" fmla="*/ 601 h 602"/>
              <a:gd name="T20" fmla="*/ 552 w 609"/>
              <a:gd name="T21" fmla="*/ 56 h 602"/>
              <a:gd name="T22" fmla="*/ 552 w 609"/>
              <a:gd name="T23" fmla="*/ 56 h 602"/>
              <a:gd name="T24" fmla="*/ 57 w 609"/>
              <a:gd name="T25" fmla="*/ 56 h 602"/>
              <a:gd name="T26" fmla="*/ 57 w 609"/>
              <a:gd name="T27" fmla="*/ 544 h 602"/>
              <a:gd name="T28" fmla="*/ 552 w 609"/>
              <a:gd name="T29" fmla="*/ 544 h 602"/>
              <a:gd name="T30" fmla="*/ 552 w 609"/>
              <a:gd name="T31" fmla="*/ 56 h 602"/>
              <a:gd name="T32" fmla="*/ 184 w 609"/>
              <a:gd name="T33" fmla="*/ 261 h 602"/>
              <a:gd name="T34" fmla="*/ 184 w 609"/>
              <a:gd name="T35" fmla="*/ 261 h 602"/>
              <a:gd name="T36" fmla="*/ 198 w 609"/>
              <a:gd name="T37" fmla="*/ 275 h 602"/>
              <a:gd name="T38" fmla="*/ 269 w 609"/>
              <a:gd name="T39" fmla="*/ 339 h 602"/>
              <a:gd name="T40" fmla="*/ 396 w 609"/>
              <a:gd name="T41" fmla="*/ 205 h 602"/>
              <a:gd name="T42" fmla="*/ 417 w 609"/>
              <a:gd name="T43" fmla="*/ 198 h 602"/>
              <a:gd name="T44" fmla="*/ 446 w 609"/>
              <a:gd name="T45" fmla="*/ 226 h 602"/>
              <a:gd name="T46" fmla="*/ 439 w 609"/>
              <a:gd name="T47" fmla="*/ 247 h 602"/>
              <a:gd name="T48" fmla="*/ 283 w 609"/>
              <a:gd name="T49" fmla="*/ 396 h 602"/>
              <a:gd name="T50" fmla="*/ 269 w 609"/>
              <a:gd name="T51" fmla="*/ 403 h 602"/>
              <a:gd name="T52" fmla="*/ 248 w 609"/>
              <a:gd name="T53" fmla="*/ 396 h 602"/>
              <a:gd name="T54" fmla="*/ 163 w 609"/>
              <a:gd name="T55" fmla="*/ 311 h 602"/>
              <a:gd name="T56" fmla="*/ 156 w 609"/>
              <a:gd name="T57" fmla="*/ 290 h 602"/>
              <a:gd name="T58" fmla="*/ 184 w 609"/>
              <a:gd name="T59" fmla="*/ 261 h 602"/>
              <a:gd name="T60" fmla="*/ 439 w 609"/>
              <a:gd name="T61" fmla="*/ 403 h 602"/>
              <a:gd name="T62" fmla="*/ 439 w 609"/>
              <a:gd name="T63" fmla="*/ 403 h 602"/>
              <a:gd name="T64" fmla="*/ 439 w 609"/>
              <a:gd name="T65" fmla="*/ 198 h 602"/>
              <a:gd name="T66" fmla="*/ 439 w 609"/>
              <a:gd name="T67" fmla="*/ 19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602">
                <a:moveTo>
                  <a:pt x="580" y="601"/>
                </a:moveTo>
                <a:lnTo>
                  <a:pt x="580" y="601"/>
                </a:lnTo>
                <a:cubicBezTo>
                  <a:pt x="29" y="601"/>
                  <a:pt x="29" y="601"/>
                  <a:pt x="29" y="601"/>
                </a:cubicBezTo>
                <a:cubicBezTo>
                  <a:pt x="15" y="601"/>
                  <a:pt x="0" y="593"/>
                  <a:pt x="0" y="572"/>
                </a:cubicBezTo>
                <a:cubicBezTo>
                  <a:pt x="0" y="28"/>
                  <a:pt x="0" y="28"/>
                  <a:pt x="0" y="28"/>
                </a:cubicBezTo>
                <a:cubicBezTo>
                  <a:pt x="0" y="14"/>
                  <a:pt x="15" y="0"/>
                  <a:pt x="29" y="0"/>
                </a:cubicBezTo>
                <a:cubicBezTo>
                  <a:pt x="580" y="0"/>
                  <a:pt x="580" y="0"/>
                  <a:pt x="580" y="0"/>
                </a:cubicBezTo>
                <a:cubicBezTo>
                  <a:pt x="594" y="0"/>
                  <a:pt x="608" y="14"/>
                  <a:pt x="608" y="28"/>
                </a:cubicBezTo>
                <a:cubicBezTo>
                  <a:pt x="608" y="572"/>
                  <a:pt x="608" y="572"/>
                  <a:pt x="608" y="572"/>
                </a:cubicBezTo>
                <a:cubicBezTo>
                  <a:pt x="608" y="593"/>
                  <a:pt x="594" y="601"/>
                  <a:pt x="580" y="601"/>
                </a:cubicBezTo>
                <a:close/>
                <a:moveTo>
                  <a:pt x="552" y="56"/>
                </a:moveTo>
                <a:lnTo>
                  <a:pt x="552" y="56"/>
                </a:lnTo>
                <a:cubicBezTo>
                  <a:pt x="57" y="56"/>
                  <a:pt x="57" y="56"/>
                  <a:pt x="57" y="56"/>
                </a:cubicBezTo>
                <a:cubicBezTo>
                  <a:pt x="57" y="544"/>
                  <a:pt x="57" y="544"/>
                  <a:pt x="57" y="544"/>
                </a:cubicBezTo>
                <a:cubicBezTo>
                  <a:pt x="552" y="544"/>
                  <a:pt x="552" y="544"/>
                  <a:pt x="552" y="544"/>
                </a:cubicBezTo>
                <a:lnTo>
                  <a:pt x="552" y="56"/>
                </a:lnTo>
                <a:close/>
                <a:moveTo>
                  <a:pt x="184" y="261"/>
                </a:moveTo>
                <a:lnTo>
                  <a:pt x="184" y="261"/>
                </a:lnTo>
                <a:cubicBezTo>
                  <a:pt x="191" y="261"/>
                  <a:pt x="198" y="268"/>
                  <a:pt x="198" y="275"/>
                </a:cubicBezTo>
                <a:cubicBezTo>
                  <a:pt x="269" y="339"/>
                  <a:pt x="269" y="339"/>
                  <a:pt x="269" y="339"/>
                </a:cubicBezTo>
                <a:cubicBezTo>
                  <a:pt x="396" y="205"/>
                  <a:pt x="396" y="205"/>
                  <a:pt x="396" y="205"/>
                </a:cubicBezTo>
                <a:cubicBezTo>
                  <a:pt x="403" y="198"/>
                  <a:pt x="410" y="198"/>
                  <a:pt x="417" y="198"/>
                </a:cubicBezTo>
                <a:cubicBezTo>
                  <a:pt x="432" y="198"/>
                  <a:pt x="446" y="212"/>
                  <a:pt x="446" y="226"/>
                </a:cubicBezTo>
                <a:cubicBezTo>
                  <a:pt x="446" y="233"/>
                  <a:pt x="446" y="240"/>
                  <a:pt x="439" y="247"/>
                </a:cubicBezTo>
                <a:cubicBezTo>
                  <a:pt x="283" y="396"/>
                  <a:pt x="283" y="396"/>
                  <a:pt x="283" y="396"/>
                </a:cubicBezTo>
                <a:cubicBezTo>
                  <a:pt x="283" y="403"/>
                  <a:pt x="276" y="403"/>
                  <a:pt x="269" y="403"/>
                </a:cubicBezTo>
                <a:cubicBezTo>
                  <a:pt x="262" y="403"/>
                  <a:pt x="255" y="403"/>
                  <a:pt x="248" y="396"/>
                </a:cubicBezTo>
                <a:cubicBezTo>
                  <a:pt x="163" y="311"/>
                  <a:pt x="163" y="311"/>
                  <a:pt x="163" y="311"/>
                </a:cubicBezTo>
                <a:cubicBezTo>
                  <a:pt x="156" y="304"/>
                  <a:pt x="156" y="297"/>
                  <a:pt x="156" y="290"/>
                </a:cubicBezTo>
                <a:cubicBezTo>
                  <a:pt x="156" y="275"/>
                  <a:pt x="163" y="261"/>
                  <a:pt x="184" y="261"/>
                </a:cubicBezTo>
                <a:close/>
                <a:moveTo>
                  <a:pt x="439" y="403"/>
                </a:moveTo>
                <a:lnTo>
                  <a:pt x="439" y="403"/>
                </a:lnTo>
                <a:close/>
                <a:moveTo>
                  <a:pt x="439" y="198"/>
                </a:moveTo>
                <a:lnTo>
                  <a:pt x="439"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6" name="Freeform 93"/>
          <p:cNvSpPr>
            <a:spLocks noChangeArrowheads="1"/>
          </p:cNvSpPr>
          <p:nvPr userDrawn="1"/>
        </p:nvSpPr>
        <p:spPr bwMode="auto">
          <a:xfrm>
            <a:off x="3302037" y="1204063"/>
            <a:ext cx="579814" cy="579965"/>
          </a:xfrm>
          <a:custGeom>
            <a:avLst/>
            <a:gdLst>
              <a:gd name="T0" fmla="*/ 573 w 602"/>
              <a:gd name="T1" fmla="*/ 601 h 602"/>
              <a:gd name="T2" fmla="*/ 573 w 602"/>
              <a:gd name="T3" fmla="*/ 601 h 602"/>
              <a:gd name="T4" fmla="*/ 29 w 602"/>
              <a:gd name="T5" fmla="*/ 601 h 602"/>
              <a:gd name="T6" fmla="*/ 0 w 602"/>
              <a:gd name="T7" fmla="*/ 572 h 602"/>
              <a:gd name="T8" fmla="*/ 0 w 602"/>
              <a:gd name="T9" fmla="*/ 28 h 602"/>
              <a:gd name="T10" fmla="*/ 29 w 602"/>
              <a:gd name="T11" fmla="*/ 0 h 602"/>
              <a:gd name="T12" fmla="*/ 573 w 602"/>
              <a:gd name="T13" fmla="*/ 0 h 602"/>
              <a:gd name="T14" fmla="*/ 601 w 602"/>
              <a:gd name="T15" fmla="*/ 28 h 602"/>
              <a:gd name="T16" fmla="*/ 601 w 602"/>
              <a:gd name="T17" fmla="*/ 572 h 602"/>
              <a:gd name="T18" fmla="*/ 573 w 602"/>
              <a:gd name="T19" fmla="*/ 601 h 602"/>
              <a:gd name="T20" fmla="*/ 544 w 602"/>
              <a:gd name="T21" fmla="*/ 56 h 602"/>
              <a:gd name="T22" fmla="*/ 544 w 602"/>
              <a:gd name="T23" fmla="*/ 56 h 602"/>
              <a:gd name="T24" fmla="*/ 57 w 602"/>
              <a:gd name="T25" fmla="*/ 56 h 602"/>
              <a:gd name="T26" fmla="*/ 57 w 602"/>
              <a:gd name="T27" fmla="*/ 544 h 602"/>
              <a:gd name="T28" fmla="*/ 544 w 602"/>
              <a:gd name="T29" fmla="*/ 544 h 602"/>
              <a:gd name="T30" fmla="*/ 544 w 602"/>
              <a:gd name="T31" fmla="*/ 56 h 602"/>
              <a:gd name="T32" fmla="*/ 177 w 602"/>
              <a:gd name="T33" fmla="*/ 275 h 602"/>
              <a:gd name="T34" fmla="*/ 177 w 602"/>
              <a:gd name="T35" fmla="*/ 275 h 602"/>
              <a:gd name="T36" fmla="*/ 248 w 602"/>
              <a:gd name="T37" fmla="*/ 275 h 602"/>
              <a:gd name="T38" fmla="*/ 276 w 602"/>
              <a:gd name="T39" fmla="*/ 275 h 602"/>
              <a:gd name="T40" fmla="*/ 333 w 602"/>
              <a:gd name="T41" fmla="*/ 275 h 602"/>
              <a:gd name="T42" fmla="*/ 368 w 602"/>
              <a:gd name="T43" fmla="*/ 275 h 602"/>
              <a:gd name="T44" fmla="*/ 424 w 602"/>
              <a:gd name="T45" fmla="*/ 275 h 602"/>
              <a:gd name="T46" fmla="*/ 453 w 602"/>
              <a:gd name="T47" fmla="*/ 304 h 602"/>
              <a:gd name="T48" fmla="*/ 424 w 602"/>
              <a:gd name="T49" fmla="*/ 332 h 602"/>
              <a:gd name="T50" fmla="*/ 368 w 602"/>
              <a:gd name="T51" fmla="*/ 332 h 602"/>
              <a:gd name="T52" fmla="*/ 333 w 602"/>
              <a:gd name="T53" fmla="*/ 332 h 602"/>
              <a:gd name="T54" fmla="*/ 276 w 602"/>
              <a:gd name="T55" fmla="*/ 332 h 602"/>
              <a:gd name="T56" fmla="*/ 233 w 602"/>
              <a:gd name="T57" fmla="*/ 332 h 602"/>
              <a:gd name="T58" fmla="*/ 177 w 602"/>
              <a:gd name="T59" fmla="*/ 332 h 602"/>
              <a:gd name="T60" fmla="*/ 149 w 602"/>
              <a:gd name="T61" fmla="*/ 304 h 602"/>
              <a:gd name="T62" fmla="*/ 177 w 602"/>
              <a:gd name="T63" fmla="*/ 27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2" h="602">
                <a:moveTo>
                  <a:pt x="573" y="601"/>
                </a:moveTo>
                <a:lnTo>
                  <a:pt x="573" y="601"/>
                </a:lnTo>
                <a:cubicBezTo>
                  <a:pt x="29" y="601"/>
                  <a:pt x="29" y="601"/>
                  <a:pt x="29" y="601"/>
                </a:cubicBezTo>
                <a:cubicBezTo>
                  <a:pt x="15" y="601"/>
                  <a:pt x="0" y="593"/>
                  <a:pt x="0" y="572"/>
                </a:cubicBezTo>
                <a:cubicBezTo>
                  <a:pt x="0" y="28"/>
                  <a:pt x="0" y="28"/>
                  <a:pt x="0" y="28"/>
                </a:cubicBezTo>
                <a:cubicBezTo>
                  <a:pt x="0" y="14"/>
                  <a:pt x="15" y="0"/>
                  <a:pt x="29" y="0"/>
                </a:cubicBezTo>
                <a:cubicBezTo>
                  <a:pt x="573" y="0"/>
                  <a:pt x="573" y="0"/>
                  <a:pt x="573" y="0"/>
                </a:cubicBezTo>
                <a:cubicBezTo>
                  <a:pt x="594" y="0"/>
                  <a:pt x="601" y="14"/>
                  <a:pt x="601" y="28"/>
                </a:cubicBezTo>
                <a:cubicBezTo>
                  <a:pt x="601" y="572"/>
                  <a:pt x="601" y="572"/>
                  <a:pt x="601" y="572"/>
                </a:cubicBezTo>
                <a:cubicBezTo>
                  <a:pt x="601" y="593"/>
                  <a:pt x="594"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77" y="275"/>
                </a:moveTo>
                <a:lnTo>
                  <a:pt x="177" y="275"/>
                </a:lnTo>
                <a:cubicBezTo>
                  <a:pt x="248" y="275"/>
                  <a:pt x="248" y="275"/>
                  <a:pt x="248" y="275"/>
                </a:cubicBezTo>
                <a:cubicBezTo>
                  <a:pt x="276" y="275"/>
                  <a:pt x="276" y="275"/>
                  <a:pt x="276" y="275"/>
                </a:cubicBezTo>
                <a:cubicBezTo>
                  <a:pt x="333" y="275"/>
                  <a:pt x="333" y="275"/>
                  <a:pt x="333" y="275"/>
                </a:cubicBezTo>
                <a:cubicBezTo>
                  <a:pt x="368" y="275"/>
                  <a:pt x="368" y="275"/>
                  <a:pt x="368" y="275"/>
                </a:cubicBezTo>
                <a:cubicBezTo>
                  <a:pt x="424" y="275"/>
                  <a:pt x="424" y="275"/>
                  <a:pt x="424" y="275"/>
                </a:cubicBezTo>
                <a:cubicBezTo>
                  <a:pt x="439" y="275"/>
                  <a:pt x="453" y="282"/>
                  <a:pt x="453" y="304"/>
                </a:cubicBezTo>
                <a:cubicBezTo>
                  <a:pt x="453" y="318"/>
                  <a:pt x="439" y="332"/>
                  <a:pt x="424" y="332"/>
                </a:cubicBezTo>
                <a:cubicBezTo>
                  <a:pt x="368" y="332"/>
                  <a:pt x="368" y="332"/>
                  <a:pt x="368" y="332"/>
                </a:cubicBezTo>
                <a:cubicBezTo>
                  <a:pt x="333" y="332"/>
                  <a:pt x="333" y="332"/>
                  <a:pt x="333" y="332"/>
                </a:cubicBezTo>
                <a:cubicBezTo>
                  <a:pt x="276" y="332"/>
                  <a:pt x="276" y="332"/>
                  <a:pt x="276" y="332"/>
                </a:cubicBezTo>
                <a:cubicBezTo>
                  <a:pt x="233" y="332"/>
                  <a:pt x="233" y="332"/>
                  <a:pt x="233" y="332"/>
                </a:cubicBezTo>
                <a:cubicBezTo>
                  <a:pt x="177" y="332"/>
                  <a:pt x="177" y="332"/>
                  <a:pt x="177" y="332"/>
                </a:cubicBezTo>
                <a:cubicBezTo>
                  <a:pt x="163" y="332"/>
                  <a:pt x="149" y="318"/>
                  <a:pt x="149" y="304"/>
                </a:cubicBezTo>
                <a:cubicBezTo>
                  <a:pt x="149" y="282"/>
                  <a:pt x="163" y="275"/>
                  <a:pt x="177" y="27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7" name="Freeform 94"/>
          <p:cNvSpPr>
            <a:spLocks noChangeArrowheads="1"/>
          </p:cNvSpPr>
          <p:nvPr userDrawn="1"/>
        </p:nvSpPr>
        <p:spPr bwMode="auto">
          <a:xfrm>
            <a:off x="2290534" y="1204063"/>
            <a:ext cx="579817" cy="579965"/>
          </a:xfrm>
          <a:custGeom>
            <a:avLst/>
            <a:gdLst>
              <a:gd name="T0" fmla="*/ 573 w 602"/>
              <a:gd name="T1" fmla="*/ 601 h 602"/>
              <a:gd name="T2" fmla="*/ 573 w 602"/>
              <a:gd name="T3" fmla="*/ 601 h 602"/>
              <a:gd name="T4" fmla="*/ 29 w 602"/>
              <a:gd name="T5" fmla="*/ 601 h 602"/>
              <a:gd name="T6" fmla="*/ 0 w 602"/>
              <a:gd name="T7" fmla="*/ 572 h 602"/>
              <a:gd name="T8" fmla="*/ 0 w 602"/>
              <a:gd name="T9" fmla="*/ 28 h 602"/>
              <a:gd name="T10" fmla="*/ 29 w 602"/>
              <a:gd name="T11" fmla="*/ 0 h 602"/>
              <a:gd name="T12" fmla="*/ 573 w 602"/>
              <a:gd name="T13" fmla="*/ 0 h 602"/>
              <a:gd name="T14" fmla="*/ 601 w 602"/>
              <a:gd name="T15" fmla="*/ 28 h 602"/>
              <a:gd name="T16" fmla="*/ 601 w 602"/>
              <a:gd name="T17" fmla="*/ 572 h 602"/>
              <a:gd name="T18" fmla="*/ 573 w 602"/>
              <a:gd name="T19" fmla="*/ 601 h 602"/>
              <a:gd name="T20" fmla="*/ 544 w 602"/>
              <a:gd name="T21" fmla="*/ 56 h 602"/>
              <a:gd name="T22" fmla="*/ 544 w 602"/>
              <a:gd name="T23" fmla="*/ 56 h 602"/>
              <a:gd name="T24" fmla="*/ 57 w 602"/>
              <a:gd name="T25" fmla="*/ 56 h 602"/>
              <a:gd name="T26" fmla="*/ 57 w 602"/>
              <a:gd name="T27" fmla="*/ 544 h 602"/>
              <a:gd name="T28" fmla="*/ 544 w 602"/>
              <a:gd name="T29" fmla="*/ 544 h 602"/>
              <a:gd name="T30" fmla="*/ 544 w 602"/>
              <a:gd name="T31" fmla="*/ 56 h 602"/>
              <a:gd name="T32" fmla="*/ 177 w 602"/>
              <a:gd name="T33" fmla="*/ 275 h 602"/>
              <a:gd name="T34" fmla="*/ 177 w 602"/>
              <a:gd name="T35" fmla="*/ 275 h 602"/>
              <a:gd name="T36" fmla="*/ 269 w 602"/>
              <a:gd name="T37" fmla="*/ 275 h 602"/>
              <a:gd name="T38" fmla="*/ 269 w 602"/>
              <a:gd name="T39" fmla="*/ 176 h 602"/>
              <a:gd name="T40" fmla="*/ 297 w 602"/>
              <a:gd name="T41" fmla="*/ 148 h 602"/>
              <a:gd name="T42" fmla="*/ 325 w 602"/>
              <a:gd name="T43" fmla="*/ 176 h 602"/>
              <a:gd name="T44" fmla="*/ 325 w 602"/>
              <a:gd name="T45" fmla="*/ 275 h 602"/>
              <a:gd name="T46" fmla="*/ 424 w 602"/>
              <a:gd name="T47" fmla="*/ 275 h 602"/>
              <a:gd name="T48" fmla="*/ 453 w 602"/>
              <a:gd name="T49" fmla="*/ 304 h 602"/>
              <a:gd name="T50" fmla="*/ 424 w 602"/>
              <a:gd name="T51" fmla="*/ 332 h 602"/>
              <a:gd name="T52" fmla="*/ 325 w 602"/>
              <a:gd name="T53" fmla="*/ 332 h 602"/>
              <a:gd name="T54" fmla="*/ 325 w 602"/>
              <a:gd name="T55" fmla="*/ 424 h 602"/>
              <a:gd name="T56" fmla="*/ 297 w 602"/>
              <a:gd name="T57" fmla="*/ 452 h 602"/>
              <a:gd name="T58" fmla="*/ 269 w 602"/>
              <a:gd name="T59" fmla="*/ 424 h 602"/>
              <a:gd name="T60" fmla="*/ 269 w 602"/>
              <a:gd name="T61" fmla="*/ 332 h 602"/>
              <a:gd name="T62" fmla="*/ 177 w 602"/>
              <a:gd name="T63" fmla="*/ 332 h 602"/>
              <a:gd name="T64" fmla="*/ 149 w 602"/>
              <a:gd name="T65" fmla="*/ 304 h 602"/>
              <a:gd name="T66" fmla="*/ 177 w 602"/>
              <a:gd name="T67" fmla="*/ 27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602">
                <a:moveTo>
                  <a:pt x="573" y="601"/>
                </a:moveTo>
                <a:lnTo>
                  <a:pt x="573" y="601"/>
                </a:lnTo>
                <a:cubicBezTo>
                  <a:pt x="29" y="601"/>
                  <a:pt x="29" y="601"/>
                  <a:pt x="29" y="601"/>
                </a:cubicBezTo>
                <a:cubicBezTo>
                  <a:pt x="7" y="601"/>
                  <a:pt x="0" y="593"/>
                  <a:pt x="0" y="572"/>
                </a:cubicBezTo>
                <a:cubicBezTo>
                  <a:pt x="0" y="28"/>
                  <a:pt x="0" y="28"/>
                  <a:pt x="0" y="28"/>
                </a:cubicBezTo>
                <a:cubicBezTo>
                  <a:pt x="0" y="14"/>
                  <a:pt x="7" y="0"/>
                  <a:pt x="29" y="0"/>
                </a:cubicBezTo>
                <a:cubicBezTo>
                  <a:pt x="573" y="0"/>
                  <a:pt x="573" y="0"/>
                  <a:pt x="573" y="0"/>
                </a:cubicBezTo>
                <a:cubicBezTo>
                  <a:pt x="587" y="0"/>
                  <a:pt x="601" y="14"/>
                  <a:pt x="601" y="28"/>
                </a:cubicBezTo>
                <a:cubicBezTo>
                  <a:pt x="601" y="572"/>
                  <a:pt x="601" y="572"/>
                  <a:pt x="601" y="572"/>
                </a:cubicBezTo>
                <a:cubicBezTo>
                  <a:pt x="601" y="593"/>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77" y="275"/>
                </a:moveTo>
                <a:lnTo>
                  <a:pt x="177" y="275"/>
                </a:lnTo>
                <a:cubicBezTo>
                  <a:pt x="269" y="275"/>
                  <a:pt x="269" y="275"/>
                  <a:pt x="269" y="275"/>
                </a:cubicBezTo>
                <a:cubicBezTo>
                  <a:pt x="269" y="176"/>
                  <a:pt x="269" y="176"/>
                  <a:pt x="269" y="176"/>
                </a:cubicBezTo>
                <a:cubicBezTo>
                  <a:pt x="269" y="162"/>
                  <a:pt x="283" y="148"/>
                  <a:pt x="297" y="148"/>
                </a:cubicBezTo>
                <a:cubicBezTo>
                  <a:pt x="318" y="148"/>
                  <a:pt x="325" y="162"/>
                  <a:pt x="325" y="176"/>
                </a:cubicBezTo>
                <a:cubicBezTo>
                  <a:pt x="325" y="275"/>
                  <a:pt x="325" y="275"/>
                  <a:pt x="325" y="275"/>
                </a:cubicBezTo>
                <a:cubicBezTo>
                  <a:pt x="424" y="275"/>
                  <a:pt x="424" y="275"/>
                  <a:pt x="424" y="275"/>
                </a:cubicBezTo>
                <a:cubicBezTo>
                  <a:pt x="438" y="275"/>
                  <a:pt x="453" y="282"/>
                  <a:pt x="453" y="304"/>
                </a:cubicBezTo>
                <a:cubicBezTo>
                  <a:pt x="453" y="318"/>
                  <a:pt x="438" y="332"/>
                  <a:pt x="424" y="332"/>
                </a:cubicBezTo>
                <a:cubicBezTo>
                  <a:pt x="325" y="332"/>
                  <a:pt x="325" y="332"/>
                  <a:pt x="325" y="332"/>
                </a:cubicBezTo>
                <a:cubicBezTo>
                  <a:pt x="325" y="424"/>
                  <a:pt x="325" y="424"/>
                  <a:pt x="325" y="424"/>
                </a:cubicBezTo>
                <a:cubicBezTo>
                  <a:pt x="325" y="438"/>
                  <a:pt x="318" y="452"/>
                  <a:pt x="297" y="452"/>
                </a:cubicBezTo>
                <a:cubicBezTo>
                  <a:pt x="283" y="452"/>
                  <a:pt x="269" y="438"/>
                  <a:pt x="269" y="424"/>
                </a:cubicBezTo>
                <a:cubicBezTo>
                  <a:pt x="269" y="332"/>
                  <a:pt x="269" y="332"/>
                  <a:pt x="269" y="332"/>
                </a:cubicBezTo>
                <a:cubicBezTo>
                  <a:pt x="177" y="332"/>
                  <a:pt x="177" y="332"/>
                  <a:pt x="177" y="332"/>
                </a:cubicBezTo>
                <a:cubicBezTo>
                  <a:pt x="163" y="332"/>
                  <a:pt x="149" y="318"/>
                  <a:pt x="149" y="304"/>
                </a:cubicBezTo>
                <a:cubicBezTo>
                  <a:pt x="149" y="282"/>
                  <a:pt x="163" y="275"/>
                  <a:pt x="177" y="27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8" name="Freeform 95"/>
          <p:cNvSpPr>
            <a:spLocks noChangeArrowheads="1"/>
          </p:cNvSpPr>
          <p:nvPr userDrawn="1"/>
        </p:nvSpPr>
        <p:spPr bwMode="auto">
          <a:xfrm>
            <a:off x="1300190" y="1229463"/>
            <a:ext cx="529031" cy="524933"/>
          </a:xfrm>
          <a:custGeom>
            <a:avLst/>
            <a:gdLst>
              <a:gd name="T0" fmla="*/ 523 w 553"/>
              <a:gd name="T1" fmla="*/ 544 h 545"/>
              <a:gd name="T2" fmla="*/ 523 w 553"/>
              <a:gd name="T3" fmla="*/ 544 h 545"/>
              <a:gd name="T4" fmla="*/ 333 w 553"/>
              <a:gd name="T5" fmla="*/ 544 h 545"/>
              <a:gd name="T6" fmla="*/ 304 w 553"/>
              <a:gd name="T7" fmla="*/ 516 h 545"/>
              <a:gd name="T8" fmla="*/ 304 w 553"/>
              <a:gd name="T9" fmla="*/ 332 h 545"/>
              <a:gd name="T10" fmla="*/ 333 w 553"/>
              <a:gd name="T11" fmla="*/ 304 h 545"/>
              <a:gd name="T12" fmla="*/ 523 w 553"/>
              <a:gd name="T13" fmla="*/ 304 h 545"/>
              <a:gd name="T14" fmla="*/ 552 w 553"/>
              <a:gd name="T15" fmla="*/ 332 h 545"/>
              <a:gd name="T16" fmla="*/ 552 w 553"/>
              <a:gd name="T17" fmla="*/ 516 h 545"/>
              <a:gd name="T18" fmla="*/ 523 w 553"/>
              <a:gd name="T19" fmla="*/ 544 h 545"/>
              <a:gd name="T20" fmla="*/ 523 w 553"/>
              <a:gd name="T21" fmla="*/ 247 h 545"/>
              <a:gd name="T22" fmla="*/ 523 w 553"/>
              <a:gd name="T23" fmla="*/ 247 h 545"/>
              <a:gd name="T24" fmla="*/ 333 w 553"/>
              <a:gd name="T25" fmla="*/ 247 h 545"/>
              <a:gd name="T26" fmla="*/ 304 w 553"/>
              <a:gd name="T27" fmla="*/ 219 h 545"/>
              <a:gd name="T28" fmla="*/ 304 w 553"/>
              <a:gd name="T29" fmla="*/ 28 h 545"/>
              <a:gd name="T30" fmla="*/ 333 w 553"/>
              <a:gd name="T31" fmla="*/ 0 h 545"/>
              <a:gd name="T32" fmla="*/ 523 w 553"/>
              <a:gd name="T33" fmla="*/ 0 h 545"/>
              <a:gd name="T34" fmla="*/ 552 w 553"/>
              <a:gd name="T35" fmla="*/ 28 h 545"/>
              <a:gd name="T36" fmla="*/ 552 w 553"/>
              <a:gd name="T37" fmla="*/ 219 h 545"/>
              <a:gd name="T38" fmla="*/ 523 w 553"/>
              <a:gd name="T39" fmla="*/ 247 h 545"/>
              <a:gd name="T40" fmla="*/ 219 w 553"/>
              <a:gd name="T41" fmla="*/ 544 h 545"/>
              <a:gd name="T42" fmla="*/ 219 w 553"/>
              <a:gd name="T43" fmla="*/ 544 h 545"/>
              <a:gd name="T44" fmla="*/ 29 w 553"/>
              <a:gd name="T45" fmla="*/ 544 h 545"/>
              <a:gd name="T46" fmla="*/ 0 w 553"/>
              <a:gd name="T47" fmla="*/ 516 h 545"/>
              <a:gd name="T48" fmla="*/ 0 w 553"/>
              <a:gd name="T49" fmla="*/ 332 h 545"/>
              <a:gd name="T50" fmla="*/ 29 w 553"/>
              <a:gd name="T51" fmla="*/ 304 h 545"/>
              <a:gd name="T52" fmla="*/ 219 w 553"/>
              <a:gd name="T53" fmla="*/ 304 h 545"/>
              <a:gd name="T54" fmla="*/ 248 w 553"/>
              <a:gd name="T55" fmla="*/ 332 h 545"/>
              <a:gd name="T56" fmla="*/ 248 w 553"/>
              <a:gd name="T57" fmla="*/ 516 h 545"/>
              <a:gd name="T58" fmla="*/ 219 w 553"/>
              <a:gd name="T59" fmla="*/ 544 h 545"/>
              <a:gd name="T60" fmla="*/ 219 w 553"/>
              <a:gd name="T61" fmla="*/ 247 h 545"/>
              <a:gd name="T62" fmla="*/ 219 w 553"/>
              <a:gd name="T63" fmla="*/ 247 h 545"/>
              <a:gd name="T64" fmla="*/ 29 w 553"/>
              <a:gd name="T65" fmla="*/ 247 h 545"/>
              <a:gd name="T66" fmla="*/ 0 w 553"/>
              <a:gd name="T67" fmla="*/ 219 h 545"/>
              <a:gd name="T68" fmla="*/ 0 w 553"/>
              <a:gd name="T69" fmla="*/ 28 h 545"/>
              <a:gd name="T70" fmla="*/ 29 w 553"/>
              <a:gd name="T71" fmla="*/ 0 h 545"/>
              <a:gd name="T72" fmla="*/ 219 w 553"/>
              <a:gd name="T73" fmla="*/ 0 h 545"/>
              <a:gd name="T74" fmla="*/ 248 w 553"/>
              <a:gd name="T75" fmla="*/ 28 h 545"/>
              <a:gd name="T76" fmla="*/ 248 w 553"/>
              <a:gd name="T77" fmla="*/ 219 h 545"/>
              <a:gd name="T78" fmla="*/ 219 w 553"/>
              <a:gd name="T79" fmla="*/ 24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3" h="545">
                <a:moveTo>
                  <a:pt x="523" y="544"/>
                </a:moveTo>
                <a:lnTo>
                  <a:pt x="523" y="544"/>
                </a:lnTo>
                <a:cubicBezTo>
                  <a:pt x="333" y="544"/>
                  <a:pt x="333" y="544"/>
                  <a:pt x="333" y="544"/>
                </a:cubicBezTo>
                <a:cubicBezTo>
                  <a:pt x="318" y="544"/>
                  <a:pt x="304" y="537"/>
                  <a:pt x="304" y="516"/>
                </a:cubicBezTo>
                <a:cubicBezTo>
                  <a:pt x="304" y="332"/>
                  <a:pt x="304" y="332"/>
                  <a:pt x="304" y="332"/>
                </a:cubicBezTo>
                <a:cubicBezTo>
                  <a:pt x="304" y="311"/>
                  <a:pt x="318" y="304"/>
                  <a:pt x="333" y="304"/>
                </a:cubicBezTo>
                <a:cubicBezTo>
                  <a:pt x="523" y="304"/>
                  <a:pt x="523" y="304"/>
                  <a:pt x="523" y="304"/>
                </a:cubicBezTo>
                <a:cubicBezTo>
                  <a:pt x="537" y="304"/>
                  <a:pt x="552" y="311"/>
                  <a:pt x="552" y="332"/>
                </a:cubicBezTo>
                <a:cubicBezTo>
                  <a:pt x="552" y="516"/>
                  <a:pt x="552" y="516"/>
                  <a:pt x="552" y="516"/>
                </a:cubicBezTo>
                <a:cubicBezTo>
                  <a:pt x="552" y="537"/>
                  <a:pt x="537" y="544"/>
                  <a:pt x="523" y="544"/>
                </a:cubicBezTo>
                <a:close/>
                <a:moveTo>
                  <a:pt x="523" y="247"/>
                </a:moveTo>
                <a:lnTo>
                  <a:pt x="523" y="247"/>
                </a:lnTo>
                <a:cubicBezTo>
                  <a:pt x="333" y="247"/>
                  <a:pt x="333" y="247"/>
                  <a:pt x="333" y="247"/>
                </a:cubicBezTo>
                <a:cubicBezTo>
                  <a:pt x="318" y="247"/>
                  <a:pt x="304" y="233"/>
                  <a:pt x="304" y="219"/>
                </a:cubicBezTo>
                <a:cubicBezTo>
                  <a:pt x="304" y="28"/>
                  <a:pt x="304" y="28"/>
                  <a:pt x="304" y="28"/>
                </a:cubicBezTo>
                <a:cubicBezTo>
                  <a:pt x="304" y="14"/>
                  <a:pt x="318" y="0"/>
                  <a:pt x="333" y="0"/>
                </a:cubicBezTo>
                <a:cubicBezTo>
                  <a:pt x="523" y="0"/>
                  <a:pt x="523" y="0"/>
                  <a:pt x="523" y="0"/>
                </a:cubicBezTo>
                <a:cubicBezTo>
                  <a:pt x="537" y="0"/>
                  <a:pt x="552" y="14"/>
                  <a:pt x="552" y="28"/>
                </a:cubicBezTo>
                <a:cubicBezTo>
                  <a:pt x="552" y="219"/>
                  <a:pt x="552" y="219"/>
                  <a:pt x="552" y="219"/>
                </a:cubicBezTo>
                <a:cubicBezTo>
                  <a:pt x="552" y="233"/>
                  <a:pt x="537" y="247"/>
                  <a:pt x="523" y="247"/>
                </a:cubicBezTo>
                <a:close/>
                <a:moveTo>
                  <a:pt x="219" y="544"/>
                </a:moveTo>
                <a:lnTo>
                  <a:pt x="219" y="544"/>
                </a:lnTo>
                <a:cubicBezTo>
                  <a:pt x="29" y="544"/>
                  <a:pt x="29" y="544"/>
                  <a:pt x="29" y="544"/>
                </a:cubicBezTo>
                <a:cubicBezTo>
                  <a:pt x="15" y="544"/>
                  <a:pt x="0" y="537"/>
                  <a:pt x="0" y="516"/>
                </a:cubicBezTo>
                <a:cubicBezTo>
                  <a:pt x="0" y="332"/>
                  <a:pt x="0" y="332"/>
                  <a:pt x="0" y="332"/>
                </a:cubicBezTo>
                <a:cubicBezTo>
                  <a:pt x="0" y="311"/>
                  <a:pt x="15" y="304"/>
                  <a:pt x="29" y="304"/>
                </a:cubicBezTo>
                <a:cubicBezTo>
                  <a:pt x="219" y="304"/>
                  <a:pt x="219" y="304"/>
                  <a:pt x="219" y="304"/>
                </a:cubicBezTo>
                <a:cubicBezTo>
                  <a:pt x="234" y="304"/>
                  <a:pt x="248" y="311"/>
                  <a:pt x="248" y="332"/>
                </a:cubicBezTo>
                <a:cubicBezTo>
                  <a:pt x="248" y="516"/>
                  <a:pt x="248" y="516"/>
                  <a:pt x="248" y="516"/>
                </a:cubicBezTo>
                <a:cubicBezTo>
                  <a:pt x="248" y="537"/>
                  <a:pt x="234" y="544"/>
                  <a:pt x="219" y="544"/>
                </a:cubicBezTo>
                <a:close/>
                <a:moveTo>
                  <a:pt x="219" y="247"/>
                </a:moveTo>
                <a:lnTo>
                  <a:pt x="219" y="247"/>
                </a:lnTo>
                <a:cubicBezTo>
                  <a:pt x="29" y="247"/>
                  <a:pt x="29" y="247"/>
                  <a:pt x="29" y="247"/>
                </a:cubicBezTo>
                <a:cubicBezTo>
                  <a:pt x="15" y="247"/>
                  <a:pt x="0" y="233"/>
                  <a:pt x="0" y="219"/>
                </a:cubicBezTo>
                <a:cubicBezTo>
                  <a:pt x="0" y="28"/>
                  <a:pt x="0" y="28"/>
                  <a:pt x="0" y="28"/>
                </a:cubicBezTo>
                <a:cubicBezTo>
                  <a:pt x="0" y="14"/>
                  <a:pt x="15" y="0"/>
                  <a:pt x="29" y="0"/>
                </a:cubicBezTo>
                <a:cubicBezTo>
                  <a:pt x="219" y="0"/>
                  <a:pt x="219" y="0"/>
                  <a:pt x="219" y="0"/>
                </a:cubicBezTo>
                <a:cubicBezTo>
                  <a:pt x="234" y="0"/>
                  <a:pt x="248" y="14"/>
                  <a:pt x="248" y="28"/>
                </a:cubicBezTo>
                <a:cubicBezTo>
                  <a:pt x="248" y="219"/>
                  <a:pt x="248" y="219"/>
                  <a:pt x="248" y="219"/>
                </a:cubicBezTo>
                <a:cubicBezTo>
                  <a:pt x="248" y="233"/>
                  <a:pt x="234" y="247"/>
                  <a:pt x="219" y="24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9" name="Freeform 96"/>
          <p:cNvSpPr>
            <a:spLocks noChangeArrowheads="1"/>
          </p:cNvSpPr>
          <p:nvPr userDrawn="1"/>
        </p:nvSpPr>
        <p:spPr bwMode="auto">
          <a:xfrm>
            <a:off x="288689" y="1229463"/>
            <a:ext cx="524797" cy="524933"/>
          </a:xfrm>
          <a:custGeom>
            <a:avLst/>
            <a:gdLst>
              <a:gd name="T0" fmla="*/ 516 w 545"/>
              <a:gd name="T1" fmla="*/ 544 h 545"/>
              <a:gd name="T2" fmla="*/ 304 w 545"/>
              <a:gd name="T3" fmla="*/ 516 h 545"/>
              <a:gd name="T4" fmla="*/ 333 w 545"/>
              <a:gd name="T5" fmla="*/ 304 h 545"/>
              <a:gd name="T6" fmla="*/ 544 w 545"/>
              <a:gd name="T7" fmla="*/ 332 h 545"/>
              <a:gd name="T8" fmla="*/ 516 w 545"/>
              <a:gd name="T9" fmla="*/ 544 h 545"/>
              <a:gd name="T10" fmla="*/ 488 w 545"/>
              <a:gd name="T11" fmla="*/ 361 h 545"/>
              <a:gd name="T12" fmla="*/ 361 w 545"/>
              <a:gd name="T13" fmla="*/ 488 h 545"/>
              <a:gd name="T14" fmla="*/ 488 w 545"/>
              <a:gd name="T15" fmla="*/ 361 h 545"/>
              <a:gd name="T16" fmla="*/ 516 w 545"/>
              <a:gd name="T17" fmla="*/ 247 h 545"/>
              <a:gd name="T18" fmla="*/ 304 w 545"/>
              <a:gd name="T19" fmla="*/ 219 h 545"/>
              <a:gd name="T20" fmla="*/ 333 w 545"/>
              <a:gd name="T21" fmla="*/ 0 h 545"/>
              <a:gd name="T22" fmla="*/ 544 w 545"/>
              <a:gd name="T23" fmla="*/ 28 h 545"/>
              <a:gd name="T24" fmla="*/ 516 w 545"/>
              <a:gd name="T25" fmla="*/ 247 h 545"/>
              <a:gd name="T26" fmla="*/ 488 w 545"/>
              <a:gd name="T27" fmla="*/ 57 h 545"/>
              <a:gd name="T28" fmla="*/ 361 w 545"/>
              <a:gd name="T29" fmla="*/ 191 h 545"/>
              <a:gd name="T30" fmla="*/ 488 w 545"/>
              <a:gd name="T31" fmla="*/ 57 h 545"/>
              <a:gd name="T32" fmla="*/ 219 w 545"/>
              <a:gd name="T33" fmla="*/ 544 h 545"/>
              <a:gd name="T34" fmla="*/ 0 w 545"/>
              <a:gd name="T35" fmla="*/ 516 h 545"/>
              <a:gd name="T36" fmla="*/ 29 w 545"/>
              <a:gd name="T37" fmla="*/ 304 h 545"/>
              <a:gd name="T38" fmla="*/ 248 w 545"/>
              <a:gd name="T39" fmla="*/ 332 h 545"/>
              <a:gd name="T40" fmla="*/ 219 w 545"/>
              <a:gd name="T41" fmla="*/ 544 h 545"/>
              <a:gd name="T42" fmla="*/ 191 w 545"/>
              <a:gd name="T43" fmla="*/ 361 h 545"/>
              <a:gd name="T44" fmla="*/ 57 w 545"/>
              <a:gd name="T45" fmla="*/ 488 h 545"/>
              <a:gd name="T46" fmla="*/ 191 w 545"/>
              <a:gd name="T47" fmla="*/ 361 h 545"/>
              <a:gd name="T48" fmla="*/ 219 w 545"/>
              <a:gd name="T49" fmla="*/ 247 h 545"/>
              <a:gd name="T50" fmla="*/ 0 w 545"/>
              <a:gd name="T51" fmla="*/ 219 h 545"/>
              <a:gd name="T52" fmla="*/ 29 w 545"/>
              <a:gd name="T53" fmla="*/ 0 h 545"/>
              <a:gd name="T54" fmla="*/ 248 w 545"/>
              <a:gd name="T55" fmla="*/ 28 h 545"/>
              <a:gd name="T56" fmla="*/ 219 w 545"/>
              <a:gd name="T57" fmla="*/ 247 h 545"/>
              <a:gd name="T58" fmla="*/ 191 w 545"/>
              <a:gd name="T59" fmla="*/ 57 h 545"/>
              <a:gd name="T60" fmla="*/ 57 w 545"/>
              <a:gd name="T61" fmla="*/ 191 h 545"/>
              <a:gd name="T62" fmla="*/ 191 w 545"/>
              <a:gd name="T63" fmla="*/ 5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5" h="545">
                <a:moveTo>
                  <a:pt x="516" y="544"/>
                </a:moveTo>
                <a:lnTo>
                  <a:pt x="516" y="544"/>
                </a:lnTo>
                <a:cubicBezTo>
                  <a:pt x="333" y="544"/>
                  <a:pt x="333" y="544"/>
                  <a:pt x="333" y="544"/>
                </a:cubicBezTo>
                <a:cubicBezTo>
                  <a:pt x="311" y="544"/>
                  <a:pt x="304" y="537"/>
                  <a:pt x="304" y="516"/>
                </a:cubicBezTo>
                <a:cubicBezTo>
                  <a:pt x="304" y="332"/>
                  <a:pt x="304" y="332"/>
                  <a:pt x="304" y="332"/>
                </a:cubicBezTo>
                <a:cubicBezTo>
                  <a:pt x="304" y="311"/>
                  <a:pt x="311" y="304"/>
                  <a:pt x="333" y="304"/>
                </a:cubicBezTo>
                <a:cubicBezTo>
                  <a:pt x="516" y="304"/>
                  <a:pt x="516" y="304"/>
                  <a:pt x="516" y="304"/>
                </a:cubicBezTo>
                <a:cubicBezTo>
                  <a:pt x="537" y="304"/>
                  <a:pt x="544" y="311"/>
                  <a:pt x="544" y="332"/>
                </a:cubicBezTo>
                <a:cubicBezTo>
                  <a:pt x="544" y="516"/>
                  <a:pt x="544" y="516"/>
                  <a:pt x="544" y="516"/>
                </a:cubicBezTo>
                <a:cubicBezTo>
                  <a:pt x="544" y="537"/>
                  <a:pt x="537" y="544"/>
                  <a:pt x="516" y="544"/>
                </a:cubicBezTo>
                <a:close/>
                <a:moveTo>
                  <a:pt x="488" y="361"/>
                </a:moveTo>
                <a:lnTo>
                  <a:pt x="488" y="361"/>
                </a:lnTo>
                <a:cubicBezTo>
                  <a:pt x="361" y="361"/>
                  <a:pt x="361" y="361"/>
                  <a:pt x="361" y="361"/>
                </a:cubicBezTo>
                <a:cubicBezTo>
                  <a:pt x="361" y="488"/>
                  <a:pt x="361" y="488"/>
                  <a:pt x="361" y="488"/>
                </a:cubicBezTo>
                <a:cubicBezTo>
                  <a:pt x="488" y="488"/>
                  <a:pt x="488" y="488"/>
                  <a:pt x="488" y="488"/>
                </a:cubicBezTo>
                <a:lnTo>
                  <a:pt x="488" y="361"/>
                </a:lnTo>
                <a:close/>
                <a:moveTo>
                  <a:pt x="516" y="247"/>
                </a:moveTo>
                <a:lnTo>
                  <a:pt x="516" y="247"/>
                </a:lnTo>
                <a:cubicBezTo>
                  <a:pt x="333" y="247"/>
                  <a:pt x="333" y="247"/>
                  <a:pt x="333" y="247"/>
                </a:cubicBezTo>
                <a:cubicBezTo>
                  <a:pt x="311" y="247"/>
                  <a:pt x="304" y="233"/>
                  <a:pt x="304" y="219"/>
                </a:cubicBezTo>
                <a:cubicBezTo>
                  <a:pt x="304" y="28"/>
                  <a:pt x="304" y="28"/>
                  <a:pt x="304" y="28"/>
                </a:cubicBezTo>
                <a:cubicBezTo>
                  <a:pt x="304" y="14"/>
                  <a:pt x="311" y="0"/>
                  <a:pt x="333" y="0"/>
                </a:cubicBezTo>
                <a:cubicBezTo>
                  <a:pt x="516" y="0"/>
                  <a:pt x="516" y="0"/>
                  <a:pt x="516" y="0"/>
                </a:cubicBezTo>
                <a:cubicBezTo>
                  <a:pt x="537" y="0"/>
                  <a:pt x="544" y="14"/>
                  <a:pt x="544" y="28"/>
                </a:cubicBezTo>
                <a:cubicBezTo>
                  <a:pt x="544" y="219"/>
                  <a:pt x="544" y="219"/>
                  <a:pt x="544" y="219"/>
                </a:cubicBezTo>
                <a:cubicBezTo>
                  <a:pt x="544" y="233"/>
                  <a:pt x="537" y="247"/>
                  <a:pt x="516" y="247"/>
                </a:cubicBezTo>
                <a:close/>
                <a:moveTo>
                  <a:pt x="488" y="57"/>
                </a:moveTo>
                <a:lnTo>
                  <a:pt x="488" y="57"/>
                </a:lnTo>
                <a:cubicBezTo>
                  <a:pt x="361" y="57"/>
                  <a:pt x="361" y="57"/>
                  <a:pt x="361" y="57"/>
                </a:cubicBezTo>
                <a:cubicBezTo>
                  <a:pt x="361" y="191"/>
                  <a:pt x="361" y="191"/>
                  <a:pt x="361" y="191"/>
                </a:cubicBezTo>
                <a:cubicBezTo>
                  <a:pt x="488" y="191"/>
                  <a:pt x="488" y="191"/>
                  <a:pt x="488" y="191"/>
                </a:cubicBezTo>
                <a:lnTo>
                  <a:pt x="488" y="57"/>
                </a:lnTo>
                <a:close/>
                <a:moveTo>
                  <a:pt x="219" y="544"/>
                </a:moveTo>
                <a:lnTo>
                  <a:pt x="219" y="544"/>
                </a:lnTo>
                <a:cubicBezTo>
                  <a:pt x="29" y="544"/>
                  <a:pt x="29" y="544"/>
                  <a:pt x="29" y="544"/>
                </a:cubicBezTo>
                <a:cubicBezTo>
                  <a:pt x="14" y="544"/>
                  <a:pt x="0" y="537"/>
                  <a:pt x="0" y="516"/>
                </a:cubicBezTo>
                <a:cubicBezTo>
                  <a:pt x="0" y="332"/>
                  <a:pt x="0" y="332"/>
                  <a:pt x="0" y="332"/>
                </a:cubicBezTo>
                <a:cubicBezTo>
                  <a:pt x="0" y="311"/>
                  <a:pt x="14" y="304"/>
                  <a:pt x="29" y="304"/>
                </a:cubicBezTo>
                <a:cubicBezTo>
                  <a:pt x="219" y="304"/>
                  <a:pt x="219" y="304"/>
                  <a:pt x="219" y="304"/>
                </a:cubicBezTo>
                <a:cubicBezTo>
                  <a:pt x="233" y="304"/>
                  <a:pt x="248" y="311"/>
                  <a:pt x="248" y="332"/>
                </a:cubicBezTo>
                <a:cubicBezTo>
                  <a:pt x="248" y="516"/>
                  <a:pt x="248" y="516"/>
                  <a:pt x="248" y="516"/>
                </a:cubicBezTo>
                <a:cubicBezTo>
                  <a:pt x="248" y="537"/>
                  <a:pt x="233" y="544"/>
                  <a:pt x="219" y="544"/>
                </a:cubicBezTo>
                <a:close/>
                <a:moveTo>
                  <a:pt x="191" y="361"/>
                </a:moveTo>
                <a:lnTo>
                  <a:pt x="191" y="361"/>
                </a:lnTo>
                <a:cubicBezTo>
                  <a:pt x="57" y="361"/>
                  <a:pt x="57" y="361"/>
                  <a:pt x="57" y="361"/>
                </a:cubicBezTo>
                <a:cubicBezTo>
                  <a:pt x="57" y="488"/>
                  <a:pt x="57" y="488"/>
                  <a:pt x="57" y="488"/>
                </a:cubicBezTo>
                <a:cubicBezTo>
                  <a:pt x="191" y="488"/>
                  <a:pt x="191" y="488"/>
                  <a:pt x="191" y="488"/>
                </a:cubicBezTo>
                <a:lnTo>
                  <a:pt x="191" y="361"/>
                </a:lnTo>
                <a:close/>
                <a:moveTo>
                  <a:pt x="219" y="247"/>
                </a:moveTo>
                <a:lnTo>
                  <a:pt x="219" y="247"/>
                </a:lnTo>
                <a:cubicBezTo>
                  <a:pt x="29" y="247"/>
                  <a:pt x="29" y="247"/>
                  <a:pt x="29" y="247"/>
                </a:cubicBezTo>
                <a:cubicBezTo>
                  <a:pt x="14" y="247"/>
                  <a:pt x="0" y="233"/>
                  <a:pt x="0" y="219"/>
                </a:cubicBezTo>
                <a:cubicBezTo>
                  <a:pt x="0" y="28"/>
                  <a:pt x="0" y="28"/>
                  <a:pt x="0" y="28"/>
                </a:cubicBezTo>
                <a:cubicBezTo>
                  <a:pt x="0" y="14"/>
                  <a:pt x="14" y="0"/>
                  <a:pt x="29" y="0"/>
                </a:cubicBezTo>
                <a:cubicBezTo>
                  <a:pt x="219" y="0"/>
                  <a:pt x="219" y="0"/>
                  <a:pt x="219" y="0"/>
                </a:cubicBezTo>
                <a:cubicBezTo>
                  <a:pt x="233" y="0"/>
                  <a:pt x="248" y="14"/>
                  <a:pt x="248" y="28"/>
                </a:cubicBezTo>
                <a:cubicBezTo>
                  <a:pt x="248" y="219"/>
                  <a:pt x="248" y="219"/>
                  <a:pt x="248" y="219"/>
                </a:cubicBezTo>
                <a:cubicBezTo>
                  <a:pt x="248" y="233"/>
                  <a:pt x="233" y="247"/>
                  <a:pt x="219" y="247"/>
                </a:cubicBezTo>
                <a:close/>
                <a:moveTo>
                  <a:pt x="191" y="57"/>
                </a:moveTo>
                <a:lnTo>
                  <a:pt x="191" y="57"/>
                </a:lnTo>
                <a:cubicBezTo>
                  <a:pt x="57" y="57"/>
                  <a:pt x="57" y="57"/>
                  <a:pt x="57" y="57"/>
                </a:cubicBezTo>
                <a:cubicBezTo>
                  <a:pt x="57" y="191"/>
                  <a:pt x="57" y="191"/>
                  <a:pt x="57" y="191"/>
                </a:cubicBezTo>
                <a:cubicBezTo>
                  <a:pt x="191" y="191"/>
                  <a:pt x="191" y="191"/>
                  <a:pt x="191" y="191"/>
                </a:cubicBezTo>
                <a:lnTo>
                  <a:pt x="191"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0" name="Freeform 100"/>
          <p:cNvSpPr>
            <a:spLocks noChangeArrowheads="1"/>
          </p:cNvSpPr>
          <p:nvPr userDrawn="1"/>
        </p:nvSpPr>
        <p:spPr bwMode="auto">
          <a:xfrm>
            <a:off x="8368016" y="192295"/>
            <a:ext cx="575583" cy="495301"/>
          </a:xfrm>
          <a:custGeom>
            <a:avLst/>
            <a:gdLst>
              <a:gd name="T0" fmla="*/ 572 w 601"/>
              <a:gd name="T1" fmla="*/ 516 h 517"/>
              <a:gd name="T2" fmla="*/ 0 w 601"/>
              <a:gd name="T3" fmla="*/ 487 h 517"/>
              <a:gd name="T4" fmla="*/ 0 w 601"/>
              <a:gd name="T5" fmla="*/ 311 h 517"/>
              <a:gd name="T6" fmla="*/ 78 w 601"/>
              <a:gd name="T7" fmla="*/ 99 h 517"/>
              <a:gd name="T8" fmla="*/ 99 w 601"/>
              <a:gd name="T9" fmla="*/ 85 h 517"/>
              <a:gd name="T10" fmla="*/ 148 w 601"/>
              <a:gd name="T11" fmla="*/ 85 h 517"/>
              <a:gd name="T12" fmla="*/ 240 w 601"/>
              <a:gd name="T13" fmla="*/ 99 h 517"/>
              <a:gd name="T14" fmla="*/ 148 w 601"/>
              <a:gd name="T15" fmla="*/ 141 h 517"/>
              <a:gd name="T16" fmla="*/ 120 w 601"/>
              <a:gd name="T17" fmla="*/ 141 h 517"/>
              <a:gd name="T18" fmla="*/ 127 w 601"/>
              <a:gd name="T19" fmla="*/ 282 h 517"/>
              <a:gd name="T20" fmla="*/ 155 w 601"/>
              <a:gd name="T21" fmla="*/ 282 h 517"/>
              <a:gd name="T22" fmla="*/ 183 w 601"/>
              <a:gd name="T23" fmla="*/ 339 h 517"/>
              <a:gd name="T24" fmla="*/ 410 w 601"/>
              <a:gd name="T25" fmla="*/ 311 h 517"/>
              <a:gd name="T26" fmla="*/ 466 w 601"/>
              <a:gd name="T27" fmla="*/ 282 h 517"/>
              <a:gd name="T28" fmla="*/ 530 w 601"/>
              <a:gd name="T29" fmla="*/ 282 h 517"/>
              <a:gd name="T30" fmla="*/ 452 w 601"/>
              <a:gd name="T31" fmla="*/ 141 h 517"/>
              <a:gd name="T32" fmla="*/ 353 w 601"/>
              <a:gd name="T33" fmla="*/ 141 h 517"/>
              <a:gd name="T34" fmla="*/ 353 w 601"/>
              <a:gd name="T35" fmla="*/ 85 h 517"/>
              <a:gd name="T36" fmla="*/ 452 w 601"/>
              <a:gd name="T37" fmla="*/ 85 h 517"/>
              <a:gd name="T38" fmla="*/ 494 w 601"/>
              <a:gd name="T39" fmla="*/ 85 h 517"/>
              <a:gd name="T40" fmla="*/ 600 w 601"/>
              <a:gd name="T41" fmla="*/ 296 h 517"/>
              <a:gd name="T42" fmla="*/ 600 w 601"/>
              <a:gd name="T43" fmla="*/ 311 h 517"/>
              <a:gd name="T44" fmla="*/ 600 w 601"/>
              <a:gd name="T45" fmla="*/ 487 h 517"/>
              <a:gd name="T46" fmla="*/ 396 w 601"/>
              <a:gd name="T47" fmla="*/ 205 h 517"/>
              <a:gd name="T48" fmla="*/ 381 w 601"/>
              <a:gd name="T49" fmla="*/ 226 h 517"/>
              <a:gd name="T50" fmla="*/ 297 w 601"/>
              <a:gd name="T51" fmla="*/ 296 h 517"/>
              <a:gd name="T52" fmla="*/ 212 w 601"/>
              <a:gd name="T53" fmla="*/ 226 h 517"/>
              <a:gd name="T54" fmla="*/ 233 w 601"/>
              <a:gd name="T55" fmla="*/ 176 h 517"/>
              <a:gd name="T56" fmla="*/ 268 w 601"/>
              <a:gd name="T57" fmla="*/ 205 h 517"/>
              <a:gd name="T58" fmla="*/ 268 w 601"/>
              <a:gd name="T59" fmla="*/ 70 h 517"/>
              <a:gd name="T60" fmla="*/ 297 w 601"/>
              <a:gd name="T61" fmla="*/ 0 h 517"/>
              <a:gd name="T62" fmla="*/ 325 w 601"/>
              <a:gd name="T63" fmla="*/ 85 h 517"/>
              <a:gd name="T64" fmla="*/ 325 w 601"/>
              <a:gd name="T65" fmla="*/ 205 h 517"/>
              <a:gd name="T66" fmla="*/ 367 w 601"/>
              <a:gd name="T67" fmla="*/ 17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1" h="517">
                <a:moveTo>
                  <a:pt x="572" y="516"/>
                </a:moveTo>
                <a:lnTo>
                  <a:pt x="572" y="516"/>
                </a:lnTo>
                <a:cubicBezTo>
                  <a:pt x="28" y="516"/>
                  <a:pt x="28" y="516"/>
                  <a:pt x="28" y="516"/>
                </a:cubicBezTo>
                <a:cubicBezTo>
                  <a:pt x="7" y="516"/>
                  <a:pt x="0" y="502"/>
                  <a:pt x="0" y="487"/>
                </a:cubicBezTo>
                <a:cubicBezTo>
                  <a:pt x="0" y="311"/>
                  <a:pt x="0" y="311"/>
                  <a:pt x="0" y="311"/>
                </a:cubicBezTo>
                <a:lnTo>
                  <a:pt x="0" y="311"/>
                </a:lnTo>
                <a:cubicBezTo>
                  <a:pt x="0" y="304"/>
                  <a:pt x="0" y="304"/>
                  <a:pt x="0" y="296"/>
                </a:cubicBezTo>
                <a:cubicBezTo>
                  <a:pt x="78" y="99"/>
                  <a:pt x="78" y="99"/>
                  <a:pt x="78" y="99"/>
                </a:cubicBezTo>
                <a:cubicBezTo>
                  <a:pt x="78" y="92"/>
                  <a:pt x="92" y="85"/>
                  <a:pt x="99" y="85"/>
                </a:cubicBezTo>
                <a:lnTo>
                  <a:pt x="99" y="85"/>
                </a:lnTo>
                <a:cubicBezTo>
                  <a:pt x="148" y="85"/>
                  <a:pt x="148" y="85"/>
                  <a:pt x="148" y="85"/>
                </a:cubicBezTo>
                <a:lnTo>
                  <a:pt x="148" y="85"/>
                </a:lnTo>
                <a:cubicBezTo>
                  <a:pt x="240" y="85"/>
                  <a:pt x="240" y="85"/>
                  <a:pt x="240" y="85"/>
                </a:cubicBezTo>
                <a:cubicBezTo>
                  <a:pt x="240" y="99"/>
                  <a:pt x="240" y="99"/>
                  <a:pt x="240" y="99"/>
                </a:cubicBezTo>
                <a:cubicBezTo>
                  <a:pt x="240" y="141"/>
                  <a:pt x="240" y="141"/>
                  <a:pt x="240" y="141"/>
                </a:cubicBezTo>
                <a:cubicBezTo>
                  <a:pt x="148" y="141"/>
                  <a:pt x="148" y="141"/>
                  <a:pt x="148" y="141"/>
                </a:cubicBezTo>
                <a:lnTo>
                  <a:pt x="148" y="141"/>
                </a:lnTo>
                <a:cubicBezTo>
                  <a:pt x="120" y="141"/>
                  <a:pt x="120" y="141"/>
                  <a:pt x="120" y="141"/>
                </a:cubicBezTo>
                <a:cubicBezTo>
                  <a:pt x="63" y="282"/>
                  <a:pt x="63" y="282"/>
                  <a:pt x="63" y="282"/>
                </a:cubicBezTo>
                <a:cubicBezTo>
                  <a:pt x="127" y="282"/>
                  <a:pt x="127" y="282"/>
                  <a:pt x="127" y="282"/>
                </a:cubicBezTo>
                <a:lnTo>
                  <a:pt x="127" y="282"/>
                </a:lnTo>
                <a:cubicBezTo>
                  <a:pt x="155" y="282"/>
                  <a:pt x="155" y="282"/>
                  <a:pt x="155" y="282"/>
                </a:cubicBezTo>
                <a:cubicBezTo>
                  <a:pt x="176" y="282"/>
                  <a:pt x="183" y="289"/>
                  <a:pt x="183" y="311"/>
                </a:cubicBezTo>
                <a:cubicBezTo>
                  <a:pt x="183" y="339"/>
                  <a:pt x="183" y="339"/>
                  <a:pt x="183" y="339"/>
                </a:cubicBezTo>
                <a:cubicBezTo>
                  <a:pt x="410" y="339"/>
                  <a:pt x="410" y="339"/>
                  <a:pt x="410" y="339"/>
                </a:cubicBezTo>
                <a:cubicBezTo>
                  <a:pt x="410" y="311"/>
                  <a:pt x="410" y="311"/>
                  <a:pt x="410" y="311"/>
                </a:cubicBezTo>
                <a:cubicBezTo>
                  <a:pt x="410" y="289"/>
                  <a:pt x="424" y="282"/>
                  <a:pt x="438" y="282"/>
                </a:cubicBezTo>
                <a:cubicBezTo>
                  <a:pt x="466" y="282"/>
                  <a:pt x="466" y="282"/>
                  <a:pt x="466" y="282"/>
                </a:cubicBezTo>
                <a:lnTo>
                  <a:pt x="466" y="282"/>
                </a:lnTo>
                <a:cubicBezTo>
                  <a:pt x="530" y="282"/>
                  <a:pt x="530" y="282"/>
                  <a:pt x="530" y="282"/>
                </a:cubicBezTo>
                <a:cubicBezTo>
                  <a:pt x="480" y="141"/>
                  <a:pt x="480" y="141"/>
                  <a:pt x="480" y="141"/>
                </a:cubicBezTo>
                <a:cubicBezTo>
                  <a:pt x="452" y="141"/>
                  <a:pt x="452" y="141"/>
                  <a:pt x="452" y="141"/>
                </a:cubicBezTo>
                <a:lnTo>
                  <a:pt x="452" y="141"/>
                </a:lnTo>
                <a:cubicBezTo>
                  <a:pt x="353" y="141"/>
                  <a:pt x="353" y="141"/>
                  <a:pt x="353" y="141"/>
                </a:cubicBezTo>
                <a:cubicBezTo>
                  <a:pt x="353" y="99"/>
                  <a:pt x="353" y="99"/>
                  <a:pt x="353" y="99"/>
                </a:cubicBezTo>
                <a:cubicBezTo>
                  <a:pt x="353" y="85"/>
                  <a:pt x="353" y="85"/>
                  <a:pt x="353" y="85"/>
                </a:cubicBezTo>
                <a:cubicBezTo>
                  <a:pt x="452" y="85"/>
                  <a:pt x="452" y="85"/>
                  <a:pt x="452" y="85"/>
                </a:cubicBezTo>
                <a:lnTo>
                  <a:pt x="452" y="85"/>
                </a:lnTo>
                <a:cubicBezTo>
                  <a:pt x="494" y="85"/>
                  <a:pt x="494" y="85"/>
                  <a:pt x="494" y="85"/>
                </a:cubicBezTo>
                <a:lnTo>
                  <a:pt x="494" y="85"/>
                </a:lnTo>
                <a:cubicBezTo>
                  <a:pt x="509" y="85"/>
                  <a:pt x="523" y="92"/>
                  <a:pt x="523" y="99"/>
                </a:cubicBezTo>
                <a:cubicBezTo>
                  <a:pt x="600" y="296"/>
                  <a:pt x="600" y="296"/>
                  <a:pt x="600" y="296"/>
                </a:cubicBezTo>
                <a:cubicBezTo>
                  <a:pt x="600" y="304"/>
                  <a:pt x="600" y="304"/>
                  <a:pt x="600" y="311"/>
                </a:cubicBezTo>
                <a:lnTo>
                  <a:pt x="600" y="311"/>
                </a:lnTo>
                <a:lnTo>
                  <a:pt x="600" y="311"/>
                </a:lnTo>
                <a:cubicBezTo>
                  <a:pt x="600" y="487"/>
                  <a:pt x="600" y="487"/>
                  <a:pt x="600" y="487"/>
                </a:cubicBezTo>
                <a:cubicBezTo>
                  <a:pt x="600" y="502"/>
                  <a:pt x="586" y="516"/>
                  <a:pt x="572" y="516"/>
                </a:cubicBezTo>
                <a:close/>
                <a:moveTo>
                  <a:pt x="396" y="205"/>
                </a:moveTo>
                <a:lnTo>
                  <a:pt x="396" y="205"/>
                </a:lnTo>
                <a:cubicBezTo>
                  <a:pt x="396" y="212"/>
                  <a:pt x="389" y="219"/>
                  <a:pt x="381" y="226"/>
                </a:cubicBezTo>
                <a:cubicBezTo>
                  <a:pt x="318" y="289"/>
                  <a:pt x="318" y="289"/>
                  <a:pt x="318" y="289"/>
                </a:cubicBezTo>
                <a:cubicBezTo>
                  <a:pt x="311" y="296"/>
                  <a:pt x="304" y="296"/>
                  <a:pt x="297" y="296"/>
                </a:cubicBezTo>
                <a:cubicBezTo>
                  <a:pt x="290" y="296"/>
                  <a:pt x="283" y="296"/>
                  <a:pt x="283" y="289"/>
                </a:cubicBezTo>
                <a:cubicBezTo>
                  <a:pt x="212" y="226"/>
                  <a:pt x="212" y="226"/>
                  <a:pt x="212" y="226"/>
                </a:cubicBezTo>
                <a:cubicBezTo>
                  <a:pt x="205" y="219"/>
                  <a:pt x="205" y="212"/>
                  <a:pt x="205" y="205"/>
                </a:cubicBezTo>
                <a:cubicBezTo>
                  <a:pt x="205" y="191"/>
                  <a:pt x="219" y="176"/>
                  <a:pt x="233" y="176"/>
                </a:cubicBezTo>
                <a:cubicBezTo>
                  <a:pt x="240" y="176"/>
                  <a:pt x="247" y="176"/>
                  <a:pt x="254" y="183"/>
                </a:cubicBezTo>
                <a:cubicBezTo>
                  <a:pt x="268" y="205"/>
                  <a:pt x="268" y="205"/>
                  <a:pt x="268" y="205"/>
                </a:cubicBezTo>
                <a:cubicBezTo>
                  <a:pt x="268" y="99"/>
                  <a:pt x="268" y="99"/>
                  <a:pt x="268" y="99"/>
                </a:cubicBezTo>
                <a:cubicBezTo>
                  <a:pt x="268" y="70"/>
                  <a:pt x="268" y="70"/>
                  <a:pt x="268" y="70"/>
                </a:cubicBezTo>
                <a:cubicBezTo>
                  <a:pt x="268" y="28"/>
                  <a:pt x="268" y="28"/>
                  <a:pt x="268" y="28"/>
                </a:cubicBezTo>
                <a:cubicBezTo>
                  <a:pt x="268" y="7"/>
                  <a:pt x="283" y="0"/>
                  <a:pt x="297" y="0"/>
                </a:cubicBezTo>
                <a:cubicBezTo>
                  <a:pt x="318" y="0"/>
                  <a:pt x="325" y="7"/>
                  <a:pt x="325" y="28"/>
                </a:cubicBezTo>
                <a:cubicBezTo>
                  <a:pt x="325" y="85"/>
                  <a:pt x="325" y="85"/>
                  <a:pt x="325" y="85"/>
                </a:cubicBezTo>
                <a:cubicBezTo>
                  <a:pt x="325" y="92"/>
                  <a:pt x="325" y="92"/>
                  <a:pt x="325" y="92"/>
                </a:cubicBezTo>
                <a:cubicBezTo>
                  <a:pt x="325" y="205"/>
                  <a:pt x="325" y="205"/>
                  <a:pt x="325" y="205"/>
                </a:cubicBezTo>
                <a:cubicBezTo>
                  <a:pt x="346" y="183"/>
                  <a:pt x="346" y="183"/>
                  <a:pt x="346" y="183"/>
                </a:cubicBezTo>
                <a:cubicBezTo>
                  <a:pt x="353" y="176"/>
                  <a:pt x="360" y="176"/>
                  <a:pt x="367" y="176"/>
                </a:cubicBezTo>
                <a:cubicBezTo>
                  <a:pt x="381" y="176"/>
                  <a:pt x="396" y="191"/>
                  <a:pt x="396" y="205"/>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1" name="Freeform 101"/>
          <p:cNvSpPr>
            <a:spLocks noChangeArrowheads="1"/>
          </p:cNvSpPr>
          <p:nvPr userDrawn="1"/>
        </p:nvSpPr>
        <p:spPr bwMode="auto">
          <a:xfrm>
            <a:off x="7348050" y="272730"/>
            <a:ext cx="584048" cy="414867"/>
          </a:xfrm>
          <a:custGeom>
            <a:avLst/>
            <a:gdLst>
              <a:gd name="T0" fmla="*/ 607 w 608"/>
              <a:gd name="T1" fmla="*/ 402 h 432"/>
              <a:gd name="T2" fmla="*/ 607 w 608"/>
              <a:gd name="T3" fmla="*/ 402 h 432"/>
              <a:gd name="T4" fmla="*/ 579 w 608"/>
              <a:gd name="T5" fmla="*/ 431 h 432"/>
              <a:gd name="T6" fmla="*/ 28 w 608"/>
              <a:gd name="T7" fmla="*/ 431 h 432"/>
              <a:gd name="T8" fmla="*/ 0 w 608"/>
              <a:gd name="T9" fmla="*/ 402 h 432"/>
              <a:gd name="T10" fmla="*/ 0 w 608"/>
              <a:gd name="T11" fmla="*/ 402 h 432"/>
              <a:gd name="T12" fmla="*/ 0 w 608"/>
              <a:gd name="T13" fmla="*/ 226 h 432"/>
              <a:gd name="T14" fmla="*/ 0 w 608"/>
              <a:gd name="T15" fmla="*/ 226 h 432"/>
              <a:gd name="T16" fmla="*/ 0 w 608"/>
              <a:gd name="T17" fmla="*/ 226 h 432"/>
              <a:gd name="T18" fmla="*/ 7 w 608"/>
              <a:gd name="T19" fmla="*/ 211 h 432"/>
              <a:gd name="T20" fmla="*/ 7 w 608"/>
              <a:gd name="T21" fmla="*/ 211 h 432"/>
              <a:gd name="T22" fmla="*/ 77 w 608"/>
              <a:gd name="T23" fmla="*/ 14 h 432"/>
              <a:gd name="T24" fmla="*/ 77 w 608"/>
              <a:gd name="T25" fmla="*/ 14 h 432"/>
              <a:gd name="T26" fmla="*/ 106 w 608"/>
              <a:gd name="T27" fmla="*/ 0 h 432"/>
              <a:gd name="T28" fmla="*/ 501 w 608"/>
              <a:gd name="T29" fmla="*/ 0 h 432"/>
              <a:gd name="T30" fmla="*/ 530 w 608"/>
              <a:gd name="T31" fmla="*/ 14 h 432"/>
              <a:gd name="T32" fmla="*/ 530 w 608"/>
              <a:gd name="T33" fmla="*/ 14 h 432"/>
              <a:gd name="T34" fmla="*/ 600 w 608"/>
              <a:gd name="T35" fmla="*/ 211 h 432"/>
              <a:gd name="T36" fmla="*/ 600 w 608"/>
              <a:gd name="T37" fmla="*/ 211 h 432"/>
              <a:gd name="T38" fmla="*/ 607 w 608"/>
              <a:gd name="T39" fmla="*/ 226 h 432"/>
              <a:gd name="T40" fmla="*/ 607 w 608"/>
              <a:gd name="T41" fmla="*/ 226 h 432"/>
              <a:gd name="T42" fmla="*/ 607 w 608"/>
              <a:gd name="T43" fmla="*/ 226 h 432"/>
              <a:gd name="T44" fmla="*/ 607 w 608"/>
              <a:gd name="T45" fmla="*/ 402 h 432"/>
              <a:gd name="T46" fmla="*/ 480 w 608"/>
              <a:gd name="T47" fmla="*/ 56 h 432"/>
              <a:gd name="T48" fmla="*/ 480 w 608"/>
              <a:gd name="T49" fmla="*/ 56 h 432"/>
              <a:gd name="T50" fmla="*/ 127 w 608"/>
              <a:gd name="T51" fmla="*/ 56 h 432"/>
              <a:gd name="T52" fmla="*/ 70 w 608"/>
              <a:gd name="T53" fmla="*/ 197 h 432"/>
              <a:gd name="T54" fmla="*/ 162 w 608"/>
              <a:gd name="T55" fmla="*/ 197 h 432"/>
              <a:gd name="T56" fmla="*/ 190 w 608"/>
              <a:gd name="T57" fmla="*/ 226 h 432"/>
              <a:gd name="T58" fmla="*/ 190 w 608"/>
              <a:gd name="T59" fmla="*/ 254 h 432"/>
              <a:gd name="T60" fmla="*/ 417 w 608"/>
              <a:gd name="T61" fmla="*/ 254 h 432"/>
              <a:gd name="T62" fmla="*/ 417 w 608"/>
              <a:gd name="T63" fmla="*/ 226 h 432"/>
              <a:gd name="T64" fmla="*/ 445 w 608"/>
              <a:gd name="T65" fmla="*/ 197 h 432"/>
              <a:gd name="T66" fmla="*/ 537 w 608"/>
              <a:gd name="T67" fmla="*/ 197 h 432"/>
              <a:gd name="T68" fmla="*/ 480 w 608"/>
              <a:gd name="T69" fmla="*/ 5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8" h="432">
                <a:moveTo>
                  <a:pt x="607" y="402"/>
                </a:moveTo>
                <a:lnTo>
                  <a:pt x="607" y="402"/>
                </a:lnTo>
                <a:cubicBezTo>
                  <a:pt x="607" y="417"/>
                  <a:pt x="593" y="431"/>
                  <a:pt x="579" y="431"/>
                </a:cubicBezTo>
                <a:cubicBezTo>
                  <a:pt x="28" y="431"/>
                  <a:pt x="28" y="431"/>
                  <a:pt x="28" y="431"/>
                </a:cubicBezTo>
                <a:cubicBezTo>
                  <a:pt x="14" y="431"/>
                  <a:pt x="0" y="417"/>
                  <a:pt x="0" y="402"/>
                </a:cubicBezTo>
                <a:lnTo>
                  <a:pt x="0" y="402"/>
                </a:lnTo>
                <a:cubicBezTo>
                  <a:pt x="0" y="226"/>
                  <a:pt x="0" y="226"/>
                  <a:pt x="0" y="226"/>
                </a:cubicBezTo>
                <a:lnTo>
                  <a:pt x="0" y="226"/>
                </a:lnTo>
                <a:lnTo>
                  <a:pt x="0" y="226"/>
                </a:lnTo>
                <a:cubicBezTo>
                  <a:pt x="0" y="219"/>
                  <a:pt x="0" y="219"/>
                  <a:pt x="7" y="211"/>
                </a:cubicBezTo>
                <a:lnTo>
                  <a:pt x="7" y="211"/>
                </a:lnTo>
                <a:cubicBezTo>
                  <a:pt x="77" y="14"/>
                  <a:pt x="77" y="14"/>
                  <a:pt x="77" y="14"/>
                </a:cubicBezTo>
                <a:lnTo>
                  <a:pt x="77" y="14"/>
                </a:lnTo>
                <a:cubicBezTo>
                  <a:pt x="84" y="7"/>
                  <a:pt x="92" y="0"/>
                  <a:pt x="106" y="0"/>
                </a:cubicBezTo>
                <a:cubicBezTo>
                  <a:pt x="501" y="0"/>
                  <a:pt x="501" y="0"/>
                  <a:pt x="501" y="0"/>
                </a:cubicBezTo>
                <a:cubicBezTo>
                  <a:pt x="516" y="0"/>
                  <a:pt x="523" y="7"/>
                  <a:pt x="530" y="14"/>
                </a:cubicBezTo>
                <a:lnTo>
                  <a:pt x="530" y="14"/>
                </a:lnTo>
                <a:cubicBezTo>
                  <a:pt x="600" y="211"/>
                  <a:pt x="600" y="211"/>
                  <a:pt x="600" y="211"/>
                </a:cubicBezTo>
                <a:lnTo>
                  <a:pt x="600" y="211"/>
                </a:lnTo>
                <a:cubicBezTo>
                  <a:pt x="607" y="219"/>
                  <a:pt x="607" y="219"/>
                  <a:pt x="607" y="226"/>
                </a:cubicBezTo>
                <a:lnTo>
                  <a:pt x="607" y="226"/>
                </a:lnTo>
                <a:lnTo>
                  <a:pt x="607" y="226"/>
                </a:lnTo>
                <a:cubicBezTo>
                  <a:pt x="607" y="402"/>
                  <a:pt x="607" y="402"/>
                  <a:pt x="607" y="402"/>
                </a:cubicBezTo>
                <a:close/>
                <a:moveTo>
                  <a:pt x="480" y="56"/>
                </a:moveTo>
                <a:lnTo>
                  <a:pt x="480" y="56"/>
                </a:lnTo>
                <a:cubicBezTo>
                  <a:pt x="127" y="56"/>
                  <a:pt x="127" y="56"/>
                  <a:pt x="127" y="56"/>
                </a:cubicBezTo>
                <a:cubicBezTo>
                  <a:pt x="70" y="197"/>
                  <a:pt x="70" y="197"/>
                  <a:pt x="70" y="197"/>
                </a:cubicBezTo>
                <a:cubicBezTo>
                  <a:pt x="162" y="197"/>
                  <a:pt x="162" y="197"/>
                  <a:pt x="162" y="197"/>
                </a:cubicBezTo>
                <a:cubicBezTo>
                  <a:pt x="176" y="197"/>
                  <a:pt x="190" y="204"/>
                  <a:pt x="190" y="226"/>
                </a:cubicBezTo>
                <a:cubicBezTo>
                  <a:pt x="190" y="254"/>
                  <a:pt x="190" y="254"/>
                  <a:pt x="190" y="254"/>
                </a:cubicBezTo>
                <a:cubicBezTo>
                  <a:pt x="417" y="254"/>
                  <a:pt x="417" y="254"/>
                  <a:pt x="417" y="254"/>
                </a:cubicBezTo>
                <a:cubicBezTo>
                  <a:pt x="417" y="226"/>
                  <a:pt x="417" y="226"/>
                  <a:pt x="417" y="226"/>
                </a:cubicBezTo>
                <a:cubicBezTo>
                  <a:pt x="417" y="204"/>
                  <a:pt x="431" y="197"/>
                  <a:pt x="445" y="197"/>
                </a:cubicBezTo>
                <a:cubicBezTo>
                  <a:pt x="537" y="197"/>
                  <a:pt x="537" y="197"/>
                  <a:pt x="537" y="197"/>
                </a:cubicBezTo>
                <a:lnTo>
                  <a:pt x="480" y="5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2" name="Freeform 102"/>
          <p:cNvSpPr>
            <a:spLocks noChangeArrowheads="1"/>
          </p:cNvSpPr>
          <p:nvPr userDrawn="1"/>
        </p:nvSpPr>
        <p:spPr bwMode="auto">
          <a:xfrm>
            <a:off x="6340780" y="298130"/>
            <a:ext cx="575583" cy="359832"/>
          </a:xfrm>
          <a:custGeom>
            <a:avLst/>
            <a:gdLst>
              <a:gd name="T0" fmla="*/ 572 w 601"/>
              <a:gd name="T1" fmla="*/ 374 h 375"/>
              <a:gd name="T2" fmla="*/ 544 w 601"/>
              <a:gd name="T3" fmla="*/ 325 h 375"/>
              <a:gd name="T4" fmla="*/ 544 w 601"/>
              <a:gd name="T5" fmla="*/ 212 h 375"/>
              <a:gd name="T6" fmla="*/ 544 w 601"/>
              <a:gd name="T7" fmla="*/ 141 h 375"/>
              <a:gd name="T8" fmla="*/ 544 w 601"/>
              <a:gd name="T9" fmla="*/ 28 h 375"/>
              <a:gd name="T10" fmla="*/ 600 w 601"/>
              <a:gd name="T11" fmla="*/ 28 h 375"/>
              <a:gd name="T12" fmla="*/ 600 w 601"/>
              <a:gd name="T13" fmla="*/ 141 h 375"/>
              <a:gd name="T14" fmla="*/ 600 w 601"/>
              <a:gd name="T15" fmla="*/ 212 h 375"/>
              <a:gd name="T16" fmla="*/ 600 w 601"/>
              <a:gd name="T17" fmla="*/ 325 h 375"/>
              <a:gd name="T18" fmla="*/ 572 w 601"/>
              <a:gd name="T19" fmla="*/ 374 h 375"/>
              <a:gd name="T20" fmla="*/ 487 w 601"/>
              <a:gd name="T21" fmla="*/ 318 h 375"/>
              <a:gd name="T22" fmla="*/ 459 w 601"/>
              <a:gd name="T23" fmla="*/ 268 h 375"/>
              <a:gd name="T24" fmla="*/ 459 w 601"/>
              <a:gd name="T25" fmla="*/ 85 h 375"/>
              <a:gd name="T26" fmla="*/ 515 w 601"/>
              <a:gd name="T27" fmla="*/ 85 h 375"/>
              <a:gd name="T28" fmla="*/ 515 w 601"/>
              <a:gd name="T29" fmla="*/ 268 h 375"/>
              <a:gd name="T30" fmla="*/ 487 w 601"/>
              <a:gd name="T31" fmla="*/ 318 h 375"/>
              <a:gd name="T32" fmla="*/ 402 w 601"/>
              <a:gd name="T33" fmla="*/ 318 h 375"/>
              <a:gd name="T34" fmla="*/ 169 w 601"/>
              <a:gd name="T35" fmla="*/ 290 h 375"/>
              <a:gd name="T36" fmla="*/ 197 w 601"/>
              <a:gd name="T37" fmla="*/ 56 h 375"/>
              <a:gd name="T38" fmla="*/ 431 w 601"/>
              <a:gd name="T39" fmla="*/ 85 h 375"/>
              <a:gd name="T40" fmla="*/ 402 w 601"/>
              <a:gd name="T41" fmla="*/ 318 h 375"/>
              <a:gd name="T42" fmla="*/ 374 w 601"/>
              <a:gd name="T43" fmla="*/ 113 h 375"/>
              <a:gd name="T44" fmla="*/ 226 w 601"/>
              <a:gd name="T45" fmla="*/ 261 h 375"/>
              <a:gd name="T46" fmla="*/ 374 w 601"/>
              <a:gd name="T47" fmla="*/ 113 h 375"/>
              <a:gd name="T48" fmla="*/ 113 w 601"/>
              <a:gd name="T49" fmla="*/ 318 h 375"/>
              <a:gd name="T50" fmla="*/ 84 w 601"/>
              <a:gd name="T51" fmla="*/ 268 h 375"/>
              <a:gd name="T52" fmla="*/ 84 w 601"/>
              <a:gd name="T53" fmla="*/ 85 h 375"/>
              <a:gd name="T54" fmla="*/ 141 w 601"/>
              <a:gd name="T55" fmla="*/ 85 h 375"/>
              <a:gd name="T56" fmla="*/ 141 w 601"/>
              <a:gd name="T57" fmla="*/ 268 h 375"/>
              <a:gd name="T58" fmla="*/ 113 w 601"/>
              <a:gd name="T59" fmla="*/ 318 h 375"/>
              <a:gd name="T60" fmla="*/ 28 w 601"/>
              <a:gd name="T61" fmla="*/ 374 h 375"/>
              <a:gd name="T62" fmla="*/ 0 w 601"/>
              <a:gd name="T63" fmla="*/ 325 h 375"/>
              <a:gd name="T64" fmla="*/ 0 w 601"/>
              <a:gd name="T65" fmla="*/ 212 h 375"/>
              <a:gd name="T66" fmla="*/ 0 w 601"/>
              <a:gd name="T67" fmla="*/ 141 h 375"/>
              <a:gd name="T68" fmla="*/ 0 w 601"/>
              <a:gd name="T69" fmla="*/ 28 h 375"/>
              <a:gd name="T70" fmla="*/ 56 w 601"/>
              <a:gd name="T71" fmla="*/ 28 h 375"/>
              <a:gd name="T72" fmla="*/ 56 w 601"/>
              <a:gd name="T73" fmla="*/ 141 h 375"/>
              <a:gd name="T74" fmla="*/ 56 w 601"/>
              <a:gd name="T75" fmla="*/ 212 h 375"/>
              <a:gd name="T76" fmla="*/ 56 w 601"/>
              <a:gd name="T77" fmla="*/ 325 h 375"/>
              <a:gd name="T78" fmla="*/ 28 w 601"/>
              <a:gd name="T79"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1" h="375">
                <a:moveTo>
                  <a:pt x="572" y="374"/>
                </a:moveTo>
                <a:lnTo>
                  <a:pt x="572" y="374"/>
                </a:lnTo>
                <a:cubicBezTo>
                  <a:pt x="558" y="374"/>
                  <a:pt x="544" y="360"/>
                  <a:pt x="544" y="346"/>
                </a:cubicBezTo>
                <a:cubicBezTo>
                  <a:pt x="544" y="325"/>
                  <a:pt x="544" y="325"/>
                  <a:pt x="544" y="325"/>
                </a:cubicBezTo>
                <a:cubicBezTo>
                  <a:pt x="544" y="233"/>
                  <a:pt x="544" y="233"/>
                  <a:pt x="544" y="233"/>
                </a:cubicBezTo>
                <a:cubicBezTo>
                  <a:pt x="544" y="212"/>
                  <a:pt x="544" y="212"/>
                  <a:pt x="544" y="212"/>
                </a:cubicBezTo>
                <a:cubicBezTo>
                  <a:pt x="544" y="155"/>
                  <a:pt x="544" y="155"/>
                  <a:pt x="544" y="155"/>
                </a:cubicBezTo>
                <a:cubicBezTo>
                  <a:pt x="544" y="141"/>
                  <a:pt x="544" y="141"/>
                  <a:pt x="544" y="141"/>
                </a:cubicBezTo>
                <a:cubicBezTo>
                  <a:pt x="544" y="42"/>
                  <a:pt x="544" y="42"/>
                  <a:pt x="544" y="42"/>
                </a:cubicBezTo>
                <a:cubicBezTo>
                  <a:pt x="544" y="28"/>
                  <a:pt x="544" y="28"/>
                  <a:pt x="544" y="28"/>
                </a:cubicBezTo>
                <a:cubicBezTo>
                  <a:pt x="544" y="7"/>
                  <a:pt x="558" y="0"/>
                  <a:pt x="572" y="0"/>
                </a:cubicBezTo>
                <a:cubicBezTo>
                  <a:pt x="593" y="0"/>
                  <a:pt x="600" y="7"/>
                  <a:pt x="600" y="28"/>
                </a:cubicBezTo>
                <a:cubicBezTo>
                  <a:pt x="600" y="42"/>
                  <a:pt x="600" y="42"/>
                  <a:pt x="600" y="42"/>
                </a:cubicBezTo>
                <a:cubicBezTo>
                  <a:pt x="600" y="141"/>
                  <a:pt x="600" y="141"/>
                  <a:pt x="600" y="141"/>
                </a:cubicBezTo>
                <a:cubicBezTo>
                  <a:pt x="600" y="155"/>
                  <a:pt x="600" y="155"/>
                  <a:pt x="600" y="155"/>
                </a:cubicBezTo>
                <a:cubicBezTo>
                  <a:pt x="600" y="212"/>
                  <a:pt x="600" y="212"/>
                  <a:pt x="600" y="212"/>
                </a:cubicBezTo>
                <a:cubicBezTo>
                  <a:pt x="600" y="233"/>
                  <a:pt x="600" y="233"/>
                  <a:pt x="600" y="233"/>
                </a:cubicBezTo>
                <a:cubicBezTo>
                  <a:pt x="600" y="325"/>
                  <a:pt x="600" y="325"/>
                  <a:pt x="600" y="325"/>
                </a:cubicBezTo>
                <a:cubicBezTo>
                  <a:pt x="600" y="346"/>
                  <a:pt x="600" y="346"/>
                  <a:pt x="600" y="346"/>
                </a:cubicBezTo>
                <a:cubicBezTo>
                  <a:pt x="600" y="360"/>
                  <a:pt x="593" y="374"/>
                  <a:pt x="572" y="374"/>
                </a:cubicBezTo>
                <a:close/>
                <a:moveTo>
                  <a:pt x="487" y="318"/>
                </a:moveTo>
                <a:lnTo>
                  <a:pt x="487" y="318"/>
                </a:lnTo>
                <a:cubicBezTo>
                  <a:pt x="473" y="318"/>
                  <a:pt x="459" y="304"/>
                  <a:pt x="459" y="290"/>
                </a:cubicBezTo>
                <a:cubicBezTo>
                  <a:pt x="459" y="268"/>
                  <a:pt x="459" y="268"/>
                  <a:pt x="459" y="268"/>
                </a:cubicBezTo>
                <a:cubicBezTo>
                  <a:pt x="459" y="99"/>
                  <a:pt x="459" y="99"/>
                  <a:pt x="459" y="99"/>
                </a:cubicBezTo>
                <a:cubicBezTo>
                  <a:pt x="459" y="85"/>
                  <a:pt x="459" y="85"/>
                  <a:pt x="459" y="85"/>
                </a:cubicBezTo>
                <a:cubicBezTo>
                  <a:pt x="459" y="63"/>
                  <a:pt x="473" y="56"/>
                  <a:pt x="487" y="56"/>
                </a:cubicBezTo>
                <a:cubicBezTo>
                  <a:pt x="508" y="56"/>
                  <a:pt x="515" y="63"/>
                  <a:pt x="515" y="85"/>
                </a:cubicBezTo>
                <a:cubicBezTo>
                  <a:pt x="515" y="99"/>
                  <a:pt x="515" y="99"/>
                  <a:pt x="515" y="99"/>
                </a:cubicBezTo>
                <a:cubicBezTo>
                  <a:pt x="515" y="268"/>
                  <a:pt x="515" y="268"/>
                  <a:pt x="515" y="268"/>
                </a:cubicBezTo>
                <a:cubicBezTo>
                  <a:pt x="515" y="290"/>
                  <a:pt x="515" y="290"/>
                  <a:pt x="515" y="290"/>
                </a:cubicBezTo>
                <a:cubicBezTo>
                  <a:pt x="515" y="304"/>
                  <a:pt x="508" y="318"/>
                  <a:pt x="487" y="318"/>
                </a:cubicBezTo>
                <a:close/>
                <a:moveTo>
                  <a:pt x="402" y="318"/>
                </a:moveTo>
                <a:lnTo>
                  <a:pt x="402" y="318"/>
                </a:lnTo>
                <a:cubicBezTo>
                  <a:pt x="197" y="318"/>
                  <a:pt x="197" y="318"/>
                  <a:pt x="197" y="318"/>
                </a:cubicBezTo>
                <a:cubicBezTo>
                  <a:pt x="183" y="318"/>
                  <a:pt x="169" y="304"/>
                  <a:pt x="169" y="290"/>
                </a:cubicBezTo>
                <a:cubicBezTo>
                  <a:pt x="169" y="85"/>
                  <a:pt x="169" y="85"/>
                  <a:pt x="169" y="85"/>
                </a:cubicBezTo>
                <a:cubicBezTo>
                  <a:pt x="169" y="63"/>
                  <a:pt x="183" y="56"/>
                  <a:pt x="197" y="56"/>
                </a:cubicBezTo>
                <a:cubicBezTo>
                  <a:pt x="402" y="56"/>
                  <a:pt x="402" y="56"/>
                  <a:pt x="402" y="56"/>
                </a:cubicBezTo>
                <a:cubicBezTo>
                  <a:pt x="424" y="56"/>
                  <a:pt x="431" y="63"/>
                  <a:pt x="431" y="85"/>
                </a:cubicBezTo>
                <a:cubicBezTo>
                  <a:pt x="431" y="290"/>
                  <a:pt x="431" y="290"/>
                  <a:pt x="431" y="290"/>
                </a:cubicBezTo>
                <a:cubicBezTo>
                  <a:pt x="431" y="304"/>
                  <a:pt x="424" y="318"/>
                  <a:pt x="402" y="318"/>
                </a:cubicBezTo>
                <a:close/>
                <a:moveTo>
                  <a:pt x="374" y="113"/>
                </a:moveTo>
                <a:lnTo>
                  <a:pt x="374" y="113"/>
                </a:lnTo>
                <a:cubicBezTo>
                  <a:pt x="226" y="113"/>
                  <a:pt x="226" y="113"/>
                  <a:pt x="226" y="113"/>
                </a:cubicBezTo>
                <a:cubicBezTo>
                  <a:pt x="226" y="261"/>
                  <a:pt x="226" y="261"/>
                  <a:pt x="226" y="261"/>
                </a:cubicBezTo>
                <a:cubicBezTo>
                  <a:pt x="374" y="261"/>
                  <a:pt x="374" y="261"/>
                  <a:pt x="374" y="261"/>
                </a:cubicBezTo>
                <a:lnTo>
                  <a:pt x="374" y="113"/>
                </a:lnTo>
                <a:close/>
                <a:moveTo>
                  <a:pt x="113" y="318"/>
                </a:moveTo>
                <a:lnTo>
                  <a:pt x="113" y="318"/>
                </a:lnTo>
                <a:cubicBezTo>
                  <a:pt x="99" y="318"/>
                  <a:pt x="84" y="304"/>
                  <a:pt x="84" y="290"/>
                </a:cubicBezTo>
                <a:cubicBezTo>
                  <a:pt x="84" y="268"/>
                  <a:pt x="84" y="268"/>
                  <a:pt x="84" y="268"/>
                </a:cubicBezTo>
                <a:cubicBezTo>
                  <a:pt x="84" y="99"/>
                  <a:pt x="84" y="99"/>
                  <a:pt x="84" y="99"/>
                </a:cubicBezTo>
                <a:cubicBezTo>
                  <a:pt x="84" y="85"/>
                  <a:pt x="84" y="85"/>
                  <a:pt x="84" y="85"/>
                </a:cubicBezTo>
                <a:cubicBezTo>
                  <a:pt x="84" y="63"/>
                  <a:pt x="99" y="56"/>
                  <a:pt x="113" y="56"/>
                </a:cubicBezTo>
                <a:cubicBezTo>
                  <a:pt x="127" y="56"/>
                  <a:pt x="141" y="63"/>
                  <a:pt x="141" y="85"/>
                </a:cubicBezTo>
                <a:cubicBezTo>
                  <a:pt x="141" y="99"/>
                  <a:pt x="141" y="99"/>
                  <a:pt x="141" y="99"/>
                </a:cubicBezTo>
                <a:cubicBezTo>
                  <a:pt x="141" y="268"/>
                  <a:pt x="141" y="268"/>
                  <a:pt x="141" y="268"/>
                </a:cubicBezTo>
                <a:cubicBezTo>
                  <a:pt x="141" y="290"/>
                  <a:pt x="141" y="290"/>
                  <a:pt x="141" y="290"/>
                </a:cubicBezTo>
                <a:cubicBezTo>
                  <a:pt x="141" y="304"/>
                  <a:pt x="127" y="318"/>
                  <a:pt x="113" y="318"/>
                </a:cubicBezTo>
                <a:close/>
                <a:moveTo>
                  <a:pt x="28" y="374"/>
                </a:moveTo>
                <a:lnTo>
                  <a:pt x="28" y="374"/>
                </a:lnTo>
                <a:cubicBezTo>
                  <a:pt x="14" y="374"/>
                  <a:pt x="0" y="360"/>
                  <a:pt x="0" y="346"/>
                </a:cubicBezTo>
                <a:cubicBezTo>
                  <a:pt x="0" y="325"/>
                  <a:pt x="0" y="325"/>
                  <a:pt x="0" y="325"/>
                </a:cubicBezTo>
                <a:cubicBezTo>
                  <a:pt x="0" y="233"/>
                  <a:pt x="0" y="233"/>
                  <a:pt x="0" y="233"/>
                </a:cubicBezTo>
                <a:cubicBezTo>
                  <a:pt x="0" y="212"/>
                  <a:pt x="0" y="212"/>
                  <a:pt x="0" y="212"/>
                </a:cubicBezTo>
                <a:cubicBezTo>
                  <a:pt x="0" y="155"/>
                  <a:pt x="0" y="155"/>
                  <a:pt x="0" y="155"/>
                </a:cubicBezTo>
                <a:cubicBezTo>
                  <a:pt x="0" y="141"/>
                  <a:pt x="0" y="141"/>
                  <a:pt x="0" y="141"/>
                </a:cubicBezTo>
                <a:cubicBezTo>
                  <a:pt x="0" y="42"/>
                  <a:pt x="0" y="42"/>
                  <a:pt x="0" y="42"/>
                </a:cubicBezTo>
                <a:cubicBezTo>
                  <a:pt x="0" y="28"/>
                  <a:pt x="0" y="28"/>
                  <a:pt x="0" y="28"/>
                </a:cubicBezTo>
                <a:cubicBezTo>
                  <a:pt x="0" y="7"/>
                  <a:pt x="14" y="0"/>
                  <a:pt x="28" y="0"/>
                </a:cubicBezTo>
                <a:cubicBezTo>
                  <a:pt x="42" y="0"/>
                  <a:pt x="56" y="7"/>
                  <a:pt x="56" y="28"/>
                </a:cubicBezTo>
                <a:cubicBezTo>
                  <a:pt x="56" y="42"/>
                  <a:pt x="56" y="42"/>
                  <a:pt x="56" y="42"/>
                </a:cubicBezTo>
                <a:cubicBezTo>
                  <a:pt x="56" y="141"/>
                  <a:pt x="56" y="141"/>
                  <a:pt x="56" y="141"/>
                </a:cubicBezTo>
                <a:cubicBezTo>
                  <a:pt x="56" y="155"/>
                  <a:pt x="56" y="155"/>
                  <a:pt x="56" y="155"/>
                </a:cubicBezTo>
                <a:cubicBezTo>
                  <a:pt x="56" y="212"/>
                  <a:pt x="56" y="212"/>
                  <a:pt x="56" y="212"/>
                </a:cubicBezTo>
                <a:cubicBezTo>
                  <a:pt x="56" y="233"/>
                  <a:pt x="56" y="233"/>
                  <a:pt x="56" y="233"/>
                </a:cubicBezTo>
                <a:cubicBezTo>
                  <a:pt x="56" y="325"/>
                  <a:pt x="56" y="325"/>
                  <a:pt x="56" y="325"/>
                </a:cubicBezTo>
                <a:cubicBezTo>
                  <a:pt x="56" y="346"/>
                  <a:pt x="56" y="346"/>
                  <a:pt x="56" y="346"/>
                </a:cubicBezTo>
                <a:cubicBezTo>
                  <a:pt x="56" y="360"/>
                  <a:pt x="42" y="374"/>
                  <a:pt x="28" y="37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3" name="Freeform 103"/>
          <p:cNvSpPr>
            <a:spLocks noChangeArrowheads="1"/>
          </p:cNvSpPr>
          <p:nvPr userDrawn="1"/>
        </p:nvSpPr>
        <p:spPr bwMode="auto">
          <a:xfrm>
            <a:off x="5329273" y="353162"/>
            <a:ext cx="575583" cy="254000"/>
          </a:xfrm>
          <a:custGeom>
            <a:avLst/>
            <a:gdLst>
              <a:gd name="T0" fmla="*/ 466 w 601"/>
              <a:gd name="T1" fmla="*/ 262 h 263"/>
              <a:gd name="T2" fmla="*/ 466 w 601"/>
              <a:gd name="T3" fmla="*/ 262 h 263"/>
              <a:gd name="T4" fmla="*/ 127 w 601"/>
              <a:gd name="T5" fmla="*/ 262 h 263"/>
              <a:gd name="T6" fmla="*/ 0 w 601"/>
              <a:gd name="T7" fmla="*/ 127 h 263"/>
              <a:gd name="T8" fmla="*/ 127 w 601"/>
              <a:gd name="T9" fmla="*/ 0 h 263"/>
              <a:gd name="T10" fmla="*/ 261 w 601"/>
              <a:gd name="T11" fmla="*/ 127 h 263"/>
              <a:gd name="T12" fmla="*/ 240 w 601"/>
              <a:gd name="T13" fmla="*/ 205 h 263"/>
              <a:gd name="T14" fmla="*/ 360 w 601"/>
              <a:gd name="T15" fmla="*/ 205 h 263"/>
              <a:gd name="T16" fmla="*/ 339 w 601"/>
              <a:gd name="T17" fmla="*/ 127 h 263"/>
              <a:gd name="T18" fmla="*/ 466 w 601"/>
              <a:gd name="T19" fmla="*/ 0 h 263"/>
              <a:gd name="T20" fmla="*/ 600 w 601"/>
              <a:gd name="T21" fmla="*/ 127 h 263"/>
              <a:gd name="T22" fmla="*/ 466 w 601"/>
              <a:gd name="T23" fmla="*/ 262 h 263"/>
              <a:gd name="T24" fmla="*/ 204 w 601"/>
              <a:gd name="T25" fmla="*/ 127 h 263"/>
              <a:gd name="T26" fmla="*/ 204 w 601"/>
              <a:gd name="T27" fmla="*/ 127 h 263"/>
              <a:gd name="T28" fmla="*/ 127 w 601"/>
              <a:gd name="T29" fmla="*/ 57 h 263"/>
              <a:gd name="T30" fmla="*/ 56 w 601"/>
              <a:gd name="T31" fmla="*/ 127 h 263"/>
              <a:gd name="T32" fmla="*/ 127 w 601"/>
              <a:gd name="T33" fmla="*/ 205 h 263"/>
              <a:gd name="T34" fmla="*/ 204 w 601"/>
              <a:gd name="T35" fmla="*/ 127 h 263"/>
              <a:gd name="T36" fmla="*/ 466 w 601"/>
              <a:gd name="T37" fmla="*/ 57 h 263"/>
              <a:gd name="T38" fmla="*/ 466 w 601"/>
              <a:gd name="T39" fmla="*/ 57 h 263"/>
              <a:gd name="T40" fmla="*/ 395 w 601"/>
              <a:gd name="T41" fmla="*/ 127 h 263"/>
              <a:gd name="T42" fmla="*/ 466 w 601"/>
              <a:gd name="T43" fmla="*/ 205 h 263"/>
              <a:gd name="T44" fmla="*/ 544 w 601"/>
              <a:gd name="T45" fmla="*/ 127 h 263"/>
              <a:gd name="T46" fmla="*/ 466 w 601"/>
              <a:gd name="T47" fmla="*/ 5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1" h="263">
                <a:moveTo>
                  <a:pt x="466" y="262"/>
                </a:moveTo>
                <a:lnTo>
                  <a:pt x="466" y="262"/>
                </a:lnTo>
                <a:cubicBezTo>
                  <a:pt x="127" y="262"/>
                  <a:pt x="127" y="262"/>
                  <a:pt x="127" y="262"/>
                </a:cubicBezTo>
                <a:cubicBezTo>
                  <a:pt x="56" y="262"/>
                  <a:pt x="0" y="205"/>
                  <a:pt x="0" y="127"/>
                </a:cubicBezTo>
                <a:cubicBezTo>
                  <a:pt x="0" y="57"/>
                  <a:pt x="56" y="0"/>
                  <a:pt x="127" y="0"/>
                </a:cubicBezTo>
                <a:cubicBezTo>
                  <a:pt x="204" y="0"/>
                  <a:pt x="261" y="57"/>
                  <a:pt x="261" y="127"/>
                </a:cubicBezTo>
                <a:cubicBezTo>
                  <a:pt x="261" y="156"/>
                  <a:pt x="254" y="184"/>
                  <a:pt x="240" y="205"/>
                </a:cubicBezTo>
                <a:cubicBezTo>
                  <a:pt x="360" y="205"/>
                  <a:pt x="360" y="205"/>
                  <a:pt x="360" y="205"/>
                </a:cubicBezTo>
                <a:cubicBezTo>
                  <a:pt x="346" y="184"/>
                  <a:pt x="339" y="156"/>
                  <a:pt x="339" y="127"/>
                </a:cubicBezTo>
                <a:cubicBezTo>
                  <a:pt x="339" y="57"/>
                  <a:pt x="395" y="0"/>
                  <a:pt x="466" y="0"/>
                </a:cubicBezTo>
                <a:cubicBezTo>
                  <a:pt x="544" y="0"/>
                  <a:pt x="600" y="57"/>
                  <a:pt x="600" y="127"/>
                </a:cubicBezTo>
                <a:cubicBezTo>
                  <a:pt x="600" y="205"/>
                  <a:pt x="544" y="262"/>
                  <a:pt x="466" y="262"/>
                </a:cubicBezTo>
                <a:close/>
                <a:moveTo>
                  <a:pt x="204" y="127"/>
                </a:moveTo>
                <a:lnTo>
                  <a:pt x="204" y="127"/>
                </a:lnTo>
                <a:cubicBezTo>
                  <a:pt x="204" y="85"/>
                  <a:pt x="169" y="57"/>
                  <a:pt x="127" y="57"/>
                </a:cubicBezTo>
                <a:cubicBezTo>
                  <a:pt x="84" y="57"/>
                  <a:pt x="56" y="85"/>
                  <a:pt x="56" y="127"/>
                </a:cubicBezTo>
                <a:cubicBezTo>
                  <a:pt x="56" y="170"/>
                  <a:pt x="84" y="205"/>
                  <a:pt x="127" y="205"/>
                </a:cubicBezTo>
                <a:cubicBezTo>
                  <a:pt x="169" y="205"/>
                  <a:pt x="204" y="170"/>
                  <a:pt x="204" y="127"/>
                </a:cubicBezTo>
                <a:close/>
                <a:moveTo>
                  <a:pt x="466" y="57"/>
                </a:moveTo>
                <a:lnTo>
                  <a:pt x="466" y="57"/>
                </a:lnTo>
                <a:cubicBezTo>
                  <a:pt x="424" y="57"/>
                  <a:pt x="395" y="85"/>
                  <a:pt x="395" y="127"/>
                </a:cubicBezTo>
                <a:cubicBezTo>
                  <a:pt x="395" y="170"/>
                  <a:pt x="424" y="205"/>
                  <a:pt x="466" y="205"/>
                </a:cubicBezTo>
                <a:cubicBezTo>
                  <a:pt x="508" y="205"/>
                  <a:pt x="544" y="170"/>
                  <a:pt x="544" y="127"/>
                </a:cubicBezTo>
                <a:cubicBezTo>
                  <a:pt x="544" y="85"/>
                  <a:pt x="508" y="57"/>
                  <a:pt x="466" y="57"/>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4" name="Freeform 104"/>
          <p:cNvSpPr>
            <a:spLocks noChangeArrowheads="1"/>
          </p:cNvSpPr>
          <p:nvPr userDrawn="1"/>
        </p:nvSpPr>
        <p:spPr bwMode="auto">
          <a:xfrm>
            <a:off x="4309307" y="281197"/>
            <a:ext cx="584048" cy="402165"/>
          </a:xfrm>
          <a:custGeom>
            <a:avLst/>
            <a:gdLst>
              <a:gd name="T0" fmla="*/ 580 w 609"/>
              <a:gd name="T1" fmla="*/ 417 h 418"/>
              <a:gd name="T2" fmla="*/ 580 w 609"/>
              <a:gd name="T3" fmla="*/ 417 h 418"/>
              <a:gd name="T4" fmla="*/ 29 w 609"/>
              <a:gd name="T5" fmla="*/ 417 h 418"/>
              <a:gd name="T6" fmla="*/ 0 w 609"/>
              <a:gd name="T7" fmla="*/ 388 h 418"/>
              <a:gd name="T8" fmla="*/ 0 w 609"/>
              <a:gd name="T9" fmla="*/ 169 h 418"/>
              <a:gd name="T10" fmla="*/ 608 w 609"/>
              <a:gd name="T11" fmla="*/ 169 h 418"/>
              <a:gd name="T12" fmla="*/ 608 w 609"/>
              <a:gd name="T13" fmla="*/ 388 h 418"/>
              <a:gd name="T14" fmla="*/ 580 w 609"/>
              <a:gd name="T15" fmla="*/ 417 h 418"/>
              <a:gd name="T16" fmla="*/ 57 w 609"/>
              <a:gd name="T17" fmla="*/ 360 h 418"/>
              <a:gd name="T18" fmla="*/ 57 w 609"/>
              <a:gd name="T19" fmla="*/ 360 h 418"/>
              <a:gd name="T20" fmla="*/ 170 w 609"/>
              <a:gd name="T21" fmla="*/ 360 h 418"/>
              <a:gd name="T22" fmla="*/ 170 w 609"/>
              <a:gd name="T23" fmla="*/ 332 h 418"/>
              <a:gd name="T24" fmla="*/ 57 w 609"/>
              <a:gd name="T25" fmla="*/ 332 h 418"/>
              <a:gd name="T26" fmla="*/ 57 w 609"/>
              <a:gd name="T27" fmla="*/ 360 h 418"/>
              <a:gd name="T28" fmla="*/ 340 w 609"/>
              <a:gd name="T29" fmla="*/ 275 h 418"/>
              <a:gd name="T30" fmla="*/ 340 w 609"/>
              <a:gd name="T31" fmla="*/ 275 h 418"/>
              <a:gd name="T32" fmla="*/ 57 w 609"/>
              <a:gd name="T33" fmla="*/ 275 h 418"/>
              <a:gd name="T34" fmla="*/ 57 w 609"/>
              <a:gd name="T35" fmla="*/ 304 h 418"/>
              <a:gd name="T36" fmla="*/ 340 w 609"/>
              <a:gd name="T37" fmla="*/ 304 h 418"/>
              <a:gd name="T38" fmla="*/ 340 w 609"/>
              <a:gd name="T39" fmla="*/ 275 h 418"/>
              <a:gd name="T40" fmla="*/ 0 w 609"/>
              <a:gd name="T41" fmla="*/ 28 h 418"/>
              <a:gd name="T42" fmla="*/ 0 w 609"/>
              <a:gd name="T43" fmla="*/ 28 h 418"/>
              <a:gd name="T44" fmla="*/ 29 w 609"/>
              <a:gd name="T45" fmla="*/ 0 h 418"/>
              <a:gd name="T46" fmla="*/ 580 w 609"/>
              <a:gd name="T47" fmla="*/ 0 h 418"/>
              <a:gd name="T48" fmla="*/ 608 w 609"/>
              <a:gd name="T49" fmla="*/ 28 h 418"/>
              <a:gd name="T50" fmla="*/ 608 w 609"/>
              <a:gd name="T51" fmla="*/ 113 h 418"/>
              <a:gd name="T52" fmla="*/ 0 w 609"/>
              <a:gd name="T53" fmla="*/ 113 h 418"/>
              <a:gd name="T54" fmla="*/ 0 w 609"/>
              <a:gd name="T55" fmla="*/ 2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9" h="418">
                <a:moveTo>
                  <a:pt x="580" y="417"/>
                </a:moveTo>
                <a:lnTo>
                  <a:pt x="580" y="417"/>
                </a:lnTo>
                <a:cubicBezTo>
                  <a:pt x="29" y="417"/>
                  <a:pt x="29" y="417"/>
                  <a:pt x="29" y="417"/>
                </a:cubicBezTo>
                <a:cubicBezTo>
                  <a:pt x="15" y="417"/>
                  <a:pt x="0" y="402"/>
                  <a:pt x="0" y="388"/>
                </a:cubicBezTo>
                <a:cubicBezTo>
                  <a:pt x="0" y="169"/>
                  <a:pt x="0" y="169"/>
                  <a:pt x="0" y="169"/>
                </a:cubicBezTo>
                <a:cubicBezTo>
                  <a:pt x="608" y="169"/>
                  <a:pt x="608" y="169"/>
                  <a:pt x="608" y="169"/>
                </a:cubicBezTo>
                <a:cubicBezTo>
                  <a:pt x="608" y="388"/>
                  <a:pt x="608" y="388"/>
                  <a:pt x="608" y="388"/>
                </a:cubicBezTo>
                <a:cubicBezTo>
                  <a:pt x="608" y="402"/>
                  <a:pt x="594" y="417"/>
                  <a:pt x="580" y="417"/>
                </a:cubicBezTo>
                <a:close/>
                <a:moveTo>
                  <a:pt x="57" y="360"/>
                </a:moveTo>
                <a:lnTo>
                  <a:pt x="57" y="360"/>
                </a:lnTo>
                <a:cubicBezTo>
                  <a:pt x="170" y="360"/>
                  <a:pt x="170" y="360"/>
                  <a:pt x="170" y="360"/>
                </a:cubicBezTo>
                <a:cubicBezTo>
                  <a:pt x="170" y="332"/>
                  <a:pt x="170" y="332"/>
                  <a:pt x="170" y="332"/>
                </a:cubicBezTo>
                <a:cubicBezTo>
                  <a:pt x="57" y="332"/>
                  <a:pt x="57" y="332"/>
                  <a:pt x="57" y="332"/>
                </a:cubicBezTo>
                <a:lnTo>
                  <a:pt x="57" y="360"/>
                </a:lnTo>
                <a:close/>
                <a:moveTo>
                  <a:pt x="340" y="275"/>
                </a:moveTo>
                <a:lnTo>
                  <a:pt x="340" y="275"/>
                </a:lnTo>
                <a:cubicBezTo>
                  <a:pt x="57" y="275"/>
                  <a:pt x="57" y="275"/>
                  <a:pt x="57" y="275"/>
                </a:cubicBezTo>
                <a:cubicBezTo>
                  <a:pt x="57" y="304"/>
                  <a:pt x="57" y="304"/>
                  <a:pt x="57" y="304"/>
                </a:cubicBezTo>
                <a:cubicBezTo>
                  <a:pt x="340" y="304"/>
                  <a:pt x="340" y="304"/>
                  <a:pt x="340" y="304"/>
                </a:cubicBezTo>
                <a:lnTo>
                  <a:pt x="340" y="275"/>
                </a:lnTo>
                <a:close/>
                <a:moveTo>
                  <a:pt x="0" y="28"/>
                </a:moveTo>
                <a:lnTo>
                  <a:pt x="0" y="28"/>
                </a:lnTo>
                <a:cubicBezTo>
                  <a:pt x="0" y="14"/>
                  <a:pt x="15" y="0"/>
                  <a:pt x="29" y="0"/>
                </a:cubicBezTo>
                <a:cubicBezTo>
                  <a:pt x="580" y="0"/>
                  <a:pt x="580" y="0"/>
                  <a:pt x="580" y="0"/>
                </a:cubicBezTo>
                <a:cubicBezTo>
                  <a:pt x="594" y="0"/>
                  <a:pt x="608" y="14"/>
                  <a:pt x="608" y="28"/>
                </a:cubicBezTo>
                <a:cubicBezTo>
                  <a:pt x="608" y="113"/>
                  <a:pt x="608" y="113"/>
                  <a:pt x="608" y="113"/>
                </a:cubicBezTo>
                <a:cubicBezTo>
                  <a:pt x="0" y="113"/>
                  <a:pt x="0" y="113"/>
                  <a:pt x="0" y="113"/>
                </a:cubicBezTo>
                <a:lnTo>
                  <a:pt x="0" y="2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5" name="Freeform 105"/>
          <p:cNvSpPr>
            <a:spLocks noChangeArrowheads="1"/>
          </p:cNvSpPr>
          <p:nvPr userDrawn="1"/>
        </p:nvSpPr>
        <p:spPr bwMode="auto">
          <a:xfrm>
            <a:off x="3302037" y="196530"/>
            <a:ext cx="579814" cy="550333"/>
          </a:xfrm>
          <a:custGeom>
            <a:avLst/>
            <a:gdLst>
              <a:gd name="T0" fmla="*/ 601 w 602"/>
              <a:gd name="T1" fmla="*/ 304 h 573"/>
              <a:gd name="T2" fmla="*/ 601 w 602"/>
              <a:gd name="T3" fmla="*/ 304 h 573"/>
              <a:gd name="T4" fmla="*/ 573 w 602"/>
              <a:gd name="T5" fmla="*/ 332 h 573"/>
              <a:gd name="T6" fmla="*/ 559 w 602"/>
              <a:gd name="T7" fmla="*/ 325 h 573"/>
              <a:gd name="T8" fmla="*/ 559 w 602"/>
              <a:gd name="T9" fmla="*/ 325 h 573"/>
              <a:gd name="T10" fmla="*/ 304 w 602"/>
              <a:gd name="T11" fmla="*/ 71 h 573"/>
              <a:gd name="T12" fmla="*/ 304 w 602"/>
              <a:gd name="T13" fmla="*/ 71 h 573"/>
              <a:gd name="T14" fmla="*/ 304 w 602"/>
              <a:gd name="T15" fmla="*/ 71 h 573"/>
              <a:gd name="T16" fmla="*/ 304 w 602"/>
              <a:gd name="T17" fmla="*/ 71 h 573"/>
              <a:gd name="T18" fmla="*/ 50 w 602"/>
              <a:gd name="T19" fmla="*/ 325 h 573"/>
              <a:gd name="T20" fmla="*/ 50 w 602"/>
              <a:gd name="T21" fmla="*/ 325 h 573"/>
              <a:gd name="T22" fmla="*/ 29 w 602"/>
              <a:gd name="T23" fmla="*/ 332 h 573"/>
              <a:gd name="T24" fmla="*/ 0 w 602"/>
              <a:gd name="T25" fmla="*/ 304 h 573"/>
              <a:gd name="T26" fmla="*/ 7 w 602"/>
              <a:gd name="T27" fmla="*/ 282 h 573"/>
              <a:gd name="T28" fmla="*/ 283 w 602"/>
              <a:gd name="T29" fmla="*/ 7 h 573"/>
              <a:gd name="T30" fmla="*/ 304 w 602"/>
              <a:gd name="T31" fmla="*/ 0 h 573"/>
              <a:gd name="T32" fmla="*/ 304 w 602"/>
              <a:gd name="T33" fmla="*/ 0 h 573"/>
              <a:gd name="T34" fmla="*/ 304 w 602"/>
              <a:gd name="T35" fmla="*/ 0 h 573"/>
              <a:gd name="T36" fmla="*/ 304 w 602"/>
              <a:gd name="T37" fmla="*/ 0 h 573"/>
              <a:gd name="T38" fmla="*/ 304 w 602"/>
              <a:gd name="T39" fmla="*/ 0 h 573"/>
              <a:gd name="T40" fmla="*/ 304 w 602"/>
              <a:gd name="T41" fmla="*/ 0 h 573"/>
              <a:gd name="T42" fmla="*/ 304 w 602"/>
              <a:gd name="T43" fmla="*/ 0 h 573"/>
              <a:gd name="T44" fmla="*/ 304 w 602"/>
              <a:gd name="T45" fmla="*/ 0 h 573"/>
              <a:gd name="T46" fmla="*/ 325 w 602"/>
              <a:gd name="T47" fmla="*/ 7 h 573"/>
              <a:gd name="T48" fmla="*/ 325 w 602"/>
              <a:gd name="T49" fmla="*/ 7 h 573"/>
              <a:gd name="T50" fmla="*/ 431 w 602"/>
              <a:gd name="T51" fmla="*/ 120 h 573"/>
              <a:gd name="T52" fmla="*/ 431 w 602"/>
              <a:gd name="T53" fmla="*/ 92 h 573"/>
              <a:gd name="T54" fmla="*/ 460 w 602"/>
              <a:gd name="T55" fmla="*/ 63 h 573"/>
              <a:gd name="T56" fmla="*/ 488 w 602"/>
              <a:gd name="T57" fmla="*/ 92 h 573"/>
              <a:gd name="T58" fmla="*/ 488 w 602"/>
              <a:gd name="T59" fmla="*/ 176 h 573"/>
              <a:gd name="T60" fmla="*/ 594 w 602"/>
              <a:gd name="T61" fmla="*/ 282 h 573"/>
              <a:gd name="T62" fmla="*/ 594 w 602"/>
              <a:gd name="T63" fmla="*/ 282 h 573"/>
              <a:gd name="T64" fmla="*/ 601 w 602"/>
              <a:gd name="T65" fmla="*/ 304 h 573"/>
              <a:gd name="T66" fmla="*/ 544 w 602"/>
              <a:gd name="T67" fmla="*/ 346 h 573"/>
              <a:gd name="T68" fmla="*/ 544 w 602"/>
              <a:gd name="T69" fmla="*/ 346 h 573"/>
              <a:gd name="T70" fmla="*/ 544 w 602"/>
              <a:gd name="T71" fmla="*/ 431 h 573"/>
              <a:gd name="T72" fmla="*/ 544 w 602"/>
              <a:gd name="T73" fmla="*/ 473 h 573"/>
              <a:gd name="T74" fmla="*/ 544 w 602"/>
              <a:gd name="T75" fmla="*/ 544 h 573"/>
              <a:gd name="T76" fmla="*/ 516 w 602"/>
              <a:gd name="T77" fmla="*/ 572 h 573"/>
              <a:gd name="T78" fmla="*/ 460 w 602"/>
              <a:gd name="T79" fmla="*/ 572 h 573"/>
              <a:gd name="T80" fmla="*/ 460 w 602"/>
              <a:gd name="T81" fmla="*/ 346 h 573"/>
              <a:gd name="T82" fmla="*/ 347 w 602"/>
              <a:gd name="T83" fmla="*/ 346 h 573"/>
              <a:gd name="T84" fmla="*/ 347 w 602"/>
              <a:gd name="T85" fmla="*/ 572 h 573"/>
              <a:gd name="T86" fmla="*/ 85 w 602"/>
              <a:gd name="T87" fmla="*/ 572 h 573"/>
              <a:gd name="T88" fmla="*/ 57 w 602"/>
              <a:gd name="T89" fmla="*/ 544 h 573"/>
              <a:gd name="T90" fmla="*/ 57 w 602"/>
              <a:gd name="T91" fmla="*/ 473 h 573"/>
              <a:gd name="T92" fmla="*/ 57 w 602"/>
              <a:gd name="T93" fmla="*/ 431 h 573"/>
              <a:gd name="T94" fmla="*/ 57 w 602"/>
              <a:gd name="T95" fmla="*/ 346 h 573"/>
              <a:gd name="T96" fmla="*/ 304 w 602"/>
              <a:gd name="T97" fmla="*/ 106 h 573"/>
              <a:gd name="T98" fmla="*/ 544 w 602"/>
              <a:gd name="T99" fmla="*/ 346 h 573"/>
              <a:gd name="T100" fmla="*/ 255 w 602"/>
              <a:gd name="T101" fmla="*/ 346 h 573"/>
              <a:gd name="T102" fmla="*/ 255 w 602"/>
              <a:gd name="T103" fmla="*/ 346 h 573"/>
              <a:gd name="T104" fmla="*/ 142 w 602"/>
              <a:gd name="T105" fmla="*/ 346 h 573"/>
              <a:gd name="T106" fmla="*/ 142 w 602"/>
              <a:gd name="T107" fmla="*/ 459 h 573"/>
              <a:gd name="T108" fmla="*/ 255 w 602"/>
              <a:gd name="T109" fmla="*/ 459 h 573"/>
              <a:gd name="T110" fmla="*/ 255 w 602"/>
              <a:gd name="T111" fmla="*/ 34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2" h="573">
                <a:moveTo>
                  <a:pt x="601" y="304"/>
                </a:moveTo>
                <a:lnTo>
                  <a:pt x="601" y="304"/>
                </a:lnTo>
                <a:cubicBezTo>
                  <a:pt x="601" y="318"/>
                  <a:pt x="594" y="332"/>
                  <a:pt x="573" y="332"/>
                </a:cubicBezTo>
                <a:cubicBezTo>
                  <a:pt x="566" y="332"/>
                  <a:pt x="559" y="325"/>
                  <a:pt x="559" y="325"/>
                </a:cubicBezTo>
                <a:lnTo>
                  <a:pt x="559" y="325"/>
                </a:lnTo>
                <a:cubicBezTo>
                  <a:pt x="304" y="71"/>
                  <a:pt x="304" y="71"/>
                  <a:pt x="304" y="71"/>
                </a:cubicBezTo>
                <a:lnTo>
                  <a:pt x="304" y="71"/>
                </a:lnTo>
                <a:lnTo>
                  <a:pt x="304" y="71"/>
                </a:lnTo>
                <a:lnTo>
                  <a:pt x="304" y="71"/>
                </a:lnTo>
                <a:cubicBezTo>
                  <a:pt x="50" y="325"/>
                  <a:pt x="50" y="325"/>
                  <a:pt x="50" y="325"/>
                </a:cubicBezTo>
                <a:lnTo>
                  <a:pt x="50" y="325"/>
                </a:lnTo>
                <a:cubicBezTo>
                  <a:pt x="43" y="325"/>
                  <a:pt x="36" y="332"/>
                  <a:pt x="29" y="332"/>
                </a:cubicBezTo>
                <a:cubicBezTo>
                  <a:pt x="15" y="332"/>
                  <a:pt x="0" y="318"/>
                  <a:pt x="0" y="304"/>
                </a:cubicBezTo>
                <a:cubicBezTo>
                  <a:pt x="0" y="297"/>
                  <a:pt x="0" y="289"/>
                  <a:pt x="7" y="282"/>
                </a:cubicBezTo>
                <a:cubicBezTo>
                  <a:pt x="283" y="7"/>
                  <a:pt x="283" y="7"/>
                  <a:pt x="283" y="7"/>
                </a:cubicBezTo>
                <a:cubicBezTo>
                  <a:pt x="290" y="0"/>
                  <a:pt x="297" y="0"/>
                  <a:pt x="304" y="0"/>
                </a:cubicBezTo>
                <a:lnTo>
                  <a:pt x="304" y="0"/>
                </a:lnTo>
                <a:lnTo>
                  <a:pt x="304" y="0"/>
                </a:lnTo>
                <a:lnTo>
                  <a:pt x="304" y="0"/>
                </a:lnTo>
                <a:lnTo>
                  <a:pt x="304" y="0"/>
                </a:lnTo>
                <a:lnTo>
                  <a:pt x="304" y="0"/>
                </a:lnTo>
                <a:lnTo>
                  <a:pt x="304" y="0"/>
                </a:lnTo>
                <a:lnTo>
                  <a:pt x="304" y="0"/>
                </a:lnTo>
                <a:cubicBezTo>
                  <a:pt x="311" y="0"/>
                  <a:pt x="318" y="7"/>
                  <a:pt x="325" y="7"/>
                </a:cubicBezTo>
                <a:lnTo>
                  <a:pt x="325" y="7"/>
                </a:lnTo>
                <a:cubicBezTo>
                  <a:pt x="431" y="120"/>
                  <a:pt x="431" y="120"/>
                  <a:pt x="431" y="120"/>
                </a:cubicBezTo>
                <a:cubicBezTo>
                  <a:pt x="431" y="92"/>
                  <a:pt x="431" y="92"/>
                  <a:pt x="431" y="92"/>
                </a:cubicBezTo>
                <a:cubicBezTo>
                  <a:pt x="431" y="78"/>
                  <a:pt x="446" y="63"/>
                  <a:pt x="460" y="63"/>
                </a:cubicBezTo>
                <a:cubicBezTo>
                  <a:pt x="481" y="63"/>
                  <a:pt x="488" y="78"/>
                  <a:pt x="488" y="92"/>
                </a:cubicBezTo>
                <a:cubicBezTo>
                  <a:pt x="488" y="176"/>
                  <a:pt x="488" y="176"/>
                  <a:pt x="488" y="176"/>
                </a:cubicBezTo>
                <a:cubicBezTo>
                  <a:pt x="594" y="282"/>
                  <a:pt x="594" y="282"/>
                  <a:pt x="594" y="282"/>
                </a:cubicBezTo>
                <a:lnTo>
                  <a:pt x="594" y="282"/>
                </a:lnTo>
                <a:cubicBezTo>
                  <a:pt x="601" y="289"/>
                  <a:pt x="601" y="297"/>
                  <a:pt x="601" y="304"/>
                </a:cubicBezTo>
                <a:close/>
                <a:moveTo>
                  <a:pt x="544" y="346"/>
                </a:moveTo>
                <a:lnTo>
                  <a:pt x="544" y="346"/>
                </a:lnTo>
                <a:cubicBezTo>
                  <a:pt x="544" y="431"/>
                  <a:pt x="544" y="431"/>
                  <a:pt x="544" y="431"/>
                </a:cubicBezTo>
                <a:cubicBezTo>
                  <a:pt x="544" y="473"/>
                  <a:pt x="544" y="473"/>
                  <a:pt x="544" y="473"/>
                </a:cubicBezTo>
                <a:cubicBezTo>
                  <a:pt x="544" y="544"/>
                  <a:pt x="544" y="544"/>
                  <a:pt x="544" y="544"/>
                </a:cubicBezTo>
                <a:cubicBezTo>
                  <a:pt x="544" y="565"/>
                  <a:pt x="537" y="572"/>
                  <a:pt x="516" y="572"/>
                </a:cubicBezTo>
                <a:cubicBezTo>
                  <a:pt x="460" y="572"/>
                  <a:pt x="460" y="572"/>
                  <a:pt x="460" y="572"/>
                </a:cubicBezTo>
                <a:cubicBezTo>
                  <a:pt x="460" y="346"/>
                  <a:pt x="460" y="346"/>
                  <a:pt x="460" y="346"/>
                </a:cubicBezTo>
                <a:cubicBezTo>
                  <a:pt x="347" y="346"/>
                  <a:pt x="347" y="346"/>
                  <a:pt x="347" y="346"/>
                </a:cubicBezTo>
                <a:cubicBezTo>
                  <a:pt x="347" y="572"/>
                  <a:pt x="347" y="572"/>
                  <a:pt x="347" y="572"/>
                </a:cubicBezTo>
                <a:cubicBezTo>
                  <a:pt x="85" y="572"/>
                  <a:pt x="85" y="572"/>
                  <a:pt x="85" y="572"/>
                </a:cubicBezTo>
                <a:cubicBezTo>
                  <a:pt x="71" y="572"/>
                  <a:pt x="57" y="565"/>
                  <a:pt x="57" y="544"/>
                </a:cubicBezTo>
                <a:cubicBezTo>
                  <a:pt x="57" y="473"/>
                  <a:pt x="57" y="473"/>
                  <a:pt x="57" y="473"/>
                </a:cubicBezTo>
                <a:cubicBezTo>
                  <a:pt x="57" y="431"/>
                  <a:pt x="57" y="431"/>
                  <a:pt x="57" y="431"/>
                </a:cubicBezTo>
                <a:cubicBezTo>
                  <a:pt x="57" y="346"/>
                  <a:pt x="57" y="346"/>
                  <a:pt x="57" y="346"/>
                </a:cubicBezTo>
                <a:cubicBezTo>
                  <a:pt x="304" y="106"/>
                  <a:pt x="304" y="106"/>
                  <a:pt x="304" y="106"/>
                </a:cubicBezTo>
                <a:lnTo>
                  <a:pt x="544" y="346"/>
                </a:lnTo>
                <a:close/>
                <a:moveTo>
                  <a:pt x="255" y="346"/>
                </a:moveTo>
                <a:lnTo>
                  <a:pt x="255" y="346"/>
                </a:lnTo>
                <a:cubicBezTo>
                  <a:pt x="142" y="346"/>
                  <a:pt x="142" y="346"/>
                  <a:pt x="142" y="346"/>
                </a:cubicBezTo>
                <a:cubicBezTo>
                  <a:pt x="142" y="459"/>
                  <a:pt x="142" y="459"/>
                  <a:pt x="142" y="459"/>
                </a:cubicBezTo>
                <a:cubicBezTo>
                  <a:pt x="255" y="459"/>
                  <a:pt x="255" y="459"/>
                  <a:pt x="255" y="459"/>
                </a:cubicBezTo>
                <a:lnTo>
                  <a:pt x="255" y="34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6" name="Freeform 106"/>
          <p:cNvSpPr>
            <a:spLocks noChangeArrowheads="1"/>
          </p:cNvSpPr>
          <p:nvPr userDrawn="1"/>
        </p:nvSpPr>
        <p:spPr bwMode="auto">
          <a:xfrm>
            <a:off x="2290534" y="217695"/>
            <a:ext cx="579817" cy="524933"/>
          </a:xfrm>
          <a:custGeom>
            <a:avLst/>
            <a:gdLst>
              <a:gd name="T0" fmla="*/ 573 w 602"/>
              <a:gd name="T1" fmla="*/ 544 h 545"/>
              <a:gd name="T2" fmla="*/ 573 w 602"/>
              <a:gd name="T3" fmla="*/ 544 h 545"/>
              <a:gd name="T4" fmla="*/ 523 w 602"/>
              <a:gd name="T5" fmla="*/ 544 h 545"/>
              <a:gd name="T6" fmla="*/ 523 w 602"/>
              <a:gd name="T7" fmla="*/ 318 h 545"/>
              <a:gd name="T8" fmla="*/ 523 w 602"/>
              <a:gd name="T9" fmla="*/ 141 h 545"/>
              <a:gd name="T10" fmla="*/ 573 w 602"/>
              <a:gd name="T11" fmla="*/ 141 h 545"/>
              <a:gd name="T12" fmla="*/ 601 w 602"/>
              <a:gd name="T13" fmla="*/ 170 h 545"/>
              <a:gd name="T14" fmla="*/ 601 w 602"/>
              <a:gd name="T15" fmla="*/ 346 h 545"/>
              <a:gd name="T16" fmla="*/ 601 w 602"/>
              <a:gd name="T17" fmla="*/ 459 h 545"/>
              <a:gd name="T18" fmla="*/ 601 w 602"/>
              <a:gd name="T19" fmla="*/ 516 h 545"/>
              <a:gd name="T20" fmla="*/ 573 w 602"/>
              <a:gd name="T21" fmla="*/ 544 h 545"/>
              <a:gd name="T22" fmla="*/ 99 w 602"/>
              <a:gd name="T23" fmla="*/ 544 h 545"/>
              <a:gd name="T24" fmla="*/ 99 w 602"/>
              <a:gd name="T25" fmla="*/ 544 h 545"/>
              <a:gd name="T26" fmla="*/ 99 w 602"/>
              <a:gd name="T27" fmla="*/ 318 h 545"/>
              <a:gd name="T28" fmla="*/ 99 w 602"/>
              <a:gd name="T29" fmla="*/ 311 h 545"/>
              <a:gd name="T30" fmla="*/ 99 w 602"/>
              <a:gd name="T31" fmla="*/ 141 h 545"/>
              <a:gd name="T32" fmla="*/ 156 w 602"/>
              <a:gd name="T33" fmla="*/ 141 h 545"/>
              <a:gd name="T34" fmla="*/ 297 w 602"/>
              <a:gd name="T35" fmla="*/ 0 h 545"/>
              <a:gd name="T36" fmla="*/ 438 w 602"/>
              <a:gd name="T37" fmla="*/ 141 h 545"/>
              <a:gd name="T38" fmla="*/ 495 w 602"/>
              <a:gd name="T39" fmla="*/ 141 h 545"/>
              <a:gd name="T40" fmla="*/ 495 w 602"/>
              <a:gd name="T41" fmla="*/ 318 h 545"/>
              <a:gd name="T42" fmla="*/ 495 w 602"/>
              <a:gd name="T43" fmla="*/ 544 h 545"/>
              <a:gd name="T44" fmla="*/ 99 w 602"/>
              <a:gd name="T45" fmla="*/ 544 h 545"/>
              <a:gd name="T46" fmla="*/ 297 w 602"/>
              <a:gd name="T47" fmla="*/ 57 h 545"/>
              <a:gd name="T48" fmla="*/ 297 w 602"/>
              <a:gd name="T49" fmla="*/ 57 h 545"/>
              <a:gd name="T50" fmla="*/ 212 w 602"/>
              <a:gd name="T51" fmla="*/ 141 h 545"/>
              <a:gd name="T52" fmla="*/ 382 w 602"/>
              <a:gd name="T53" fmla="*/ 141 h 545"/>
              <a:gd name="T54" fmla="*/ 297 w 602"/>
              <a:gd name="T55" fmla="*/ 57 h 545"/>
              <a:gd name="T56" fmla="*/ 0 w 602"/>
              <a:gd name="T57" fmla="*/ 516 h 545"/>
              <a:gd name="T58" fmla="*/ 0 w 602"/>
              <a:gd name="T59" fmla="*/ 516 h 545"/>
              <a:gd name="T60" fmla="*/ 0 w 602"/>
              <a:gd name="T61" fmla="*/ 459 h 545"/>
              <a:gd name="T62" fmla="*/ 0 w 602"/>
              <a:gd name="T63" fmla="*/ 346 h 545"/>
              <a:gd name="T64" fmla="*/ 0 w 602"/>
              <a:gd name="T65" fmla="*/ 170 h 545"/>
              <a:gd name="T66" fmla="*/ 29 w 602"/>
              <a:gd name="T67" fmla="*/ 141 h 545"/>
              <a:gd name="T68" fmla="*/ 71 w 602"/>
              <a:gd name="T69" fmla="*/ 141 h 545"/>
              <a:gd name="T70" fmla="*/ 71 w 602"/>
              <a:gd name="T71" fmla="*/ 311 h 545"/>
              <a:gd name="T72" fmla="*/ 71 w 602"/>
              <a:gd name="T73" fmla="*/ 318 h 545"/>
              <a:gd name="T74" fmla="*/ 71 w 602"/>
              <a:gd name="T75" fmla="*/ 544 h 545"/>
              <a:gd name="T76" fmla="*/ 29 w 602"/>
              <a:gd name="T77" fmla="*/ 544 h 545"/>
              <a:gd name="T78" fmla="*/ 0 w 602"/>
              <a:gd name="T79" fmla="*/ 51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7" name="Freeform 107"/>
          <p:cNvSpPr>
            <a:spLocks noChangeArrowheads="1"/>
          </p:cNvSpPr>
          <p:nvPr userDrawn="1"/>
        </p:nvSpPr>
        <p:spPr bwMode="auto">
          <a:xfrm>
            <a:off x="1342512" y="230397"/>
            <a:ext cx="448617" cy="491067"/>
          </a:xfrm>
          <a:custGeom>
            <a:avLst/>
            <a:gdLst>
              <a:gd name="T0" fmla="*/ 459 w 467"/>
              <a:gd name="T1" fmla="*/ 247 h 510"/>
              <a:gd name="T2" fmla="*/ 459 w 467"/>
              <a:gd name="T3" fmla="*/ 247 h 510"/>
              <a:gd name="T4" fmla="*/ 459 w 467"/>
              <a:gd name="T5" fmla="*/ 247 h 510"/>
              <a:gd name="T6" fmla="*/ 459 w 467"/>
              <a:gd name="T7" fmla="*/ 247 h 510"/>
              <a:gd name="T8" fmla="*/ 233 w 467"/>
              <a:gd name="T9" fmla="*/ 28 h 510"/>
              <a:gd name="T10" fmla="*/ 63 w 467"/>
              <a:gd name="T11" fmla="*/ 28 h 510"/>
              <a:gd name="T12" fmla="*/ 28 w 467"/>
              <a:gd name="T13" fmla="*/ 28 h 510"/>
              <a:gd name="T14" fmla="*/ 56 w 467"/>
              <a:gd name="T15" fmla="*/ 0 h 510"/>
              <a:gd name="T16" fmla="*/ 56 w 467"/>
              <a:gd name="T17" fmla="*/ 0 h 510"/>
              <a:gd name="T18" fmla="*/ 233 w 467"/>
              <a:gd name="T19" fmla="*/ 0 h 510"/>
              <a:gd name="T20" fmla="*/ 233 w 467"/>
              <a:gd name="T21" fmla="*/ 0 h 510"/>
              <a:gd name="T22" fmla="*/ 233 w 467"/>
              <a:gd name="T23" fmla="*/ 0 h 510"/>
              <a:gd name="T24" fmla="*/ 254 w 467"/>
              <a:gd name="T25" fmla="*/ 14 h 510"/>
              <a:gd name="T26" fmla="*/ 410 w 467"/>
              <a:gd name="T27" fmla="*/ 163 h 510"/>
              <a:gd name="T28" fmla="*/ 410 w 467"/>
              <a:gd name="T29" fmla="*/ 163 h 510"/>
              <a:gd name="T30" fmla="*/ 459 w 467"/>
              <a:gd name="T31" fmla="*/ 205 h 510"/>
              <a:gd name="T32" fmla="*/ 466 w 467"/>
              <a:gd name="T33" fmla="*/ 226 h 510"/>
              <a:gd name="T34" fmla="*/ 459 w 467"/>
              <a:gd name="T35" fmla="*/ 247 h 510"/>
              <a:gd name="T36" fmla="*/ 205 w 467"/>
              <a:gd name="T37" fmla="*/ 57 h 510"/>
              <a:gd name="T38" fmla="*/ 205 w 467"/>
              <a:gd name="T39" fmla="*/ 57 h 510"/>
              <a:gd name="T40" fmla="*/ 205 w 467"/>
              <a:gd name="T41" fmla="*/ 57 h 510"/>
              <a:gd name="T42" fmla="*/ 205 w 467"/>
              <a:gd name="T43" fmla="*/ 57 h 510"/>
              <a:gd name="T44" fmla="*/ 226 w 467"/>
              <a:gd name="T45" fmla="*/ 71 h 510"/>
              <a:gd name="T46" fmla="*/ 438 w 467"/>
              <a:gd name="T47" fmla="*/ 276 h 510"/>
              <a:gd name="T48" fmla="*/ 452 w 467"/>
              <a:gd name="T49" fmla="*/ 290 h 510"/>
              <a:gd name="T50" fmla="*/ 452 w 467"/>
              <a:gd name="T51" fmla="*/ 290 h 510"/>
              <a:gd name="T52" fmla="*/ 452 w 467"/>
              <a:gd name="T53" fmla="*/ 290 h 510"/>
              <a:gd name="T54" fmla="*/ 452 w 467"/>
              <a:gd name="T55" fmla="*/ 290 h 510"/>
              <a:gd name="T56" fmla="*/ 452 w 467"/>
              <a:gd name="T57" fmla="*/ 297 h 510"/>
              <a:gd name="T58" fmla="*/ 452 w 467"/>
              <a:gd name="T59" fmla="*/ 297 h 510"/>
              <a:gd name="T60" fmla="*/ 452 w 467"/>
              <a:gd name="T61" fmla="*/ 297 h 510"/>
              <a:gd name="T62" fmla="*/ 452 w 467"/>
              <a:gd name="T63" fmla="*/ 297 h 510"/>
              <a:gd name="T64" fmla="*/ 445 w 467"/>
              <a:gd name="T65" fmla="*/ 311 h 510"/>
              <a:gd name="T66" fmla="*/ 445 w 467"/>
              <a:gd name="T67" fmla="*/ 311 h 510"/>
              <a:gd name="T68" fmla="*/ 283 w 467"/>
              <a:gd name="T69" fmla="*/ 502 h 510"/>
              <a:gd name="T70" fmla="*/ 283 w 467"/>
              <a:gd name="T71" fmla="*/ 502 h 510"/>
              <a:gd name="T72" fmla="*/ 261 w 467"/>
              <a:gd name="T73" fmla="*/ 509 h 510"/>
              <a:gd name="T74" fmla="*/ 261 w 467"/>
              <a:gd name="T75" fmla="*/ 509 h 510"/>
              <a:gd name="T76" fmla="*/ 261 w 467"/>
              <a:gd name="T77" fmla="*/ 509 h 510"/>
              <a:gd name="T78" fmla="*/ 261 w 467"/>
              <a:gd name="T79" fmla="*/ 509 h 510"/>
              <a:gd name="T80" fmla="*/ 254 w 467"/>
              <a:gd name="T81" fmla="*/ 509 h 510"/>
              <a:gd name="T82" fmla="*/ 254 w 467"/>
              <a:gd name="T83" fmla="*/ 509 h 510"/>
              <a:gd name="T84" fmla="*/ 240 w 467"/>
              <a:gd name="T85" fmla="*/ 502 h 510"/>
              <a:gd name="T86" fmla="*/ 240 w 467"/>
              <a:gd name="T87" fmla="*/ 502 h 510"/>
              <a:gd name="T88" fmla="*/ 7 w 467"/>
              <a:gd name="T89" fmla="*/ 290 h 510"/>
              <a:gd name="T90" fmla="*/ 7 w 467"/>
              <a:gd name="T91" fmla="*/ 290 h 510"/>
              <a:gd name="T92" fmla="*/ 0 w 467"/>
              <a:gd name="T93" fmla="*/ 269 h 510"/>
              <a:gd name="T94" fmla="*/ 0 w 467"/>
              <a:gd name="T95" fmla="*/ 269 h 510"/>
              <a:gd name="T96" fmla="*/ 0 w 467"/>
              <a:gd name="T97" fmla="*/ 113 h 510"/>
              <a:gd name="T98" fmla="*/ 0 w 467"/>
              <a:gd name="T99" fmla="*/ 85 h 510"/>
              <a:gd name="T100" fmla="*/ 0 w 467"/>
              <a:gd name="T101" fmla="*/ 85 h 510"/>
              <a:gd name="T102" fmla="*/ 0 w 467"/>
              <a:gd name="T103" fmla="*/ 85 h 510"/>
              <a:gd name="T104" fmla="*/ 28 w 467"/>
              <a:gd name="T105" fmla="*/ 57 h 510"/>
              <a:gd name="T106" fmla="*/ 28 w 467"/>
              <a:gd name="T107" fmla="*/ 57 h 510"/>
              <a:gd name="T108" fmla="*/ 205 w 467"/>
              <a:gd name="T109" fmla="*/ 57 h 510"/>
              <a:gd name="T110" fmla="*/ 70 w 467"/>
              <a:gd name="T111" fmla="*/ 170 h 510"/>
              <a:gd name="T112" fmla="*/ 70 w 467"/>
              <a:gd name="T113" fmla="*/ 170 h 510"/>
              <a:gd name="T114" fmla="*/ 113 w 467"/>
              <a:gd name="T115" fmla="*/ 134 h 510"/>
              <a:gd name="T116" fmla="*/ 70 w 467"/>
              <a:gd name="T117" fmla="*/ 99 h 510"/>
              <a:gd name="T118" fmla="*/ 35 w 467"/>
              <a:gd name="T119" fmla="*/ 134 h 510"/>
              <a:gd name="T120" fmla="*/ 70 w 467"/>
              <a:gd name="T121" fmla="*/ 17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510">
                <a:moveTo>
                  <a:pt x="459" y="247"/>
                </a:moveTo>
                <a:lnTo>
                  <a:pt x="459" y="247"/>
                </a:lnTo>
                <a:lnTo>
                  <a:pt x="459" y="247"/>
                </a:lnTo>
                <a:lnTo>
                  <a:pt x="459" y="247"/>
                </a:lnTo>
                <a:cubicBezTo>
                  <a:pt x="233" y="28"/>
                  <a:pt x="233" y="28"/>
                  <a:pt x="233" y="28"/>
                </a:cubicBezTo>
                <a:cubicBezTo>
                  <a:pt x="63" y="28"/>
                  <a:pt x="63" y="28"/>
                  <a:pt x="63" y="28"/>
                </a:cubicBezTo>
                <a:cubicBezTo>
                  <a:pt x="28" y="28"/>
                  <a:pt x="28" y="28"/>
                  <a:pt x="28" y="28"/>
                </a:cubicBezTo>
                <a:cubicBezTo>
                  <a:pt x="28" y="14"/>
                  <a:pt x="35" y="0"/>
                  <a:pt x="56" y="0"/>
                </a:cubicBezTo>
                <a:lnTo>
                  <a:pt x="56" y="0"/>
                </a:lnTo>
                <a:cubicBezTo>
                  <a:pt x="233" y="0"/>
                  <a:pt x="233" y="0"/>
                  <a:pt x="233" y="0"/>
                </a:cubicBezTo>
                <a:lnTo>
                  <a:pt x="233" y="0"/>
                </a:lnTo>
                <a:lnTo>
                  <a:pt x="233" y="0"/>
                </a:lnTo>
                <a:cubicBezTo>
                  <a:pt x="240" y="0"/>
                  <a:pt x="247" y="7"/>
                  <a:pt x="254" y="14"/>
                </a:cubicBezTo>
                <a:cubicBezTo>
                  <a:pt x="410" y="163"/>
                  <a:pt x="410" y="163"/>
                  <a:pt x="410" y="163"/>
                </a:cubicBezTo>
                <a:lnTo>
                  <a:pt x="410" y="163"/>
                </a:lnTo>
                <a:cubicBezTo>
                  <a:pt x="459" y="205"/>
                  <a:pt x="459" y="205"/>
                  <a:pt x="459" y="205"/>
                </a:cubicBezTo>
                <a:cubicBezTo>
                  <a:pt x="466" y="212"/>
                  <a:pt x="466" y="219"/>
                  <a:pt x="466" y="226"/>
                </a:cubicBezTo>
                <a:cubicBezTo>
                  <a:pt x="466" y="233"/>
                  <a:pt x="466" y="240"/>
                  <a:pt x="459" y="247"/>
                </a:cubicBezTo>
                <a:close/>
                <a:moveTo>
                  <a:pt x="205" y="57"/>
                </a:moveTo>
                <a:lnTo>
                  <a:pt x="205" y="57"/>
                </a:lnTo>
                <a:lnTo>
                  <a:pt x="205" y="57"/>
                </a:lnTo>
                <a:lnTo>
                  <a:pt x="205" y="57"/>
                </a:lnTo>
                <a:cubicBezTo>
                  <a:pt x="212" y="57"/>
                  <a:pt x="219" y="64"/>
                  <a:pt x="226" y="71"/>
                </a:cubicBezTo>
                <a:cubicBezTo>
                  <a:pt x="438" y="276"/>
                  <a:pt x="438" y="276"/>
                  <a:pt x="438" y="276"/>
                </a:cubicBezTo>
                <a:cubicBezTo>
                  <a:pt x="445" y="276"/>
                  <a:pt x="445" y="283"/>
                  <a:pt x="452" y="290"/>
                </a:cubicBezTo>
                <a:lnTo>
                  <a:pt x="452" y="290"/>
                </a:lnTo>
                <a:lnTo>
                  <a:pt x="452" y="290"/>
                </a:lnTo>
                <a:lnTo>
                  <a:pt x="452" y="290"/>
                </a:lnTo>
                <a:cubicBezTo>
                  <a:pt x="452" y="290"/>
                  <a:pt x="452" y="290"/>
                  <a:pt x="452" y="297"/>
                </a:cubicBezTo>
                <a:lnTo>
                  <a:pt x="452" y="297"/>
                </a:lnTo>
                <a:lnTo>
                  <a:pt x="452" y="297"/>
                </a:lnTo>
                <a:lnTo>
                  <a:pt x="452" y="297"/>
                </a:lnTo>
                <a:cubicBezTo>
                  <a:pt x="452" y="304"/>
                  <a:pt x="445" y="311"/>
                  <a:pt x="445" y="311"/>
                </a:cubicBezTo>
                <a:lnTo>
                  <a:pt x="445" y="311"/>
                </a:lnTo>
                <a:cubicBezTo>
                  <a:pt x="283" y="502"/>
                  <a:pt x="283" y="502"/>
                  <a:pt x="283" y="502"/>
                </a:cubicBezTo>
                <a:lnTo>
                  <a:pt x="283" y="502"/>
                </a:lnTo>
                <a:cubicBezTo>
                  <a:pt x="275" y="509"/>
                  <a:pt x="268" y="509"/>
                  <a:pt x="261" y="509"/>
                </a:cubicBezTo>
                <a:lnTo>
                  <a:pt x="261" y="509"/>
                </a:lnTo>
                <a:lnTo>
                  <a:pt x="261" y="509"/>
                </a:lnTo>
                <a:lnTo>
                  <a:pt x="261" y="509"/>
                </a:lnTo>
                <a:lnTo>
                  <a:pt x="254" y="509"/>
                </a:lnTo>
                <a:lnTo>
                  <a:pt x="254" y="509"/>
                </a:lnTo>
                <a:cubicBezTo>
                  <a:pt x="254" y="509"/>
                  <a:pt x="247" y="509"/>
                  <a:pt x="240" y="502"/>
                </a:cubicBezTo>
                <a:lnTo>
                  <a:pt x="240" y="502"/>
                </a:lnTo>
                <a:cubicBezTo>
                  <a:pt x="7" y="290"/>
                  <a:pt x="7" y="290"/>
                  <a:pt x="7" y="290"/>
                </a:cubicBezTo>
                <a:lnTo>
                  <a:pt x="7" y="290"/>
                </a:lnTo>
                <a:cubicBezTo>
                  <a:pt x="0" y="283"/>
                  <a:pt x="0" y="276"/>
                  <a:pt x="0" y="269"/>
                </a:cubicBezTo>
                <a:lnTo>
                  <a:pt x="0" y="269"/>
                </a:lnTo>
                <a:cubicBezTo>
                  <a:pt x="0" y="113"/>
                  <a:pt x="0" y="113"/>
                  <a:pt x="0" y="113"/>
                </a:cubicBezTo>
                <a:cubicBezTo>
                  <a:pt x="0" y="85"/>
                  <a:pt x="0" y="85"/>
                  <a:pt x="0" y="85"/>
                </a:cubicBezTo>
                <a:lnTo>
                  <a:pt x="0" y="85"/>
                </a:lnTo>
                <a:lnTo>
                  <a:pt x="0" y="85"/>
                </a:lnTo>
                <a:cubicBezTo>
                  <a:pt x="0" y="71"/>
                  <a:pt x="7" y="57"/>
                  <a:pt x="28" y="57"/>
                </a:cubicBezTo>
                <a:lnTo>
                  <a:pt x="28" y="57"/>
                </a:lnTo>
                <a:lnTo>
                  <a:pt x="205" y="57"/>
                </a:lnTo>
                <a:close/>
                <a:moveTo>
                  <a:pt x="70" y="170"/>
                </a:moveTo>
                <a:lnTo>
                  <a:pt x="70" y="170"/>
                </a:lnTo>
                <a:cubicBezTo>
                  <a:pt x="92" y="170"/>
                  <a:pt x="113" y="156"/>
                  <a:pt x="113" y="134"/>
                </a:cubicBezTo>
                <a:cubicBezTo>
                  <a:pt x="113" y="113"/>
                  <a:pt x="92" y="99"/>
                  <a:pt x="70" y="99"/>
                </a:cubicBezTo>
                <a:cubicBezTo>
                  <a:pt x="49" y="99"/>
                  <a:pt x="35" y="113"/>
                  <a:pt x="35" y="134"/>
                </a:cubicBezTo>
                <a:cubicBezTo>
                  <a:pt x="35" y="156"/>
                  <a:pt x="49" y="170"/>
                  <a:pt x="70" y="17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8" name="Freeform 108"/>
          <p:cNvSpPr>
            <a:spLocks noChangeArrowheads="1"/>
          </p:cNvSpPr>
          <p:nvPr userDrawn="1"/>
        </p:nvSpPr>
        <p:spPr bwMode="auto">
          <a:xfrm>
            <a:off x="335242" y="260029"/>
            <a:ext cx="435921" cy="436035"/>
          </a:xfrm>
          <a:custGeom>
            <a:avLst/>
            <a:gdLst>
              <a:gd name="T0" fmla="*/ 452 w 453"/>
              <a:gd name="T1" fmla="*/ 234 h 454"/>
              <a:gd name="T2" fmla="*/ 452 w 453"/>
              <a:gd name="T3" fmla="*/ 234 h 454"/>
              <a:gd name="T4" fmla="*/ 452 w 453"/>
              <a:gd name="T5" fmla="*/ 234 h 454"/>
              <a:gd name="T6" fmla="*/ 452 w 453"/>
              <a:gd name="T7" fmla="*/ 234 h 454"/>
              <a:gd name="T8" fmla="*/ 452 w 453"/>
              <a:gd name="T9" fmla="*/ 234 h 454"/>
              <a:gd name="T10" fmla="*/ 452 w 453"/>
              <a:gd name="T11" fmla="*/ 241 h 454"/>
              <a:gd name="T12" fmla="*/ 452 w 453"/>
              <a:gd name="T13" fmla="*/ 241 h 454"/>
              <a:gd name="T14" fmla="*/ 452 w 453"/>
              <a:gd name="T15" fmla="*/ 241 h 454"/>
              <a:gd name="T16" fmla="*/ 452 w 453"/>
              <a:gd name="T17" fmla="*/ 241 h 454"/>
              <a:gd name="T18" fmla="*/ 445 w 453"/>
              <a:gd name="T19" fmla="*/ 255 h 454"/>
              <a:gd name="T20" fmla="*/ 445 w 453"/>
              <a:gd name="T21" fmla="*/ 255 h 454"/>
              <a:gd name="T22" fmla="*/ 283 w 453"/>
              <a:gd name="T23" fmla="*/ 446 h 454"/>
              <a:gd name="T24" fmla="*/ 283 w 453"/>
              <a:gd name="T25" fmla="*/ 446 h 454"/>
              <a:gd name="T26" fmla="*/ 261 w 453"/>
              <a:gd name="T27" fmla="*/ 453 h 454"/>
              <a:gd name="T28" fmla="*/ 261 w 453"/>
              <a:gd name="T29" fmla="*/ 453 h 454"/>
              <a:gd name="T30" fmla="*/ 261 w 453"/>
              <a:gd name="T31" fmla="*/ 453 h 454"/>
              <a:gd name="T32" fmla="*/ 261 w 453"/>
              <a:gd name="T33" fmla="*/ 453 h 454"/>
              <a:gd name="T34" fmla="*/ 254 w 453"/>
              <a:gd name="T35" fmla="*/ 453 h 454"/>
              <a:gd name="T36" fmla="*/ 254 w 453"/>
              <a:gd name="T37" fmla="*/ 453 h 454"/>
              <a:gd name="T38" fmla="*/ 240 w 453"/>
              <a:gd name="T39" fmla="*/ 446 h 454"/>
              <a:gd name="T40" fmla="*/ 240 w 453"/>
              <a:gd name="T41" fmla="*/ 446 h 454"/>
              <a:gd name="T42" fmla="*/ 7 w 453"/>
              <a:gd name="T43" fmla="*/ 234 h 454"/>
              <a:gd name="T44" fmla="*/ 7 w 453"/>
              <a:gd name="T45" fmla="*/ 234 h 454"/>
              <a:gd name="T46" fmla="*/ 0 w 453"/>
              <a:gd name="T47" fmla="*/ 212 h 454"/>
              <a:gd name="T48" fmla="*/ 0 w 453"/>
              <a:gd name="T49" fmla="*/ 212 h 454"/>
              <a:gd name="T50" fmla="*/ 0 w 453"/>
              <a:gd name="T51" fmla="*/ 57 h 454"/>
              <a:gd name="T52" fmla="*/ 0 w 453"/>
              <a:gd name="T53" fmla="*/ 29 h 454"/>
              <a:gd name="T54" fmla="*/ 0 w 453"/>
              <a:gd name="T55" fmla="*/ 29 h 454"/>
              <a:gd name="T56" fmla="*/ 0 w 453"/>
              <a:gd name="T57" fmla="*/ 29 h 454"/>
              <a:gd name="T58" fmla="*/ 28 w 453"/>
              <a:gd name="T59" fmla="*/ 0 h 454"/>
              <a:gd name="T60" fmla="*/ 28 w 453"/>
              <a:gd name="T61" fmla="*/ 0 h 454"/>
              <a:gd name="T62" fmla="*/ 205 w 453"/>
              <a:gd name="T63" fmla="*/ 0 h 454"/>
              <a:gd name="T64" fmla="*/ 205 w 453"/>
              <a:gd name="T65" fmla="*/ 0 h 454"/>
              <a:gd name="T66" fmla="*/ 205 w 453"/>
              <a:gd name="T67" fmla="*/ 0 h 454"/>
              <a:gd name="T68" fmla="*/ 226 w 453"/>
              <a:gd name="T69" fmla="*/ 15 h 454"/>
              <a:gd name="T70" fmla="*/ 438 w 453"/>
              <a:gd name="T71" fmla="*/ 219 h 454"/>
              <a:gd name="T72" fmla="*/ 452 w 453"/>
              <a:gd name="T73" fmla="*/ 234 h 454"/>
              <a:gd name="T74" fmla="*/ 70 w 453"/>
              <a:gd name="T75" fmla="*/ 43 h 454"/>
              <a:gd name="T76" fmla="*/ 70 w 453"/>
              <a:gd name="T77" fmla="*/ 43 h 454"/>
              <a:gd name="T78" fmla="*/ 35 w 453"/>
              <a:gd name="T79" fmla="*/ 78 h 454"/>
              <a:gd name="T80" fmla="*/ 70 w 453"/>
              <a:gd name="T81" fmla="*/ 113 h 454"/>
              <a:gd name="T82" fmla="*/ 113 w 453"/>
              <a:gd name="T83" fmla="*/ 78 h 454"/>
              <a:gd name="T84" fmla="*/ 70 w 453"/>
              <a:gd name="T85" fmla="*/ 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3" h="454">
                <a:moveTo>
                  <a:pt x="452" y="234"/>
                </a:moveTo>
                <a:lnTo>
                  <a:pt x="452" y="234"/>
                </a:lnTo>
                <a:lnTo>
                  <a:pt x="452" y="234"/>
                </a:lnTo>
                <a:lnTo>
                  <a:pt x="452" y="234"/>
                </a:lnTo>
                <a:lnTo>
                  <a:pt x="452" y="234"/>
                </a:lnTo>
                <a:cubicBezTo>
                  <a:pt x="452" y="234"/>
                  <a:pt x="452" y="234"/>
                  <a:pt x="452" y="241"/>
                </a:cubicBezTo>
                <a:lnTo>
                  <a:pt x="452" y="241"/>
                </a:lnTo>
                <a:lnTo>
                  <a:pt x="452" y="241"/>
                </a:lnTo>
                <a:lnTo>
                  <a:pt x="452" y="241"/>
                </a:lnTo>
                <a:cubicBezTo>
                  <a:pt x="452" y="248"/>
                  <a:pt x="445" y="255"/>
                  <a:pt x="445" y="255"/>
                </a:cubicBezTo>
                <a:lnTo>
                  <a:pt x="445" y="255"/>
                </a:lnTo>
                <a:cubicBezTo>
                  <a:pt x="283" y="446"/>
                  <a:pt x="283" y="446"/>
                  <a:pt x="283" y="446"/>
                </a:cubicBezTo>
                <a:lnTo>
                  <a:pt x="283" y="446"/>
                </a:lnTo>
                <a:cubicBezTo>
                  <a:pt x="275" y="453"/>
                  <a:pt x="268" y="453"/>
                  <a:pt x="261" y="453"/>
                </a:cubicBezTo>
                <a:lnTo>
                  <a:pt x="261" y="453"/>
                </a:lnTo>
                <a:lnTo>
                  <a:pt x="261" y="453"/>
                </a:lnTo>
                <a:lnTo>
                  <a:pt x="261" y="453"/>
                </a:lnTo>
                <a:lnTo>
                  <a:pt x="254" y="453"/>
                </a:lnTo>
                <a:lnTo>
                  <a:pt x="254" y="453"/>
                </a:lnTo>
                <a:cubicBezTo>
                  <a:pt x="254" y="453"/>
                  <a:pt x="247" y="453"/>
                  <a:pt x="240" y="446"/>
                </a:cubicBezTo>
                <a:lnTo>
                  <a:pt x="240" y="446"/>
                </a:lnTo>
                <a:cubicBezTo>
                  <a:pt x="7" y="234"/>
                  <a:pt x="7" y="234"/>
                  <a:pt x="7" y="234"/>
                </a:cubicBezTo>
                <a:lnTo>
                  <a:pt x="7" y="234"/>
                </a:lnTo>
                <a:cubicBezTo>
                  <a:pt x="0" y="226"/>
                  <a:pt x="0" y="219"/>
                  <a:pt x="0" y="212"/>
                </a:cubicBezTo>
                <a:lnTo>
                  <a:pt x="0" y="212"/>
                </a:lnTo>
                <a:cubicBezTo>
                  <a:pt x="0" y="57"/>
                  <a:pt x="0" y="57"/>
                  <a:pt x="0" y="57"/>
                </a:cubicBezTo>
                <a:cubicBezTo>
                  <a:pt x="0" y="29"/>
                  <a:pt x="0" y="29"/>
                  <a:pt x="0" y="29"/>
                </a:cubicBezTo>
                <a:lnTo>
                  <a:pt x="0" y="29"/>
                </a:lnTo>
                <a:lnTo>
                  <a:pt x="0" y="29"/>
                </a:lnTo>
                <a:cubicBezTo>
                  <a:pt x="0" y="15"/>
                  <a:pt x="7" y="0"/>
                  <a:pt x="28" y="0"/>
                </a:cubicBezTo>
                <a:lnTo>
                  <a:pt x="28" y="0"/>
                </a:lnTo>
                <a:cubicBezTo>
                  <a:pt x="205" y="0"/>
                  <a:pt x="205" y="0"/>
                  <a:pt x="205" y="0"/>
                </a:cubicBezTo>
                <a:lnTo>
                  <a:pt x="205" y="0"/>
                </a:lnTo>
                <a:lnTo>
                  <a:pt x="205" y="0"/>
                </a:lnTo>
                <a:cubicBezTo>
                  <a:pt x="212" y="0"/>
                  <a:pt x="219" y="8"/>
                  <a:pt x="226" y="15"/>
                </a:cubicBezTo>
                <a:cubicBezTo>
                  <a:pt x="438" y="219"/>
                  <a:pt x="438" y="219"/>
                  <a:pt x="438" y="219"/>
                </a:cubicBezTo>
                <a:cubicBezTo>
                  <a:pt x="445" y="219"/>
                  <a:pt x="445" y="226"/>
                  <a:pt x="452" y="234"/>
                </a:cubicBezTo>
                <a:close/>
                <a:moveTo>
                  <a:pt x="70" y="43"/>
                </a:moveTo>
                <a:lnTo>
                  <a:pt x="70" y="43"/>
                </a:lnTo>
                <a:cubicBezTo>
                  <a:pt x="49" y="43"/>
                  <a:pt x="35" y="57"/>
                  <a:pt x="35" y="78"/>
                </a:cubicBezTo>
                <a:cubicBezTo>
                  <a:pt x="35" y="99"/>
                  <a:pt x="49" y="113"/>
                  <a:pt x="70" y="113"/>
                </a:cubicBezTo>
                <a:cubicBezTo>
                  <a:pt x="92" y="113"/>
                  <a:pt x="113" y="99"/>
                  <a:pt x="113" y="78"/>
                </a:cubicBezTo>
                <a:cubicBezTo>
                  <a:pt x="113" y="57"/>
                  <a:pt x="92" y="43"/>
                  <a:pt x="70" y="4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Tree>
    <p:extLst>
      <p:ext uri="{BB962C8B-B14F-4D97-AF65-F5344CB8AC3E}">
        <p14:creationId xmlns:p14="http://schemas.microsoft.com/office/powerpoint/2010/main" val="975543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7">
    <p:spTree>
      <p:nvGrpSpPr>
        <p:cNvPr id="1" name=""/>
        <p:cNvGrpSpPr/>
        <p:nvPr/>
      </p:nvGrpSpPr>
      <p:grpSpPr>
        <a:xfrm>
          <a:off x="0" y="0"/>
          <a:ext cx="0" cy="0"/>
          <a:chOff x="0" y="0"/>
          <a:chExt cx="0" cy="0"/>
        </a:xfrm>
      </p:grpSpPr>
      <p:pic>
        <p:nvPicPr>
          <p:cNvPr id="6" name="Picture 5" descr="background2-radiology.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121"/>
            <a:ext cx="9166182" cy="5296649"/>
          </a:xfrm>
          <a:prstGeom prst="rect">
            <a:avLst/>
          </a:prstGeom>
        </p:spPr>
      </p:pic>
      <p:sp>
        <p:nvSpPr>
          <p:cNvPr id="7" name="Freeform 37"/>
          <p:cNvSpPr>
            <a:spLocks noChangeArrowheads="1"/>
          </p:cNvSpPr>
          <p:nvPr userDrawn="1"/>
        </p:nvSpPr>
        <p:spPr bwMode="auto">
          <a:xfrm>
            <a:off x="3967572" y="4336704"/>
            <a:ext cx="550191" cy="491067"/>
          </a:xfrm>
          <a:custGeom>
            <a:avLst/>
            <a:gdLst>
              <a:gd name="T0" fmla="*/ 509 w 574"/>
              <a:gd name="T1" fmla="*/ 304 h 510"/>
              <a:gd name="T2" fmla="*/ 509 w 574"/>
              <a:gd name="T3" fmla="*/ 304 h 510"/>
              <a:gd name="T4" fmla="*/ 318 w 574"/>
              <a:gd name="T5" fmla="*/ 495 h 510"/>
              <a:gd name="T6" fmla="*/ 283 w 574"/>
              <a:gd name="T7" fmla="*/ 495 h 510"/>
              <a:gd name="T8" fmla="*/ 283 w 574"/>
              <a:gd name="T9" fmla="*/ 452 h 510"/>
              <a:gd name="T10" fmla="*/ 467 w 574"/>
              <a:gd name="T11" fmla="*/ 268 h 510"/>
              <a:gd name="T12" fmla="*/ 467 w 574"/>
              <a:gd name="T13" fmla="*/ 268 h 510"/>
              <a:gd name="T14" fmla="*/ 467 w 574"/>
              <a:gd name="T15" fmla="*/ 106 h 510"/>
              <a:gd name="T16" fmla="*/ 311 w 574"/>
              <a:gd name="T17" fmla="*/ 106 h 510"/>
              <a:gd name="T18" fmla="*/ 85 w 574"/>
              <a:gd name="T19" fmla="*/ 325 h 510"/>
              <a:gd name="T20" fmla="*/ 85 w 574"/>
              <a:gd name="T21" fmla="*/ 417 h 510"/>
              <a:gd name="T22" fmla="*/ 184 w 574"/>
              <a:gd name="T23" fmla="*/ 417 h 510"/>
              <a:gd name="T24" fmla="*/ 389 w 574"/>
              <a:gd name="T25" fmla="*/ 212 h 510"/>
              <a:gd name="T26" fmla="*/ 389 w 574"/>
              <a:gd name="T27" fmla="*/ 184 h 510"/>
              <a:gd name="T28" fmla="*/ 361 w 574"/>
              <a:gd name="T29" fmla="*/ 184 h 510"/>
              <a:gd name="T30" fmla="*/ 191 w 574"/>
              <a:gd name="T31" fmla="*/ 360 h 510"/>
              <a:gd name="T32" fmla="*/ 149 w 574"/>
              <a:gd name="T33" fmla="*/ 360 h 510"/>
              <a:gd name="T34" fmla="*/ 149 w 574"/>
              <a:gd name="T35" fmla="*/ 318 h 510"/>
              <a:gd name="T36" fmla="*/ 318 w 574"/>
              <a:gd name="T37" fmla="*/ 148 h 510"/>
              <a:gd name="T38" fmla="*/ 431 w 574"/>
              <a:gd name="T39" fmla="*/ 148 h 510"/>
              <a:gd name="T40" fmla="*/ 431 w 574"/>
              <a:gd name="T41" fmla="*/ 254 h 510"/>
              <a:gd name="T42" fmla="*/ 219 w 574"/>
              <a:gd name="T43" fmla="*/ 459 h 510"/>
              <a:gd name="T44" fmla="*/ 50 w 574"/>
              <a:gd name="T45" fmla="*/ 459 h 510"/>
              <a:gd name="T46" fmla="*/ 50 w 574"/>
              <a:gd name="T47" fmla="*/ 290 h 510"/>
              <a:gd name="T48" fmla="*/ 50 w 574"/>
              <a:gd name="T49" fmla="*/ 290 h 510"/>
              <a:gd name="T50" fmla="*/ 269 w 574"/>
              <a:gd name="T51" fmla="*/ 63 h 510"/>
              <a:gd name="T52" fmla="*/ 269 w 574"/>
              <a:gd name="T53" fmla="*/ 63 h 510"/>
              <a:gd name="T54" fmla="*/ 509 w 574"/>
              <a:gd name="T55" fmla="*/ 63 h 510"/>
              <a:gd name="T56" fmla="*/ 509 w 574"/>
              <a:gd name="T57" fmla="*/ 30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4" h="510">
                <a:moveTo>
                  <a:pt x="509" y="304"/>
                </a:moveTo>
                <a:lnTo>
                  <a:pt x="509" y="304"/>
                </a:lnTo>
                <a:cubicBezTo>
                  <a:pt x="318" y="495"/>
                  <a:pt x="318" y="495"/>
                  <a:pt x="318" y="495"/>
                </a:cubicBezTo>
                <a:cubicBezTo>
                  <a:pt x="311" y="502"/>
                  <a:pt x="290" y="502"/>
                  <a:pt x="283" y="495"/>
                </a:cubicBezTo>
                <a:cubicBezTo>
                  <a:pt x="269" y="480"/>
                  <a:pt x="269" y="466"/>
                  <a:pt x="283" y="452"/>
                </a:cubicBezTo>
                <a:cubicBezTo>
                  <a:pt x="467" y="268"/>
                  <a:pt x="467" y="268"/>
                  <a:pt x="467" y="268"/>
                </a:cubicBezTo>
                <a:lnTo>
                  <a:pt x="467" y="268"/>
                </a:lnTo>
                <a:cubicBezTo>
                  <a:pt x="509" y="226"/>
                  <a:pt x="509" y="148"/>
                  <a:pt x="467" y="106"/>
                </a:cubicBezTo>
                <a:cubicBezTo>
                  <a:pt x="424" y="63"/>
                  <a:pt x="354" y="63"/>
                  <a:pt x="311" y="106"/>
                </a:cubicBezTo>
                <a:cubicBezTo>
                  <a:pt x="85" y="325"/>
                  <a:pt x="85" y="325"/>
                  <a:pt x="85" y="325"/>
                </a:cubicBezTo>
                <a:cubicBezTo>
                  <a:pt x="64" y="353"/>
                  <a:pt x="64" y="396"/>
                  <a:pt x="85" y="417"/>
                </a:cubicBezTo>
                <a:cubicBezTo>
                  <a:pt x="113" y="445"/>
                  <a:pt x="156" y="445"/>
                  <a:pt x="184" y="417"/>
                </a:cubicBezTo>
                <a:cubicBezTo>
                  <a:pt x="389" y="212"/>
                  <a:pt x="389" y="212"/>
                  <a:pt x="389" y="212"/>
                </a:cubicBezTo>
                <a:cubicBezTo>
                  <a:pt x="396" y="205"/>
                  <a:pt x="396" y="198"/>
                  <a:pt x="389" y="184"/>
                </a:cubicBezTo>
                <a:cubicBezTo>
                  <a:pt x="382" y="176"/>
                  <a:pt x="368" y="176"/>
                  <a:pt x="361" y="184"/>
                </a:cubicBezTo>
                <a:cubicBezTo>
                  <a:pt x="191" y="360"/>
                  <a:pt x="191" y="360"/>
                  <a:pt x="191" y="360"/>
                </a:cubicBezTo>
                <a:cubicBezTo>
                  <a:pt x="177" y="374"/>
                  <a:pt x="156" y="374"/>
                  <a:pt x="149" y="360"/>
                </a:cubicBezTo>
                <a:cubicBezTo>
                  <a:pt x="134" y="346"/>
                  <a:pt x="134" y="332"/>
                  <a:pt x="149" y="318"/>
                </a:cubicBezTo>
                <a:cubicBezTo>
                  <a:pt x="318" y="148"/>
                  <a:pt x="318" y="148"/>
                  <a:pt x="318" y="148"/>
                </a:cubicBezTo>
                <a:cubicBezTo>
                  <a:pt x="354" y="120"/>
                  <a:pt x="396" y="120"/>
                  <a:pt x="431" y="148"/>
                </a:cubicBezTo>
                <a:cubicBezTo>
                  <a:pt x="460" y="176"/>
                  <a:pt x="460" y="226"/>
                  <a:pt x="431" y="254"/>
                </a:cubicBezTo>
                <a:cubicBezTo>
                  <a:pt x="219" y="459"/>
                  <a:pt x="219" y="459"/>
                  <a:pt x="219" y="459"/>
                </a:cubicBezTo>
                <a:cubicBezTo>
                  <a:pt x="177" y="509"/>
                  <a:pt x="99" y="509"/>
                  <a:pt x="50" y="459"/>
                </a:cubicBezTo>
                <a:cubicBezTo>
                  <a:pt x="0" y="410"/>
                  <a:pt x="0" y="332"/>
                  <a:pt x="50" y="290"/>
                </a:cubicBezTo>
                <a:lnTo>
                  <a:pt x="50" y="290"/>
                </a:lnTo>
                <a:cubicBezTo>
                  <a:pt x="269" y="63"/>
                  <a:pt x="269" y="63"/>
                  <a:pt x="269" y="63"/>
                </a:cubicBezTo>
                <a:lnTo>
                  <a:pt x="269" y="63"/>
                </a:lnTo>
                <a:cubicBezTo>
                  <a:pt x="332" y="0"/>
                  <a:pt x="438" y="0"/>
                  <a:pt x="509" y="63"/>
                </a:cubicBezTo>
                <a:cubicBezTo>
                  <a:pt x="573" y="134"/>
                  <a:pt x="573" y="240"/>
                  <a:pt x="509" y="304"/>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8" name="Freeform 38"/>
          <p:cNvSpPr>
            <a:spLocks noChangeArrowheads="1"/>
          </p:cNvSpPr>
          <p:nvPr userDrawn="1"/>
        </p:nvSpPr>
        <p:spPr bwMode="auto">
          <a:xfrm>
            <a:off x="8055908" y="3348784"/>
            <a:ext cx="584048" cy="584200"/>
          </a:xfrm>
          <a:custGeom>
            <a:avLst/>
            <a:gdLst>
              <a:gd name="T0" fmla="*/ 601 w 609"/>
              <a:gd name="T1" fmla="*/ 43 h 609"/>
              <a:gd name="T2" fmla="*/ 601 w 609"/>
              <a:gd name="T3" fmla="*/ 43 h 609"/>
              <a:gd name="T4" fmla="*/ 601 w 609"/>
              <a:gd name="T5" fmla="*/ 43 h 609"/>
              <a:gd name="T6" fmla="*/ 396 w 609"/>
              <a:gd name="T7" fmla="*/ 587 h 609"/>
              <a:gd name="T8" fmla="*/ 396 w 609"/>
              <a:gd name="T9" fmla="*/ 587 h 609"/>
              <a:gd name="T10" fmla="*/ 367 w 609"/>
              <a:gd name="T11" fmla="*/ 608 h 609"/>
              <a:gd name="T12" fmla="*/ 339 w 609"/>
              <a:gd name="T13" fmla="*/ 587 h 609"/>
              <a:gd name="T14" fmla="*/ 339 w 609"/>
              <a:gd name="T15" fmla="*/ 587 h 609"/>
              <a:gd name="T16" fmla="*/ 283 w 609"/>
              <a:gd name="T17" fmla="*/ 326 h 609"/>
              <a:gd name="T18" fmla="*/ 21 w 609"/>
              <a:gd name="T19" fmla="*/ 269 h 609"/>
              <a:gd name="T20" fmla="*/ 21 w 609"/>
              <a:gd name="T21" fmla="*/ 269 h 609"/>
              <a:gd name="T22" fmla="*/ 0 w 609"/>
              <a:gd name="T23" fmla="*/ 241 h 609"/>
              <a:gd name="T24" fmla="*/ 21 w 609"/>
              <a:gd name="T25" fmla="*/ 212 h 609"/>
              <a:gd name="T26" fmla="*/ 21 w 609"/>
              <a:gd name="T27" fmla="*/ 212 h 609"/>
              <a:gd name="T28" fmla="*/ 565 w 609"/>
              <a:gd name="T29" fmla="*/ 8 h 609"/>
              <a:gd name="T30" fmla="*/ 565 w 609"/>
              <a:gd name="T31" fmla="*/ 8 h 609"/>
              <a:gd name="T32" fmla="*/ 579 w 609"/>
              <a:gd name="T33" fmla="*/ 0 h 609"/>
              <a:gd name="T34" fmla="*/ 608 w 609"/>
              <a:gd name="T35" fmla="*/ 29 h 609"/>
              <a:gd name="T36" fmla="*/ 601 w 609"/>
              <a:gd name="T37" fmla="*/ 43 h 609"/>
              <a:gd name="T38" fmla="*/ 127 w 609"/>
              <a:gd name="T39" fmla="*/ 234 h 609"/>
              <a:gd name="T40" fmla="*/ 127 w 609"/>
              <a:gd name="T41" fmla="*/ 234 h 609"/>
              <a:gd name="T42" fmla="*/ 311 w 609"/>
              <a:gd name="T43" fmla="*/ 276 h 609"/>
              <a:gd name="T44" fmla="*/ 311 w 609"/>
              <a:gd name="T45" fmla="*/ 276 h 609"/>
              <a:gd name="T46" fmla="*/ 332 w 609"/>
              <a:gd name="T47" fmla="*/ 297 h 609"/>
              <a:gd name="T48" fmla="*/ 332 w 609"/>
              <a:gd name="T49" fmla="*/ 297 h 609"/>
              <a:gd name="T50" fmla="*/ 375 w 609"/>
              <a:gd name="T51" fmla="*/ 481 h 609"/>
              <a:gd name="T52" fmla="*/ 530 w 609"/>
              <a:gd name="T53" fmla="*/ 78 h 609"/>
              <a:gd name="T54" fmla="*/ 127 w 609"/>
              <a:gd name="T55" fmla="*/ 23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9" h="609">
                <a:moveTo>
                  <a:pt x="601" y="43"/>
                </a:moveTo>
                <a:lnTo>
                  <a:pt x="601" y="43"/>
                </a:lnTo>
                <a:lnTo>
                  <a:pt x="601" y="43"/>
                </a:lnTo>
                <a:cubicBezTo>
                  <a:pt x="396" y="587"/>
                  <a:pt x="396" y="587"/>
                  <a:pt x="396" y="587"/>
                </a:cubicBezTo>
                <a:lnTo>
                  <a:pt x="396" y="587"/>
                </a:lnTo>
                <a:cubicBezTo>
                  <a:pt x="389" y="601"/>
                  <a:pt x="382" y="608"/>
                  <a:pt x="367" y="608"/>
                </a:cubicBezTo>
                <a:cubicBezTo>
                  <a:pt x="353" y="608"/>
                  <a:pt x="346" y="594"/>
                  <a:pt x="339" y="587"/>
                </a:cubicBezTo>
                <a:lnTo>
                  <a:pt x="339" y="587"/>
                </a:lnTo>
                <a:cubicBezTo>
                  <a:pt x="283" y="326"/>
                  <a:pt x="283" y="326"/>
                  <a:pt x="283" y="326"/>
                </a:cubicBezTo>
                <a:cubicBezTo>
                  <a:pt x="21" y="269"/>
                  <a:pt x="21" y="269"/>
                  <a:pt x="21" y="269"/>
                </a:cubicBezTo>
                <a:lnTo>
                  <a:pt x="21" y="269"/>
                </a:lnTo>
                <a:cubicBezTo>
                  <a:pt x="14" y="262"/>
                  <a:pt x="0" y="255"/>
                  <a:pt x="0" y="241"/>
                </a:cubicBezTo>
                <a:cubicBezTo>
                  <a:pt x="0" y="227"/>
                  <a:pt x="7" y="219"/>
                  <a:pt x="21" y="212"/>
                </a:cubicBezTo>
                <a:lnTo>
                  <a:pt x="21" y="212"/>
                </a:lnTo>
                <a:cubicBezTo>
                  <a:pt x="565" y="8"/>
                  <a:pt x="565" y="8"/>
                  <a:pt x="565" y="8"/>
                </a:cubicBezTo>
                <a:lnTo>
                  <a:pt x="565" y="8"/>
                </a:lnTo>
                <a:cubicBezTo>
                  <a:pt x="572" y="0"/>
                  <a:pt x="572" y="0"/>
                  <a:pt x="579" y="0"/>
                </a:cubicBezTo>
                <a:cubicBezTo>
                  <a:pt x="594" y="0"/>
                  <a:pt x="608" y="15"/>
                  <a:pt x="608" y="29"/>
                </a:cubicBezTo>
                <a:cubicBezTo>
                  <a:pt x="608" y="36"/>
                  <a:pt x="608" y="36"/>
                  <a:pt x="601" y="43"/>
                </a:cubicBezTo>
                <a:close/>
                <a:moveTo>
                  <a:pt x="127" y="234"/>
                </a:moveTo>
                <a:lnTo>
                  <a:pt x="127" y="234"/>
                </a:lnTo>
                <a:cubicBezTo>
                  <a:pt x="311" y="276"/>
                  <a:pt x="311" y="276"/>
                  <a:pt x="311" y="276"/>
                </a:cubicBezTo>
                <a:lnTo>
                  <a:pt x="311" y="276"/>
                </a:lnTo>
                <a:cubicBezTo>
                  <a:pt x="318" y="276"/>
                  <a:pt x="332" y="290"/>
                  <a:pt x="332" y="297"/>
                </a:cubicBezTo>
                <a:lnTo>
                  <a:pt x="332" y="297"/>
                </a:lnTo>
                <a:cubicBezTo>
                  <a:pt x="375" y="481"/>
                  <a:pt x="375" y="481"/>
                  <a:pt x="375" y="481"/>
                </a:cubicBezTo>
                <a:cubicBezTo>
                  <a:pt x="530" y="78"/>
                  <a:pt x="530" y="78"/>
                  <a:pt x="530" y="78"/>
                </a:cubicBezTo>
                <a:lnTo>
                  <a:pt x="127" y="23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9" name="Freeform 39"/>
          <p:cNvSpPr>
            <a:spLocks noChangeArrowheads="1"/>
          </p:cNvSpPr>
          <p:nvPr userDrawn="1"/>
        </p:nvSpPr>
        <p:spPr bwMode="auto">
          <a:xfrm>
            <a:off x="7048635" y="3348784"/>
            <a:ext cx="579817" cy="584200"/>
          </a:xfrm>
          <a:custGeom>
            <a:avLst/>
            <a:gdLst>
              <a:gd name="T0" fmla="*/ 594 w 602"/>
              <a:gd name="T1" fmla="*/ 50 h 609"/>
              <a:gd name="T2" fmla="*/ 594 w 602"/>
              <a:gd name="T3" fmla="*/ 50 h 609"/>
              <a:gd name="T4" fmla="*/ 516 w 602"/>
              <a:gd name="T5" fmla="*/ 128 h 609"/>
              <a:gd name="T6" fmla="*/ 516 w 602"/>
              <a:gd name="T7" fmla="*/ 467 h 609"/>
              <a:gd name="T8" fmla="*/ 572 w 602"/>
              <a:gd name="T9" fmla="*/ 467 h 609"/>
              <a:gd name="T10" fmla="*/ 601 w 602"/>
              <a:gd name="T11" fmla="*/ 495 h 609"/>
              <a:gd name="T12" fmla="*/ 572 w 602"/>
              <a:gd name="T13" fmla="*/ 523 h 609"/>
              <a:gd name="T14" fmla="*/ 516 w 602"/>
              <a:gd name="T15" fmla="*/ 523 h 609"/>
              <a:gd name="T16" fmla="*/ 516 w 602"/>
              <a:gd name="T17" fmla="*/ 580 h 609"/>
              <a:gd name="T18" fmla="*/ 516 w 602"/>
              <a:gd name="T19" fmla="*/ 580 h 609"/>
              <a:gd name="T20" fmla="*/ 487 w 602"/>
              <a:gd name="T21" fmla="*/ 608 h 609"/>
              <a:gd name="T22" fmla="*/ 459 w 602"/>
              <a:gd name="T23" fmla="*/ 580 h 609"/>
              <a:gd name="T24" fmla="*/ 459 w 602"/>
              <a:gd name="T25" fmla="*/ 523 h 609"/>
              <a:gd name="T26" fmla="*/ 127 w 602"/>
              <a:gd name="T27" fmla="*/ 523 h 609"/>
              <a:gd name="T28" fmla="*/ 120 w 602"/>
              <a:gd name="T29" fmla="*/ 523 h 609"/>
              <a:gd name="T30" fmla="*/ 120 w 602"/>
              <a:gd name="T31" fmla="*/ 523 h 609"/>
              <a:gd name="T32" fmla="*/ 120 w 602"/>
              <a:gd name="T33" fmla="*/ 523 h 609"/>
              <a:gd name="T34" fmla="*/ 106 w 602"/>
              <a:gd name="T35" fmla="*/ 523 h 609"/>
              <a:gd name="T36" fmla="*/ 85 w 602"/>
              <a:gd name="T37" fmla="*/ 495 h 609"/>
              <a:gd name="T38" fmla="*/ 85 w 602"/>
              <a:gd name="T39" fmla="*/ 488 h 609"/>
              <a:gd name="T40" fmla="*/ 85 w 602"/>
              <a:gd name="T41" fmla="*/ 481 h 609"/>
              <a:gd name="T42" fmla="*/ 85 w 602"/>
              <a:gd name="T43" fmla="*/ 481 h 609"/>
              <a:gd name="T44" fmla="*/ 85 w 602"/>
              <a:gd name="T45" fmla="*/ 481 h 609"/>
              <a:gd name="T46" fmla="*/ 85 w 602"/>
              <a:gd name="T47" fmla="*/ 142 h 609"/>
              <a:gd name="T48" fmla="*/ 28 w 602"/>
              <a:gd name="T49" fmla="*/ 142 h 609"/>
              <a:gd name="T50" fmla="*/ 0 w 602"/>
              <a:gd name="T51" fmla="*/ 113 h 609"/>
              <a:gd name="T52" fmla="*/ 28 w 602"/>
              <a:gd name="T53" fmla="*/ 85 h 609"/>
              <a:gd name="T54" fmla="*/ 85 w 602"/>
              <a:gd name="T55" fmla="*/ 85 h 609"/>
              <a:gd name="T56" fmla="*/ 85 w 602"/>
              <a:gd name="T57" fmla="*/ 29 h 609"/>
              <a:gd name="T58" fmla="*/ 113 w 602"/>
              <a:gd name="T59" fmla="*/ 0 h 609"/>
              <a:gd name="T60" fmla="*/ 141 w 602"/>
              <a:gd name="T61" fmla="*/ 29 h 609"/>
              <a:gd name="T62" fmla="*/ 141 w 602"/>
              <a:gd name="T63" fmla="*/ 85 h 609"/>
              <a:gd name="T64" fmla="*/ 480 w 602"/>
              <a:gd name="T65" fmla="*/ 85 h 609"/>
              <a:gd name="T66" fmla="*/ 558 w 602"/>
              <a:gd name="T67" fmla="*/ 15 h 609"/>
              <a:gd name="T68" fmla="*/ 558 w 602"/>
              <a:gd name="T69" fmla="*/ 15 h 609"/>
              <a:gd name="T70" fmla="*/ 572 w 602"/>
              <a:gd name="T71" fmla="*/ 0 h 609"/>
              <a:gd name="T72" fmla="*/ 601 w 602"/>
              <a:gd name="T73" fmla="*/ 29 h 609"/>
              <a:gd name="T74" fmla="*/ 594 w 602"/>
              <a:gd name="T75" fmla="*/ 50 h 609"/>
              <a:gd name="T76" fmla="*/ 141 w 602"/>
              <a:gd name="T77" fmla="*/ 142 h 609"/>
              <a:gd name="T78" fmla="*/ 141 w 602"/>
              <a:gd name="T79" fmla="*/ 142 h 609"/>
              <a:gd name="T80" fmla="*/ 141 w 602"/>
              <a:gd name="T81" fmla="*/ 424 h 609"/>
              <a:gd name="T82" fmla="*/ 424 w 602"/>
              <a:gd name="T83" fmla="*/ 142 h 609"/>
              <a:gd name="T84" fmla="*/ 141 w 602"/>
              <a:gd name="T85" fmla="*/ 142 h 609"/>
              <a:gd name="T86" fmla="*/ 459 w 602"/>
              <a:gd name="T87" fmla="*/ 184 h 609"/>
              <a:gd name="T88" fmla="*/ 459 w 602"/>
              <a:gd name="T89" fmla="*/ 184 h 609"/>
              <a:gd name="T90" fmla="*/ 184 w 602"/>
              <a:gd name="T91" fmla="*/ 467 h 609"/>
              <a:gd name="T92" fmla="*/ 459 w 602"/>
              <a:gd name="T93" fmla="*/ 467 h 609"/>
              <a:gd name="T94" fmla="*/ 459 w 602"/>
              <a:gd name="T95" fmla="*/ 1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2" h="609">
                <a:moveTo>
                  <a:pt x="594" y="50"/>
                </a:moveTo>
                <a:lnTo>
                  <a:pt x="594" y="50"/>
                </a:lnTo>
                <a:cubicBezTo>
                  <a:pt x="516" y="128"/>
                  <a:pt x="516" y="128"/>
                  <a:pt x="516" y="128"/>
                </a:cubicBezTo>
                <a:cubicBezTo>
                  <a:pt x="516" y="467"/>
                  <a:pt x="516" y="467"/>
                  <a:pt x="516" y="467"/>
                </a:cubicBezTo>
                <a:cubicBezTo>
                  <a:pt x="572" y="467"/>
                  <a:pt x="572" y="467"/>
                  <a:pt x="572" y="467"/>
                </a:cubicBezTo>
                <a:cubicBezTo>
                  <a:pt x="594" y="467"/>
                  <a:pt x="601" y="474"/>
                  <a:pt x="601" y="495"/>
                </a:cubicBezTo>
                <a:cubicBezTo>
                  <a:pt x="601" y="509"/>
                  <a:pt x="594" y="523"/>
                  <a:pt x="572" y="523"/>
                </a:cubicBezTo>
                <a:cubicBezTo>
                  <a:pt x="516" y="523"/>
                  <a:pt x="516" y="523"/>
                  <a:pt x="516" y="523"/>
                </a:cubicBezTo>
                <a:cubicBezTo>
                  <a:pt x="516" y="580"/>
                  <a:pt x="516" y="580"/>
                  <a:pt x="516" y="580"/>
                </a:cubicBezTo>
                <a:lnTo>
                  <a:pt x="516" y="580"/>
                </a:lnTo>
                <a:cubicBezTo>
                  <a:pt x="516" y="594"/>
                  <a:pt x="509" y="608"/>
                  <a:pt x="487" y="608"/>
                </a:cubicBezTo>
                <a:cubicBezTo>
                  <a:pt x="473" y="608"/>
                  <a:pt x="459" y="594"/>
                  <a:pt x="459" y="580"/>
                </a:cubicBezTo>
                <a:cubicBezTo>
                  <a:pt x="459" y="523"/>
                  <a:pt x="459" y="523"/>
                  <a:pt x="459" y="523"/>
                </a:cubicBezTo>
                <a:cubicBezTo>
                  <a:pt x="127" y="523"/>
                  <a:pt x="127" y="523"/>
                  <a:pt x="127" y="523"/>
                </a:cubicBezTo>
                <a:cubicBezTo>
                  <a:pt x="120" y="523"/>
                  <a:pt x="120" y="523"/>
                  <a:pt x="120" y="523"/>
                </a:cubicBezTo>
                <a:lnTo>
                  <a:pt x="120" y="523"/>
                </a:lnTo>
                <a:lnTo>
                  <a:pt x="120" y="523"/>
                </a:lnTo>
                <a:cubicBezTo>
                  <a:pt x="106" y="523"/>
                  <a:pt x="106" y="523"/>
                  <a:pt x="106" y="523"/>
                </a:cubicBezTo>
                <a:cubicBezTo>
                  <a:pt x="92" y="523"/>
                  <a:pt x="85" y="509"/>
                  <a:pt x="85" y="495"/>
                </a:cubicBezTo>
                <a:cubicBezTo>
                  <a:pt x="85" y="488"/>
                  <a:pt x="85" y="488"/>
                  <a:pt x="85" y="488"/>
                </a:cubicBezTo>
                <a:cubicBezTo>
                  <a:pt x="85" y="481"/>
                  <a:pt x="85" y="481"/>
                  <a:pt x="85" y="481"/>
                </a:cubicBezTo>
                <a:lnTo>
                  <a:pt x="85" y="481"/>
                </a:lnTo>
                <a:lnTo>
                  <a:pt x="85" y="481"/>
                </a:lnTo>
                <a:cubicBezTo>
                  <a:pt x="85" y="142"/>
                  <a:pt x="85" y="142"/>
                  <a:pt x="85" y="142"/>
                </a:cubicBezTo>
                <a:cubicBezTo>
                  <a:pt x="28" y="142"/>
                  <a:pt x="28" y="142"/>
                  <a:pt x="28" y="142"/>
                </a:cubicBezTo>
                <a:cubicBezTo>
                  <a:pt x="14" y="142"/>
                  <a:pt x="0" y="135"/>
                  <a:pt x="0" y="113"/>
                </a:cubicBezTo>
                <a:cubicBezTo>
                  <a:pt x="0" y="99"/>
                  <a:pt x="14" y="85"/>
                  <a:pt x="28" y="85"/>
                </a:cubicBezTo>
                <a:cubicBezTo>
                  <a:pt x="85" y="85"/>
                  <a:pt x="85" y="85"/>
                  <a:pt x="85" y="85"/>
                </a:cubicBezTo>
                <a:cubicBezTo>
                  <a:pt x="85" y="29"/>
                  <a:pt x="85" y="29"/>
                  <a:pt x="85" y="29"/>
                </a:cubicBezTo>
                <a:cubicBezTo>
                  <a:pt x="85" y="15"/>
                  <a:pt x="99" y="0"/>
                  <a:pt x="113" y="0"/>
                </a:cubicBezTo>
                <a:cubicBezTo>
                  <a:pt x="127" y="0"/>
                  <a:pt x="141" y="15"/>
                  <a:pt x="141" y="29"/>
                </a:cubicBezTo>
                <a:cubicBezTo>
                  <a:pt x="141" y="85"/>
                  <a:pt x="141" y="85"/>
                  <a:pt x="141" y="85"/>
                </a:cubicBezTo>
                <a:cubicBezTo>
                  <a:pt x="480" y="85"/>
                  <a:pt x="480" y="85"/>
                  <a:pt x="480" y="85"/>
                </a:cubicBezTo>
                <a:cubicBezTo>
                  <a:pt x="558" y="15"/>
                  <a:pt x="558" y="15"/>
                  <a:pt x="558" y="15"/>
                </a:cubicBezTo>
                <a:lnTo>
                  <a:pt x="558" y="15"/>
                </a:lnTo>
                <a:cubicBezTo>
                  <a:pt x="558" y="8"/>
                  <a:pt x="565" y="0"/>
                  <a:pt x="572" y="0"/>
                </a:cubicBezTo>
                <a:cubicBezTo>
                  <a:pt x="594" y="0"/>
                  <a:pt x="601" y="15"/>
                  <a:pt x="601" y="29"/>
                </a:cubicBezTo>
                <a:cubicBezTo>
                  <a:pt x="601" y="36"/>
                  <a:pt x="601" y="43"/>
                  <a:pt x="594" y="50"/>
                </a:cubicBezTo>
                <a:close/>
                <a:moveTo>
                  <a:pt x="141" y="142"/>
                </a:moveTo>
                <a:lnTo>
                  <a:pt x="141" y="142"/>
                </a:lnTo>
                <a:cubicBezTo>
                  <a:pt x="141" y="424"/>
                  <a:pt x="141" y="424"/>
                  <a:pt x="141" y="424"/>
                </a:cubicBezTo>
                <a:cubicBezTo>
                  <a:pt x="424" y="142"/>
                  <a:pt x="424" y="142"/>
                  <a:pt x="424" y="142"/>
                </a:cubicBezTo>
                <a:lnTo>
                  <a:pt x="141" y="142"/>
                </a:lnTo>
                <a:close/>
                <a:moveTo>
                  <a:pt x="459" y="184"/>
                </a:moveTo>
                <a:lnTo>
                  <a:pt x="459" y="184"/>
                </a:lnTo>
                <a:cubicBezTo>
                  <a:pt x="184" y="467"/>
                  <a:pt x="184" y="467"/>
                  <a:pt x="184" y="467"/>
                </a:cubicBezTo>
                <a:cubicBezTo>
                  <a:pt x="459" y="467"/>
                  <a:pt x="459" y="467"/>
                  <a:pt x="459" y="467"/>
                </a:cubicBezTo>
                <a:lnTo>
                  <a:pt x="459" y="18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0" name="Freeform 40"/>
          <p:cNvSpPr>
            <a:spLocks noChangeArrowheads="1"/>
          </p:cNvSpPr>
          <p:nvPr userDrawn="1"/>
        </p:nvSpPr>
        <p:spPr bwMode="auto">
          <a:xfrm>
            <a:off x="6037134" y="3378419"/>
            <a:ext cx="575583" cy="529165"/>
          </a:xfrm>
          <a:custGeom>
            <a:avLst/>
            <a:gdLst>
              <a:gd name="T0" fmla="*/ 572 w 601"/>
              <a:gd name="T1" fmla="*/ 551 h 552"/>
              <a:gd name="T2" fmla="*/ 572 w 601"/>
              <a:gd name="T3" fmla="*/ 551 h 552"/>
              <a:gd name="T4" fmla="*/ 523 w 601"/>
              <a:gd name="T5" fmla="*/ 551 h 552"/>
              <a:gd name="T6" fmla="*/ 523 w 601"/>
              <a:gd name="T7" fmla="*/ 551 h 552"/>
              <a:gd name="T8" fmla="*/ 494 w 601"/>
              <a:gd name="T9" fmla="*/ 551 h 552"/>
              <a:gd name="T10" fmla="*/ 494 w 601"/>
              <a:gd name="T11" fmla="*/ 551 h 552"/>
              <a:gd name="T12" fmla="*/ 99 w 601"/>
              <a:gd name="T13" fmla="*/ 551 h 552"/>
              <a:gd name="T14" fmla="*/ 99 w 601"/>
              <a:gd name="T15" fmla="*/ 551 h 552"/>
              <a:gd name="T16" fmla="*/ 70 w 601"/>
              <a:gd name="T17" fmla="*/ 551 h 552"/>
              <a:gd name="T18" fmla="*/ 70 w 601"/>
              <a:gd name="T19" fmla="*/ 551 h 552"/>
              <a:gd name="T20" fmla="*/ 28 w 601"/>
              <a:gd name="T21" fmla="*/ 551 h 552"/>
              <a:gd name="T22" fmla="*/ 0 w 601"/>
              <a:gd name="T23" fmla="*/ 523 h 552"/>
              <a:gd name="T24" fmla="*/ 0 w 601"/>
              <a:gd name="T25" fmla="*/ 466 h 552"/>
              <a:gd name="T26" fmla="*/ 0 w 601"/>
              <a:gd name="T27" fmla="*/ 353 h 552"/>
              <a:gd name="T28" fmla="*/ 0 w 601"/>
              <a:gd name="T29" fmla="*/ 169 h 552"/>
              <a:gd name="T30" fmla="*/ 28 w 601"/>
              <a:gd name="T31" fmla="*/ 141 h 552"/>
              <a:gd name="T32" fmla="*/ 63 w 601"/>
              <a:gd name="T33" fmla="*/ 141 h 552"/>
              <a:gd name="T34" fmla="*/ 120 w 601"/>
              <a:gd name="T35" fmla="*/ 141 h 552"/>
              <a:gd name="T36" fmla="*/ 155 w 601"/>
              <a:gd name="T37" fmla="*/ 141 h 552"/>
              <a:gd name="T38" fmla="*/ 297 w 601"/>
              <a:gd name="T39" fmla="*/ 0 h 552"/>
              <a:gd name="T40" fmla="*/ 438 w 601"/>
              <a:gd name="T41" fmla="*/ 141 h 552"/>
              <a:gd name="T42" fmla="*/ 487 w 601"/>
              <a:gd name="T43" fmla="*/ 141 h 552"/>
              <a:gd name="T44" fmla="*/ 544 w 601"/>
              <a:gd name="T45" fmla="*/ 141 h 552"/>
              <a:gd name="T46" fmla="*/ 572 w 601"/>
              <a:gd name="T47" fmla="*/ 141 h 552"/>
              <a:gd name="T48" fmla="*/ 600 w 601"/>
              <a:gd name="T49" fmla="*/ 169 h 552"/>
              <a:gd name="T50" fmla="*/ 600 w 601"/>
              <a:gd name="T51" fmla="*/ 353 h 552"/>
              <a:gd name="T52" fmla="*/ 600 w 601"/>
              <a:gd name="T53" fmla="*/ 466 h 552"/>
              <a:gd name="T54" fmla="*/ 600 w 601"/>
              <a:gd name="T55" fmla="*/ 523 h 552"/>
              <a:gd name="T56" fmla="*/ 572 w 601"/>
              <a:gd name="T57" fmla="*/ 551 h 552"/>
              <a:gd name="T58" fmla="*/ 297 w 601"/>
              <a:gd name="T59" fmla="*/ 56 h 552"/>
              <a:gd name="T60" fmla="*/ 297 w 601"/>
              <a:gd name="T61" fmla="*/ 56 h 552"/>
              <a:gd name="T62" fmla="*/ 212 w 601"/>
              <a:gd name="T63" fmla="*/ 141 h 552"/>
              <a:gd name="T64" fmla="*/ 381 w 601"/>
              <a:gd name="T65" fmla="*/ 141 h 552"/>
              <a:gd name="T66" fmla="*/ 297 w 601"/>
              <a:gd name="T67" fmla="*/ 56 h 552"/>
              <a:gd name="T68" fmla="*/ 403 w 601"/>
              <a:gd name="T69" fmla="*/ 311 h 552"/>
              <a:gd name="T70" fmla="*/ 403 w 601"/>
              <a:gd name="T71" fmla="*/ 311 h 552"/>
              <a:gd name="T72" fmla="*/ 325 w 601"/>
              <a:gd name="T73" fmla="*/ 311 h 552"/>
              <a:gd name="T74" fmla="*/ 325 w 601"/>
              <a:gd name="T75" fmla="*/ 240 h 552"/>
              <a:gd name="T76" fmla="*/ 297 w 601"/>
              <a:gd name="T77" fmla="*/ 212 h 552"/>
              <a:gd name="T78" fmla="*/ 268 w 601"/>
              <a:gd name="T79" fmla="*/ 240 h 552"/>
              <a:gd name="T80" fmla="*/ 268 w 601"/>
              <a:gd name="T81" fmla="*/ 311 h 552"/>
              <a:gd name="T82" fmla="*/ 198 w 601"/>
              <a:gd name="T83" fmla="*/ 311 h 552"/>
              <a:gd name="T84" fmla="*/ 169 w 601"/>
              <a:gd name="T85" fmla="*/ 339 h 552"/>
              <a:gd name="T86" fmla="*/ 198 w 601"/>
              <a:gd name="T87" fmla="*/ 367 h 552"/>
              <a:gd name="T88" fmla="*/ 268 w 601"/>
              <a:gd name="T89" fmla="*/ 367 h 552"/>
              <a:gd name="T90" fmla="*/ 268 w 601"/>
              <a:gd name="T91" fmla="*/ 445 h 552"/>
              <a:gd name="T92" fmla="*/ 297 w 601"/>
              <a:gd name="T93" fmla="*/ 473 h 552"/>
              <a:gd name="T94" fmla="*/ 325 w 601"/>
              <a:gd name="T95" fmla="*/ 445 h 552"/>
              <a:gd name="T96" fmla="*/ 325 w 601"/>
              <a:gd name="T97" fmla="*/ 367 h 552"/>
              <a:gd name="T98" fmla="*/ 403 w 601"/>
              <a:gd name="T99" fmla="*/ 367 h 552"/>
              <a:gd name="T100" fmla="*/ 431 w 601"/>
              <a:gd name="T101" fmla="*/ 339 h 552"/>
              <a:gd name="T102" fmla="*/ 403 w 601"/>
              <a:gd name="T103" fmla="*/ 31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1" h="552">
                <a:moveTo>
                  <a:pt x="572" y="551"/>
                </a:moveTo>
                <a:lnTo>
                  <a:pt x="572" y="551"/>
                </a:lnTo>
                <a:cubicBezTo>
                  <a:pt x="523" y="551"/>
                  <a:pt x="523" y="551"/>
                  <a:pt x="523" y="551"/>
                </a:cubicBezTo>
                <a:lnTo>
                  <a:pt x="523" y="551"/>
                </a:lnTo>
                <a:cubicBezTo>
                  <a:pt x="494" y="551"/>
                  <a:pt x="494" y="551"/>
                  <a:pt x="494" y="551"/>
                </a:cubicBezTo>
                <a:lnTo>
                  <a:pt x="494" y="551"/>
                </a:lnTo>
                <a:cubicBezTo>
                  <a:pt x="99" y="551"/>
                  <a:pt x="99" y="551"/>
                  <a:pt x="99" y="551"/>
                </a:cubicBezTo>
                <a:lnTo>
                  <a:pt x="99" y="551"/>
                </a:lnTo>
                <a:cubicBezTo>
                  <a:pt x="70" y="551"/>
                  <a:pt x="70" y="551"/>
                  <a:pt x="70" y="551"/>
                </a:cubicBezTo>
                <a:lnTo>
                  <a:pt x="70" y="551"/>
                </a:lnTo>
                <a:cubicBezTo>
                  <a:pt x="28" y="551"/>
                  <a:pt x="28" y="551"/>
                  <a:pt x="28" y="551"/>
                </a:cubicBezTo>
                <a:cubicBezTo>
                  <a:pt x="7" y="551"/>
                  <a:pt x="0" y="537"/>
                  <a:pt x="0" y="523"/>
                </a:cubicBezTo>
                <a:cubicBezTo>
                  <a:pt x="0" y="466"/>
                  <a:pt x="0" y="466"/>
                  <a:pt x="0" y="466"/>
                </a:cubicBezTo>
                <a:cubicBezTo>
                  <a:pt x="0" y="353"/>
                  <a:pt x="0" y="353"/>
                  <a:pt x="0" y="353"/>
                </a:cubicBezTo>
                <a:cubicBezTo>
                  <a:pt x="0" y="169"/>
                  <a:pt x="0" y="169"/>
                  <a:pt x="0" y="169"/>
                </a:cubicBezTo>
                <a:cubicBezTo>
                  <a:pt x="0" y="155"/>
                  <a:pt x="7" y="141"/>
                  <a:pt x="28" y="141"/>
                </a:cubicBezTo>
                <a:cubicBezTo>
                  <a:pt x="63" y="141"/>
                  <a:pt x="63" y="141"/>
                  <a:pt x="63" y="141"/>
                </a:cubicBezTo>
                <a:cubicBezTo>
                  <a:pt x="120" y="141"/>
                  <a:pt x="120" y="141"/>
                  <a:pt x="120" y="141"/>
                </a:cubicBezTo>
                <a:cubicBezTo>
                  <a:pt x="155" y="141"/>
                  <a:pt x="155" y="141"/>
                  <a:pt x="155" y="141"/>
                </a:cubicBezTo>
                <a:cubicBezTo>
                  <a:pt x="155" y="63"/>
                  <a:pt x="219" y="0"/>
                  <a:pt x="297" y="0"/>
                </a:cubicBezTo>
                <a:cubicBezTo>
                  <a:pt x="374" y="0"/>
                  <a:pt x="438" y="63"/>
                  <a:pt x="438" y="141"/>
                </a:cubicBezTo>
                <a:cubicBezTo>
                  <a:pt x="487" y="141"/>
                  <a:pt x="487" y="141"/>
                  <a:pt x="487" y="141"/>
                </a:cubicBezTo>
                <a:cubicBezTo>
                  <a:pt x="544" y="141"/>
                  <a:pt x="544" y="141"/>
                  <a:pt x="544" y="141"/>
                </a:cubicBezTo>
                <a:cubicBezTo>
                  <a:pt x="572" y="141"/>
                  <a:pt x="572" y="141"/>
                  <a:pt x="572" y="141"/>
                </a:cubicBezTo>
                <a:cubicBezTo>
                  <a:pt x="586" y="141"/>
                  <a:pt x="600" y="155"/>
                  <a:pt x="600" y="169"/>
                </a:cubicBezTo>
                <a:cubicBezTo>
                  <a:pt x="600" y="353"/>
                  <a:pt x="600" y="353"/>
                  <a:pt x="600" y="353"/>
                </a:cubicBezTo>
                <a:cubicBezTo>
                  <a:pt x="600" y="466"/>
                  <a:pt x="600" y="466"/>
                  <a:pt x="600" y="466"/>
                </a:cubicBezTo>
                <a:cubicBezTo>
                  <a:pt x="600" y="523"/>
                  <a:pt x="600" y="523"/>
                  <a:pt x="600" y="523"/>
                </a:cubicBezTo>
                <a:cubicBezTo>
                  <a:pt x="600" y="537"/>
                  <a:pt x="586" y="551"/>
                  <a:pt x="572" y="551"/>
                </a:cubicBezTo>
                <a:close/>
                <a:moveTo>
                  <a:pt x="297" y="56"/>
                </a:moveTo>
                <a:lnTo>
                  <a:pt x="297" y="56"/>
                </a:lnTo>
                <a:cubicBezTo>
                  <a:pt x="254" y="56"/>
                  <a:pt x="212" y="99"/>
                  <a:pt x="212" y="141"/>
                </a:cubicBezTo>
                <a:cubicBezTo>
                  <a:pt x="381" y="141"/>
                  <a:pt x="381" y="141"/>
                  <a:pt x="381" y="141"/>
                </a:cubicBezTo>
                <a:cubicBezTo>
                  <a:pt x="381" y="99"/>
                  <a:pt x="346" y="56"/>
                  <a:pt x="297" y="56"/>
                </a:cubicBezTo>
                <a:close/>
                <a:moveTo>
                  <a:pt x="403" y="311"/>
                </a:moveTo>
                <a:lnTo>
                  <a:pt x="403" y="311"/>
                </a:lnTo>
                <a:cubicBezTo>
                  <a:pt x="325" y="311"/>
                  <a:pt x="325" y="311"/>
                  <a:pt x="325" y="311"/>
                </a:cubicBezTo>
                <a:cubicBezTo>
                  <a:pt x="325" y="240"/>
                  <a:pt x="325" y="240"/>
                  <a:pt x="325" y="240"/>
                </a:cubicBezTo>
                <a:cubicBezTo>
                  <a:pt x="325" y="219"/>
                  <a:pt x="318" y="212"/>
                  <a:pt x="297" y="212"/>
                </a:cubicBezTo>
                <a:cubicBezTo>
                  <a:pt x="283" y="212"/>
                  <a:pt x="268" y="219"/>
                  <a:pt x="268" y="240"/>
                </a:cubicBezTo>
                <a:cubicBezTo>
                  <a:pt x="268" y="311"/>
                  <a:pt x="268" y="311"/>
                  <a:pt x="268" y="311"/>
                </a:cubicBezTo>
                <a:cubicBezTo>
                  <a:pt x="198" y="311"/>
                  <a:pt x="198" y="311"/>
                  <a:pt x="198" y="311"/>
                </a:cubicBezTo>
                <a:cubicBezTo>
                  <a:pt x="176" y="311"/>
                  <a:pt x="169" y="325"/>
                  <a:pt x="169" y="339"/>
                </a:cubicBezTo>
                <a:cubicBezTo>
                  <a:pt x="169" y="360"/>
                  <a:pt x="176" y="367"/>
                  <a:pt x="198" y="367"/>
                </a:cubicBezTo>
                <a:cubicBezTo>
                  <a:pt x="268" y="367"/>
                  <a:pt x="268" y="367"/>
                  <a:pt x="268" y="367"/>
                </a:cubicBezTo>
                <a:cubicBezTo>
                  <a:pt x="268" y="445"/>
                  <a:pt x="268" y="445"/>
                  <a:pt x="268" y="445"/>
                </a:cubicBezTo>
                <a:cubicBezTo>
                  <a:pt x="268" y="459"/>
                  <a:pt x="283" y="473"/>
                  <a:pt x="297" y="473"/>
                </a:cubicBezTo>
                <a:cubicBezTo>
                  <a:pt x="318" y="473"/>
                  <a:pt x="325" y="459"/>
                  <a:pt x="325" y="445"/>
                </a:cubicBezTo>
                <a:cubicBezTo>
                  <a:pt x="325" y="367"/>
                  <a:pt x="325" y="367"/>
                  <a:pt x="325" y="367"/>
                </a:cubicBezTo>
                <a:cubicBezTo>
                  <a:pt x="403" y="367"/>
                  <a:pt x="403" y="367"/>
                  <a:pt x="403" y="367"/>
                </a:cubicBezTo>
                <a:cubicBezTo>
                  <a:pt x="417" y="367"/>
                  <a:pt x="431" y="360"/>
                  <a:pt x="431" y="339"/>
                </a:cubicBezTo>
                <a:cubicBezTo>
                  <a:pt x="431" y="325"/>
                  <a:pt x="417" y="311"/>
                  <a:pt x="403" y="31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1" name="Freeform 41"/>
          <p:cNvSpPr>
            <a:spLocks noChangeArrowheads="1"/>
          </p:cNvSpPr>
          <p:nvPr userDrawn="1"/>
        </p:nvSpPr>
        <p:spPr bwMode="auto">
          <a:xfrm>
            <a:off x="5017166" y="3348784"/>
            <a:ext cx="584048" cy="584200"/>
          </a:xfrm>
          <a:custGeom>
            <a:avLst/>
            <a:gdLst>
              <a:gd name="T0" fmla="*/ 579 w 608"/>
              <a:gd name="T1" fmla="*/ 608 h 609"/>
              <a:gd name="T2" fmla="*/ 579 w 608"/>
              <a:gd name="T3" fmla="*/ 608 h 609"/>
              <a:gd name="T4" fmla="*/ 28 w 608"/>
              <a:gd name="T5" fmla="*/ 608 h 609"/>
              <a:gd name="T6" fmla="*/ 0 w 608"/>
              <a:gd name="T7" fmla="*/ 580 h 609"/>
              <a:gd name="T8" fmla="*/ 0 w 608"/>
              <a:gd name="T9" fmla="*/ 29 h 609"/>
              <a:gd name="T10" fmla="*/ 28 w 608"/>
              <a:gd name="T11" fmla="*/ 0 h 609"/>
              <a:gd name="T12" fmla="*/ 579 w 608"/>
              <a:gd name="T13" fmla="*/ 0 h 609"/>
              <a:gd name="T14" fmla="*/ 607 w 608"/>
              <a:gd name="T15" fmla="*/ 29 h 609"/>
              <a:gd name="T16" fmla="*/ 607 w 608"/>
              <a:gd name="T17" fmla="*/ 580 h 609"/>
              <a:gd name="T18" fmla="*/ 579 w 608"/>
              <a:gd name="T19" fmla="*/ 608 h 609"/>
              <a:gd name="T20" fmla="*/ 56 w 608"/>
              <a:gd name="T21" fmla="*/ 57 h 609"/>
              <a:gd name="T22" fmla="*/ 56 w 608"/>
              <a:gd name="T23" fmla="*/ 57 h 609"/>
              <a:gd name="T24" fmla="*/ 56 w 608"/>
              <a:gd name="T25" fmla="*/ 538 h 609"/>
              <a:gd name="T26" fmla="*/ 113 w 608"/>
              <a:gd name="T27" fmla="*/ 474 h 609"/>
              <a:gd name="T28" fmla="*/ 183 w 608"/>
              <a:gd name="T29" fmla="*/ 446 h 609"/>
              <a:gd name="T30" fmla="*/ 247 w 608"/>
              <a:gd name="T31" fmla="*/ 417 h 609"/>
              <a:gd name="T32" fmla="*/ 247 w 608"/>
              <a:gd name="T33" fmla="*/ 368 h 609"/>
              <a:gd name="T34" fmla="*/ 226 w 608"/>
              <a:gd name="T35" fmla="*/ 311 h 609"/>
              <a:gd name="T36" fmla="*/ 205 w 608"/>
              <a:gd name="T37" fmla="*/ 290 h 609"/>
              <a:gd name="T38" fmla="*/ 219 w 608"/>
              <a:gd name="T39" fmla="*/ 248 h 609"/>
              <a:gd name="T40" fmla="*/ 212 w 608"/>
              <a:gd name="T41" fmla="*/ 191 h 609"/>
              <a:gd name="T42" fmla="*/ 304 w 608"/>
              <a:gd name="T43" fmla="*/ 113 h 609"/>
              <a:gd name="T44" fmla="*/ 395 w 608"/>
              <a:gd name="T45" fmla="*/ 191 h 609"/>
              <a:gd name="T46" fmla="*/ 395 w 608"/>
              <a:gd name="T47" fmla="*/ 248 h 609"/>
              <a:gd name="T48" fmla="*/ 403 w 608"/>
              <a:gd name="T49" fmla="*/ 290 h 609"/>
              <a:gd name="T50" fmla="*/ 381 w 608"/>
              <a:gd name="T51" fmla="*/ 311 h 609"/>
              <a:gd name="T52" fmla="*/ 360 w 608"/>
              <a:gd name="T53" fmla="*/ 368 h 609"/>
              <a:gd name="T54" fmla="*/ 360 w 608"/>
              <a:gd name="T55" fmla="*/ 417 h 609"/>
              <a:gd name="T56" fmla="*/ 424 w 608"/>
              <a:gd name="T57" fmla="*/ 446 h 609"/>
              <a:gd name="T58" fmla="*/ 494 w 608"/>
              <a:gd name="T59" fmla="*/ 474 h 609"/>
              <a:gd name="T60" fmla="*/ 551 w 608"/>
              <a:gd name="T61" fmla="*/ 538 h 609"/>
              <a:gd name="T62" fmla="*/ 551 w 608"/>
              <a:gd name="T63" fmla="*/ 57 h 609"/>
              <a:gd name="T64" fmla="*/ 56 w 608"/>
              <a:gd name="T65" fmla="*/ 5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8" h="609">
                <a:moveTo>
                  <a:pt x="579" y="608"/>
                </a:moveTo>
                <a:lnTo>
                  <a:pt x="579" y="608"/>
                </a:lnTo>
                <a:cubicBezTo>
                  <a:pt x="28" y="608"/>
                  <a:pt x="28" y="608"/>
                  <a:pt x="28" y="608"/>
                </a:cubicBezTo>
                <a:cubicBezTo>
                  <a:pt x="14" y="608"/>
                  <a:pt x="0" y="594"/>
                  <a:pt x="0" y="580"/>
                </a:cubicBezTo>
                <a:cubicBezTo>
                  <a:pt x="0" y="29"/>
                  <a:pt x="0" y="29"/>
                  <a:pt x="0" y="29"/>
                </a:cubicBezTo>
                <a:cubicBezTo>
                  <a:pt x="0" y="15"/>
                  <a:pt x="14" y="0"/>
                  <a:pt x="28" y="0"/>
                </a:cubicBezTo>
                <a:cubicBezTo>
                  <a:pt x="579" y="0"/>
                  <a:pt x="579" y="0"/>
                  <a:pt x="579" y="0"/>
                </a:cubicBezTo>
                <a:cubicBezTo>
                  <a:pt x="593" y="0"/>
                  <a:pt x="607" y="15"/>
                  <a:pt x="607" y="29"/>
                </a:cubicBezTo>
                <a:cubicBezTo>
                  <a:pt x="607" y="580"/>
                  <a:pt x="607" y="580"/>
                  <a:pt x="607" y="580"/>
                </a:cubicBezTo>
                <a:cubicBezTo>
                  <a:pt x="607" y="594"/>
                  <a:pt x="593" y="608"/>
                  <a:pt x="579" y="608"/>
                </a:cubicBezTo>
                <a:close/>
                <a:moveTo>
                  <a:pt x="56" y="57"/>
                </a:moveTo>
                <a:lnTo>
                  <a:pt x="56" y="57"/>
                </a:lnTo>
                <a:cubicBezTo>
                  <a:pt x="56" y="538"/>
                  <a:pt x="56" y="538"/>
                  <a:pt x="56" y="538"/>
                </a:cubicBezTo>
                <a:cubicBezTo>
                  <a:pt x="70" y="516"/>
                  <a:pt x="84" y="488"/>
                  <a:pt x="113" y="474"/>
                </a:cubicBezTo>
                <a:cubicBezTo>
                  <a:pt x="155" y="453"/>
                  <a:pt x="134" y="467"/>
                  <a:pt x="183" y="446"/>
                </a:cubicBezTo>
                <a:cubicBezTo>
                  <a:pt x="233" y="424"/>
                  <a:pt x="247" y="417"/>
                  <a:pt x="247" y="417"/>
                </a:cubicBezTo>
                <a:cubicBezTo>
                  <a:pt x="247" y="368"/>
                  <a:pt x="247" y="368"/>
                  <a:pt x="247" y="368"/>
                </a:cubicBezTo>
                <a:cubicBezTo>
                  <a:pt x="247" y="368"/>
                  <a:pt x="233" y="354"/>
                  <a:pt x="226" y="311"/>
                </a:cubicBezTo>
                <a:cubicBezTo>
                  <a:pt x="212" y="319"/>
                  <a:pt x="212" y="297"/>
                  <a:pt x="205" y="290"/>
                </a:cubicBezTo>
                <a:cubicBezTo>
                  <a:pt x="205" y="276"/>
                  <a:pt x="205" y="241"/>
                  <a:pt x="219" y="248"/>
                </a:cubicBezTo>
                <a:cubicBezTo>
                  <a:pt x="212" y="227"/>
                  <a:pt x="212" y="205"/>
                  <a:pt x="212" y="191"/>
                </a:cubicBezTo>
                <a:cubicBezTo>
                  <a:pt x="212" y="156"/>
                  <a:pt x="247" y="121"/>
                  <a:pt x="304" y="113"/>
                </a:cubicBezTo>
                <a:cubicBezTo>
                  <a:pt x="367" y="121"/>
                  <a:pt x="395" y="156"/>
                  <a:pt x="395" y="191"/>
                </a:cubicBezTo>
                <a:cubicBezTo>
                  <a:pt x="395" y="205"/>
                  <a:pt x="395" y="227"/>
                  <a:pt x="395" y="248"/>
                </a:cubicBezTo>
                <a:cubicBezTo>
                  <a:pt x="410" y="241"/>
                  <a:pt x="403" y="276"/>
                  <a:pt x="403" y="290"/>
                </a:cubicBezTo>
                <a:cubicBezTo>
                  <a:pt x="395" y="297"/>
                  <a:pt x="395" y="311"/>
                  <a:pt x="381" y="311"/>
                </a:cubicBezTo>
                <a:cubicBezTo>
                  <a:pt x="374" y="354"/>
                  <a:pt x="360" y="368"/>
                  <a:pt x="360" y="368"/>
                </a:cubicBezTo>
                <a:cubicBezTo>
                  <a:pt x="360" y="417"/>
                  <a:pt x="360" y="417"/>
                  <a:pt x="360" y="417"/>
                </a:cubicBezTo>
                <a:cubicBezTo>
                  <a:pt x="360" y="417"/>
                  <a:pt x="374" y="424"/>
                  <a:pt x="424" y="446"/>
                </a:cubicBezTo>
                <a:cubicBezTo>
                  <a:pt x="473" y="467"/>
                  <a:pt x="452" y="453"/>
                  <a:pt x="494" y="474"/>
                </a:cubicBezTo>
                <a:cubicBezTo>
                  <a:pt x="523" y="488"/>
                  <a:pt x="537" y="516"/>
                  <a:pt x="551" y="538"/>
                </a:cubicBezTo>
                <a:cubicBezTo>
                  <a:pt x="551" y="57"/>
                  <a:pt x="551" y="57"/>
                  <a:pt x="551" y="57"/>
                </a:cubicBezTo>
                <a:lnTo>
                  <a:pt x="56"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2" name="Freeform 42"/>
          <p:cNvSpPr>
            <a:spLocks noChangeArrowheads="1"/>
          </p:cNvSpPr>
          <p:nvPr userDrawn="1"/>
        </p:nvSpPr>
        <p:spPr bwMode="auto">
          <a:xfrm>
            <a:off x="4009895" y="3348784"/>
            <a:ext cx="575583" cy="584200"/>
          </a:xfrm>
          <a:custGeom>
            <a:avLst/>
            <a:gdLst>
              <a:gd name="T0" fmla="*/ 572 w 601"/>
              <a:gd name="T1" fmla="*/ 608 h 609"/>
              <a:gd name="T2" fmla="*/ 431 w 601"/>
              <a:gd name="T3" fmla="*/ 580 h 609"/>
              <a:gd name="T4" fmla="*/ 544 w 601"/>
              <a:gd name="T5" fmla="*/ 552 h 609"/>
              <a:gd name="T6" fmla="*/ 544 w 601"/>
              <a:gd name="T7" fmla="*/ 467 h 609"/>
              <a:gd name="T8" fmla="*/ 600 w 601"/>
              <a:gd name="T9" fmla="*/ 467 h 609"/>
              <a:gd name="T10" fmla="*/ 572 w 601"/>
              <a:gd name="T11" fmla="*/ 608 h 609"/>
              <a:gd name="T12" fmla="*/ 572 w 601"/>
              <a:gd name="T13" fmla="*/ 227 h 609"/>
              <a:gd name="T14" fmla="*/ 600 w 601"/>
              <a:gd name="T15" fmla="*/ 354 h 609"/>
              <a:gd name="T16" fmla="*/ 544 w 601"/>
              <a:gd name="T17" fmla="*/ 354 h 609"/>
              <a:gd name="T18" fmla="*/ 572 w 601"/>
              <a:gd name="T19" fmla="*/ 227 h 609"/>
              <a:gd name="T20" fmla="*/ 572 w 601"/>
              <a:gd name="T21" fmla="*/ 170 h 609"/>
              <a:gd name="T22" fmla="*/ 544 w 601"/>
              <a:gd name="T23" fmla="*/ 142 h 609"/>
              <a:gd name="T24" fmla="*/ 459 w 601"/>
              <a:gd name="T25" fmla="*/ 57 h 609"/>
              <a:gd name="T26" fmla="*/ 431 w 601"/>
              <a:gd name="T27" fmla="*/ 29 h 609"/>
              <a:gd name="T28" fmla="*/ 459 w 601"/>
              <a:gd name="T29" fmla="*/ 0 h 609"/>
              <a:gd name="T30" fmla="*/ 600 w 601"/>
              <a:gd name="T31" fmla="*/ 29 h 609"/>
              <a:gd name="T32" fmla="*/ 572 w 601"/>
              <a:gd name="T33" fmla="*/ 170 h 609"/>
              <a:gd name="T34" fmla="*/ 346 w 601"/>
              <a:gd name="T35" fmla="*/ 57 h 609"/>
              <a:gd name="T36" fmla="*/ 226 w 601"/>
              <a:gd name="T37" fmla="*/ 29 h 609"/>
              <a:gd name="T38" fmla="*/ 346 w 601"/>
              <a:gd name="T39" fmla="*/ 0 h 609"/>
              <a:gd name="T40" fmla="*/ 346 w 601"/>
              <a:gd name="T41" fmla="*/ 57 h 609"/>
              <a:gd name="T42" fmla="*/ 311 w 601"/>
              <a:gd name="T43" fmla="*/ 241 h 609"/>
              <a:gd name="T44" fmla="*/ 304 w 601"/>
              <a:gd name="T45" fmla="*/ 219 h 609"/>
              <a:gd name="T46" fmla="*/ 346 w 601"/>
              <a:gd name="T47" fmla="*/ 198 h 609"/>
              <a:gd name="T48" fmla="*/ 445 w 601"/>
              <a:gd name="T49" fmla="*/ 283 h 609"/>
              <a:gd name="T50" fmla="*/ 452 w 601"/>
              <a:gd name="T51" fmla="*/ 304 h 609"/>
              <a:gd name="T52" fmla="*/ 445 w 601"/>
              <a:gd name="T53" fmla="*/ 326 h 609"/>
              <a:gd name="T54" fmla="*/ 346 w 601"/>
              <a:gd name="T55" fmla="*/ 410 h 609"/>
              <a:gd name="T56" fmla="*/ 304 w 601"/>
              <a:gd name="T57" fmla="*/ 389 h 609"/>
              <a:gd name="T58" fmla="*/ 311 w 601"/>
              <a:gd name="T59" fmla="*/ 368 h 609"/>
              <a:gd name="T60" fmla="*/ 176 w 601"/>
              <a:gd name="T61" fmla="*/ 333 h 609"/>
              <a:gd name="T62" fmla="*/ 176 w 601"/>
              <a:gd name="T63" fmla="*/ 276 h 609"/>
              <a:gd name="T64" fmla="*/ 311 w 601"/>
              <a:gd name="T65" fmla="*/ 241 h 609"/>
              <a:gd name="T66" fmla="*/ 141 w 601"/>
              <a:gd name="T67" fmla="*/ 57 h 609"/>
              <a:gd name="T68" fmla="*/ 56 w 601"/>
              <a:gd name="T69" fmla="*/ 57 h 609"/>
              <a:gd name="T70" fmla="*/ 28 w 601"/>
              <a:gd name="T71" fmla="*/ 170 h 609"/>
              <a:gd name="T72" fmla="*/ 0 w 601"/>
              <a:gd name="T73" fmla="*/ 142 h 609"/>
              <a:gd name="T74" fmla="*/ 28 w 601"/>
              <a:gd name="T75" fmla="*/ 0 h 609"/>
              <a:gd name="T76" fmla="*/ 141 w 601"/>
              <a:gd name="T77" fmla="*/ 0 h 609"/>
              <a:gd name="T78" fmla="*/ 141 w 601"/>
              <a:gd name="T79" fmla="*/ 57 h 609"/>
              <a:gd name="T80" fmla="*/ 28 w 601"/>
              <a:gd name="T81" fmla="*/ 382 h 609"/>
              <a:gd name="T82" fmla="*/ 0 w 601"/>
              <a:gd name="T83" fmla="*/ 255 h 609"/>
              <a:gd name="T84" fmla="*/ 56 w 601"/>
              <a:gd name="T85" fmla="*/ 255 h 609"/>
              <a:gd name="T86" fmla="*/ 28 w 601"/>
              <a:gd name="T87" fmla="*/ 382 h 609"/>
              <a:gd name="T88" fmla="*/ 28 w 601"/>
              <a:gd name="T89" fmla="*/ 439 h 609"/>
              <a:gd name="T90" fmla="*/ 56 w 601"/>
              <a:gd name="T91" fmla="*/ 552 h 609"/>
              <a:gd name="T92" fmla="*/ 169 w 601"/>
              <a:gd name="T93" fmla="*/ 580 h 609"/>
              <a:gd name="T94" fmla="*/ 28 w 601"/>
              <a:gd name="T95" fmla="*/ 608 h 609"/>
              <a:gd name="T96" fmla="*/ 0 w 601"/>
              <a:gd name="T97" fmla="*/ 467 h 609"/>
              <a:gd name="T98" fmla="*/ 28 w 601"/>
              <a:gd name="T99" fmla="*/ 439 h 609"/>
              <a:gd name="T100" fmla="*/ 254 w 601"/>
              <a:gd name="T101" fmla="*/ 552 h 609"/>
              <a:gd name="T102" fmla="*/ 374 w 601"/>
              <a:gd name="T103" fmla="*/ 580 h 609"/>
              <a:gd name="T104" fmla="*/ 254 w 601"/>
              <a:gd name="T105" fmla="*/ 608 h 609"/>
              <a:gd name="T106" fmla="*/ 254 w 601"/>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09">
                <a:moveTo>
                  <a:pt x="572" y="608"/>
                </a:moveTo>
                <a:lnTo>
                  <a:pt x="572" y="608"/>
                </a:lnTo>
                <a:cubicBezTo>
                  <a:pt x="459" y="608"/>
                  <a:pt x="459" y="608"/>
                  <a:pt x="459" y="608"/>
                </a:cubicBezTo>
                <a:cubicBezTo>
                  <a:pt x="445" y="608"/>
                  <a:pt x="431" y="594"/>
                  <a:pt x="431" y="580"/>
                </a:cubicBezTo>
                <a:cubicBezTo>
                  <a:pt x="431" y="559"/>
                  <a:pt x="445" y="552"/>
                  <a:pt x="459" y="552"/>
                </a:cubicBezTo>
                <a:cubicBezTo>
                  <a:pt x="544" y="552"/>
                  <a:pt x="544" y="552"/>
                  <a:pt x="544" y="552"/>
                </a:cubicBezTo>
                <a:cubicBezTo>
                  <a:pt x="544" y="467"/>
                  <a:pt x="544" y="467"/>
                  <a:pt x="544" y="467"/>
                </a:cubicBezTo>
                <a:lnTo>
                  <a:pt x="544" y="467"/>
                </a:lnTo>
                <a:cubicBezTo>
                  <a:pt x="544" y="446"/>
                  <a:pt x="558" y="439"/>
                  <a:pt x="572" y="439"/>
                </a:cubicBezTo>
                <a:cubicBezTo>
                  <a:pt x="593" y="439"/>
                  <a:pt x="600" y="446"/>
                  <a:pt x="600" y="467"/>
                </a:cubicBezTo>
                <a:cubicBezTo>
                  <a:pt x="600" y="580"/>
                  <a:pt x="600" y="580"/>
                  <a:pt x="600" y="580"/>
                </a:cubicBezTo>
                <a:cubicBezTo>
                  <a:pt x="600" y="594"/>
                  <a:pt x="593" y="608"/>
                  <a:pt x="572" y="608"/>
                </a:cubicBezTo>
                <a:close/>
                <a:moveTo>
                  <a:pt x="572" y="227"/>
                </a:moveTo>
                <a:lnTo>
                  <a:pt x="572" y="227"/>
                </a:lnTo>
                <a:cubicBezTo>
                  <a:pt x="593" y="227"/>
                  <a:pt x="600" y="241"/>
                  <a:pt x="600" y="255"/>
                </a:cubicBezTo>
                <a:cubicBezTo>
                  <a:pt x="600" y="354"/>
                  <a:pt x="600" y="354"/>
                  <a:pt x="600" y="354"/>
                </a:cubicBezTo>
                <a:cubicBezTo>
                  <a:pt x="600" y="368"/>
                  <a:pt x="593" y="382"/>
                  <a:pt x="572" y="382"/>
                </a:cubicBezTo>
                <a:cubicBezTo>
                  <a:pt x="558" y="382"/>
                  <a:pt x="544" y="368"/>
                  <a:pt x="544" y="354"/>
                </a:cubicBezTo>
                <a:cubicBezTo>
                  <a:pt x="544" y="255"/>
                  <a:pt x="544" y="255"/>
                  <a:pt x="544" y="255"/>
                </a:cubicBezTo>
                <a:cubicBezTo>
                  <a:pt x="544" y="241"/>
                  <a:pt x="558" y="227"/>
                  <a:pt x="572" y="227"/>
                </a:cubicBezTo>
                <a:close/>
                <a:moveTo>
                  <a:pt x="572" y="170"/>
                </a:moveTo>
                <a:lnTo>
                  <a:pt x="572" y="170"/>
                </a:lnTo>
                <a:cubicBezTo>
                  <a:pt x="558" y="170"/>
                  <a:pt x="544" y="163"/>
                  <a:pt x="544" y="142"/>
                </a:cubicBezTo>
                <a:lnTo>
                  <a:pt x="544" y="142"/>
                </a:lnTo>
                <a:cubicBezTo>
                  <a:pt x="544" y="57"/>
                  <a:pt x="544" y="57"/>
                  <a:pt x="544" y="57"/>
                </a:cubicBezTo>
                <a:cubicBezTo>
                  <a:pt x="459" y="57"/>
                  <a:pt x="459" y="57"/>
                  <a:pt x="459" y="57"/>
                </a:cubicBezTo>
                <a:lnTo>
                  <a:pt x="459" y="57"/>
                </a:lnTo>
                <a:cubicBezTo>
                  <a:pt x="445" y="57"/>
                  <a:pt x="431" y="50"/>
                  <a:pt x="431" y="29"/>
                </a:cubicBezTo>
                <a:cubicBezTo>
                  <a:pt x="431" y="15"/>
                  <a:pt x="445" y="0"/>
                  <a:pt x="459" y="0"/>
                </a:cubicBezTo>
                <a:lnTo>
                  <a:pt x="459" y="0"/>
                </a:lnTo>
                <a:cubicBezTo>
                  <a:pt x="572" y="0"/>
                  <a:pt x="572" y="0"/>
                  <a:pt x="572" y="0"/>
                </a:cubicBezTo>
                <a:cubicBezTo>
                  <a:pt x="593" y="0"/>
                  <a:pt x="600" y="15"/>
                  <a:pt x="600" y="29"/>
                </a:cubicBezTo>
                <a:cubicBezTo>
                  <a:pt x="600" y="142"/>
                  <a:pt x="600" y="142"/>
                  <a:pt x="600" y="142"/>
                </a:cubicBezTo>
                <a:cubicBezTo>
                  <a:pt x="600" y="163"/>
                  <a:pt x="593" y="170"/>
                  <a:pt x="572" y="170"/>
                </a:cubicBezTo>
                <a:close/>
                <a:moveTo>
                  <a:pt x="346" y="57"/>
                </a:moveTo>
                <a:lnTo>
                  <a:pt x="346" y="57"/>
                </a:lnTo>
                <a:cubicBezTo>
                  <a:pt x="254" y="57"/>
                  <a:pt x="254" y="57"/>
                  <a:pt x="254" y="57"/>
                </a:cubicBezTo>
                <a:cubicBezTo>
                  <a:pt x="240" y="57"/>
                  <a:pt x="226" y="50"/>
                  <a:pt x="226" y="29"/>
                </a:cubicBezTo>
                <a:cubicBezTo>
                  <a:pt x="226" y="15"/>
                  <a:pt x="240" y="0"/>
                  <a:pt x="254" y="0"/>
                </a:cubicBezTo>
                <a:cubicBezTo>
                  <a:pt x="346" y="0"/>
                  <a:pt x="346" y="0"/>
                  <a:pt x="346" y="0"/>
                </a:cubicBezTo>
                <a:cubicBezTo>
                  <a:pt x="367" y="0"/>
                  <a:pt x="374" y="15"/>
                  <a:pt x="374" y="29"/>
                </a:cubicBezTo>
                <a:cubicBezTo>
                  <a:pt x="374" y="50"/>
                  <a:pt x="367" y="57"/>
                  <a:pt x="346" y="57"/>
                </a:cubicBezTo>
                <a:close/>
                <a:moveTo>
                  <a:pt x="311" y="241"/>
                </a:moveTo>
                <a:lnTo>
                  <a:pt x="311" y="241"/>
                </a:lnTo>
                <a:lnTo>
                  <a:pt x="311" y="241"/>
                </a:lnTo>
                <a:cubicBezTo>
                  <a:pt x="304" y="234"/>
                  <a:pt x="304" y="227"/>
                  <a:pt x="304" y="219"/>
                </a:cubicBezTo>
                <a:cubicBezTo>
                  <a:pt x="304" y="205"/>
                  <a:pt x="311" y="191"/>
                  <a:pt x="332" y="191"/>
                </a:cubicBezTo>
                <a:cubicBezTo>
                  <a:pt x="339" y="191"/>
                  <a:pt x="346" y="191"/>
                  <a:pt x="346" y="198"/>
                </a:cubicBezTo>
                <a:lnTo>
                  <a:pt x="346" y="198"/>
                </a:lnTo>
                <a:cubicBezTo>
                  <a:pt x="445" y="283"/>
                  <a:pt x="445" y="283"/>
                  <a:pt x="445" y="283"/>
                </a:cubicBezTo>
                <a:lnTo>
                  <a:pt x="445" y="283"/>
                </a:lnTo>
                <a:cubicBezTo>
                  <a:pt x="445" y="290"/>
                  <a:pt x="452" y="297"/>
                  <a:pt x="452" y="304"/>
                </a:cubicBezTo>
                <a:cubicBezTo>
                  <a:pt x="452" y="311"/>
                  <a:pt x="445" y="319"/>
                  <a:pt x="445" y="326"/>
                </a:cubicBezTo>
                <a:lnTo>
                  <a:pt x="445" y="326"/>
                </a:lnTo>
                <a:cubicBezTo>
                  <a:pt x="346" y="410"/>
                  <a:pt x="346" y="410"/>
                  <a:pt x="346" y="410"/>
                </a:cubicBezTo>
                <a:lnTo>
                  <a:pt x="346" y="410"/>
                </a:lnTo>
                <a:cubicBezTo>
                  <a:pt x="346" y="417"/>
                  <a:pt x="339" y="417"/>
                  <a:pt x="332" y="417"/>
                </a:cubicBezTo>
                <a:cubicBezTo>
                  <a:pt x="311" y="417"/>
                  <a:pt x="304" y="403"/>
                  <a:pt x="304" y="389"/>
                </a:cubicBezTo>
                <a:cubicBezTo>
                  <a:pt x="304" y="382"/>
                  <a:pt x="304" y="375"/>
                  <a:pt x="311" y="368"/>
                </a:cubicBezTo>
                <a:lnTo>
                  <a:pt x="311" y="368"/>
                </a:lnTo>
                <a:cubicBezTo>
                  <a:pt x="353" y="333"/>
                  <a:pt x="353" y="333"/>
                  <a:pt x="353" y="333"/>
                </a:cubicBezTo>
                <a:cubicBezTo>
                  <a:pt x="176" y="333"/>
                  <a:pt x="176" y="333"/>
                  <a:pt x="176" y="333"/>
                </a:cubicBezTo>
                <a:cubicBezTo>
                  <a:pt x="162" y="333"/>
                  <a:pt x="148" y="319"/>
                  <a:pt x="148" y="304"/>
                </a:cubicBezTo>
                <a:cubicBezTo>
                  <a:pt x="148" y="290"/>
                  <a:pt x="162" y="276"/>
                  <a:pt x="176" y="276"/>
                </a:cubicBezTo>
                <a:cubicBezTo>
                  <a:pt x="353" y="276"/>
                  <a:pt x="353" y="276"/>
                  <a:pt x="353" y="276"/>
                </a:cubicBezTo>
                <a:lnTo>
                  <a:pt x="311" y="241"/>
                </a:lnTo>
                <a:close/>
                <a:moveTo>
                  <a:pt x="141" y="57"/>
                </a:moveTo>
                <a:lnTo>
                  <a:pt x="141" y="57"/>
                </a:lnTo>
                <a:lnTo>
                  <a:pt x="141" y="57"/>
                </a:lnTo>
                <a:cubicBezTo>
                  <a:pt x="56" y="57"/>
                  <a:pt x="56" y="57"/>
                  <a:pt x="56" y="57"/>
                </a:cubicBezTo>
                <a:cubicBezTo>
                  <a:pt x="56" y="142"/>
                  <a:pt x="56" y="142"/>
                  <a:pt x="56" y="142"/>
                </a:cubicBezTo>
                <a:cubicBezTo>
                  <a:pt x="56" y="163"/>
                  <a:pt x="42" y="170"/>
                  <a:pt x="28" y="170"/>
                </a:cubicBezTo>
                <a:cubicBezTo>
                  <a:pt x="14" y="170"/>
                  <a:pt x="0" y="163"/>
                  <a:pt x="0" y="142"/>
                </a:cubicBezTo>
                <a:lnTo>
                  <a:pt x="0" y="142"/>
                </a:lnTo>
                <a:cubicBezTo>
                  <a:pt x="0" y="29"/>
                  <a:pt x="0" y="29"/>
                  <a:pt x="0" y="29"/>
                </a:cubicBezTo>
                <a:cubicBezTo>
                  <a:pt x="0" y="15"/>
                  <a:pt x="14" y="0"/>
                  <a:pt x="28" y="0"/>
                </a:cubicBezTo>
                <a:cubicBezTo>
                  <a:pt x="141" y="0"/>
                  <a:pt x="141" y="0"/>
                  <a:pt x="141" y="0"/>
                </a:cubicBezTo>
                <a:lnTo>
                  <a:pt x="141" y="0"/>
                </a:lnTo>
                <a:cubicBezTo>
                  <a:pt x="155" y="0"/>
                  <a:pt x="169" y="15"/>
                  <a:pt x="169" y="29"/>
                </a:cubicBezTo>
                <a:cubicBezTo>
                  <a:pt x="169" y="50"/>
                  <a:pt x="155" y="57"/>
                  <a:pt x="141" y="57"/>
                </a:cubicBezTo>
                <a:close/>
                <a:moveTo>
                  <a:pt x="28" y="382"/>
                </a:moveTo>
                <a:lnTo>
                  <a:pt x="28" y="382"/>
                </a:lnTo>
                <a:cubicBezTo>
                  <a:pt x="14" y="382"/>
                  <a:pt x="0" y="368"/>
                  <a:pt x="0" y="354"/>
                </a:cubicBezTo>
                <a:cubicBezTo>
                  <a:pt x="0" y="255"/>
                  <a:pt x="0" y="255"/>
                  <a:pt x="0" y="255"/>
                </a:cubicBezTo>
                <a:cubicBezTo>
                  <a:pt x="0" y="241"/>
                  <a:pt x="14" y="227"/>
                  <a:pt x="28" y="227"/>
                </a:cubicBezTo>
                <a:cubicBezTo>
                  <a:pt x="42" y="227"/>
                  <a:pt x="56" y="241"/>
                  <a:pt x="56" y="255"/>
                </a:cubicBezTo>
                <a:cubicBezTo>
                  <a:pt x="56" y="354"/>
                  <a:pt x="56" y="354"/>
                  <a:pt x="56" y="354"/>
                </a:cubicBezTo>
                <a:cubicBezTo>
                  <a:pt x="56" y="368"/>
                  <a:pt x="42" y="382"/>
                  <a:pt x="28" y="382"/>
                </a:cubicBezTo>
                <a:close/>
                <a:moveTo>
                  <a:pt x="28" y="439"/>
                </a:moveTo>
                <a:lnTo>
                  <a:pt x="28" y="439"/>
                </a:lnTo>
                <a:cubicBezTo>
                  <a:pt x="42" y="439"/>
                  <a:pt x="56" y="446"/>
                  <a:pt x="56" y="467"/>
                </a:cubicBezTo>
                <a:cubicBezTo>
                  <a:pt x="56" y="552"/>
                  <a:pt x="56" y="552"/>
                  <a:pt x="56" y="552"/>
                </a:cubicBezTo>
                <a:cubicBezTo>
                  <a:pt x="141" y="552"/>
                  <a:pt x="141" y="552"/>
                  <a:pt x="141" y="552"/>
                </a:cubicBezTo>
                <a:cubicBezTo>
                  <a:pt x="155" y="552"/>
                  <a:pt x="169" y="559"/>
                  <a:pt x="169" y="580"/>
                </a:cubicBezTo>
                <a:cubicBezTo>
                  <a:pt x="169" y="594"/>
                  <a:pt x="155" y="608"/>
                  <a:pt x="141" y="608"/>
                </a:cubicBezTo>
                <a:cubicBezTo>
                  <a:pt x="28" y="608"/>
                  <a:pt x="28" y="608"/>
                  <a:pt x="28" y="608"/>
                </a:cubicBezTo>
                <a:cubicBezTo>
                  <a:pt x="14" y="608"/>
                  <a:pt x="0" y="594"/>
                  <a:pt x="0" y="580"/>
                </a:cubicBezTo>
                <a:cubicBezTo>
                  <a:pt x="0" y="467"/>
                  <a:pt x="0" y="467"/>
                  <a:pt x="0" y="467"/>
                </a:cubicBezTo>
                <a:lnTo>
                  <a:pt x="0" y="467"/>
                </a:lnTo>
                <a:cubicBezTo>
                  <a:pt x="0" y="446"/>
                  <a:pt x="14" y="439"/>
                  <a:pt x="28" y="439"/>
                </a:cubicBezTo>
                <a:close/>
                <a:moveTo>
                  <a:pt x="254" y="552"/>
                </a:moveTo>
                <a:lnTo>
                  <a:pt x="254" y="552"/>
                </a:lnTo>
                <a:cubicBezTo>
                  <a:pt x="346" y="552"/>
                  <a:pt x="346" y="552"/>
                  <a:pt x="346" y="552"/>
                </a:cubicBezTo>
                <a:cubicBezTo>
                  <a:pt x="367" y="552"/>
                  <a:pt x="374" y="559"/>
                  <a:pt x="374" y="580"/>
                </a:cubicBezTo>
                <a:cubicBezTo>
                  <a:pt x="374" y="594"/>
                  <a:pt x="367" y="608"/>
                  <a:pt x="346" y="608"/>
                </a:cubicBezTo>
                <a:cubicBezTo>
                  <a:pt x="254" y="608"/>
                  <a:pt x="254" y="608"/>
                  <a:pt x="254" y="608"/>
                </a:cubicBezTo>
                <a:cubicBezTo>
                  <a:pt x="240" y="608"/>
                  <a:pt x="226" y="594"/>
                  <a:pt x="226" y="580"/>
                </a:cubicBezTo>
                <a:cubicBezTo>
                  <a:pt x="226" y="559"/>
                  <a:pt x="240" y="552"/>
                  <a:pt x="254"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3" name="Freeform 43"/>
          <p:cNvSpPr>
            <a:spLocks noChangeArrowheads="1"/>
          </p:cNvSpPr>
          <p:nvPr userDrawn="1"/>
        </p:nvSpPr>
        <p:spPr bwMode="auto">
          <a:xfrm>
            <a:off x="2862961" y="3331851"/>
            <a:ext cx="575583" cy="584200"/>
          </a:xfrm>
          <a:custGeom>
            <a:avLst/>
            <a:gdLst>
              <a:gd name="T0" fmla="*/ 572 w 601"/>
              <a:gd name="T1" fmla="*/ 608 h 609"/>
              <a:gd name="T2" fmla="*/ 431 w 601"/>
              <a:gd name="T3" fmla="*/ 580 h 609"/>
              <a:gd name="T4" fmla="*/ 544 w 601"/>
              <a:gd name="T5" fmla="*/ 552 h 609"/>
              <a:gd name="T6" fmla="*/ 544 w 601"/>
              <a:gd name="T7" fmla="*/ 467 h 609"/>
              <a:gd name="T8" fmla="*/ 600 w 601"/>
              <a:gd name="T9" fmla="*/ 467 h 609"/>
              <a:gd name="T10" fmla="*/ 572 w 601"/>
              <a:gd name="T11" fmla="*/ 608 h 609"/>
              <a:gd name="T12" fmla="*/ 572 w 601"/>
              <a:gd name="T13" fmla="*/ 227 h 609"/>
              <a:gd name="T14" fmla="*/ 600 w 601"/>
              <a:gd name="T15" fmla="*/ 354 h 609"/>
              <a:gd name="T16" fmla="*/ 544 w 601"/>
              <a:gd name="T17" fmla="*/ 354 h 609"/>
              <a:gd name="T18" fmla="*/ 572 w 601"/>
              <a:gd name="T19" fmla="*/ 227 h 609"/>
              <a:gd name="T20" fmla="*/ 572 w 601"/>
              <a:gd name="T21" fmla="*/ 170 h 609"/>
              <a:gd name="T22" fmla="*/ 544 w 601"/>
              <a:gd name="T23" fmla="*/ 142 h 609"/>
              <a:gd name="T24" fmla="*/ 459 w 601"/>
              <a:gd name="T25" fmla="*/ 57 h 609"/>
              <a:gd name="T26" fmla="*/ 431 w 601"/>
              <a:gd name="T27" fmla="*/ 29 h 609"/>
              <a:gd name="T28" fmla="*/ 459 w 601"/>
              <a:gd name="T29" fmla="*/ 0 h 609"/>
              <a:gd name="T30" fmla="*/ 600 w 601"/>
              <a:gd name="T31" fmla="*/ 29 h 609"/>
              <a:gd name="T32" fmla="*/ 572 w 601"/>
              <a:gd name="T33" fmla="*/ 170 h 609"/>
              <a:gd name="T34" fmla="*/ 452 w 601"/>
              <a:gd name="T35" fmla="*/ 304 h 609"/>
              <a:gd name="T36" fmla="*/ 247 w 601"/>
              <a:gd name="T37" fmla="*/ 333 h 609"/>
              <a:gd name="T38" fmla="*/ 289 w 601"/>
              <a:gd name="T39" fmla="*/ 368 h 609"/>
              <a:gd name="T40" fmla="*/ 268 w 601"/>
              <a:gd name="T41" fmla="*/ 417 h 609"/>
              <a:gd name="T42" fmla="*/ 254 w 601"/>
              <a:gd name="T43" fmla="*/ 410 h 609"/>
              <a:gd name="T44" fmla="*/ 155 w 601"/>
              <a:gd name="T45" fmla="*/ 326 h 609"/>
              <a:gd name="T46" fmla="*/ 155 w 601"/>
              <a:gd name="T47" fmla="*/ 283 h 609"/>
              <a:gd name="T48" fmla="*/ 254 w 601"/>
              <a:gd name="T49" fmla="*/ 198 h 609"/>
              <a:gd name="T50" fmla="*/ 268 w 601"/>
              <a:gd name="T51" fmla="*/ 191 h 609"/>
              <a:gd name="T52" fmla="*/ 289 w 601"/>
              <a:gd name="T53" fmla="*/ 241 h 609"/>
              <a:gd name="T54" fmla="*/ 247 w 601"/>
              <a:gd name="T55" fmla="*/ 276 h 609"/>
              <a:gd name="T56" fmla="*/ 452 w 601"/>
              <a:gd name="T57" fmla="*/ 304 h 609"/>
              <a:gd name="T58" fmla="*/ 346 w 601"/>
              <a:gd name="T59" fmla="*/ 57 h 609"/>
              <a:gd name="T60" fmla="*/ 226 w 601"/>
              <a:gd name="T61" fmla="*/ 29 h 609"/>
              <a:gd name="T62" fmla="*/ 346 w 601"/>
              <a:gd name="T63" fmla="*/ 0 h 609"/>
              <a:gd name="T64" fmla="*/ 346 w 601"/>
              <a:gd name="T65" fmla="*/ 57 h 609"/>
              <a:gd name="T66" fmla="*/ 141 w 601"/>
              <a:gd name="T67" fmla="*/ 57 h 609"/>
              <a:gd name="T68" fmla="*/ 56 w 601"/>
              <a:gd name="T69" fmla="*/ 57 h 609"/>
              <a:gd name="T70" fmla="*/ 28 w 601"/>
              <a:gd name="T71" fmla="*/ 170 h 609"/>
              <a:gd name="T72" fmla="*/ 0 w 601"/>
              <a:gd name="T73" fmla="*/ 142 h 609"/>
              <a:gd name="T74" fmla="*/ 28 w 601"/>
              <a:gd name="T75" fmla="*/ 0 h 609"/>
              <a:gd name="T76" fmla="*/ 141 w 601"/>
              <a:gd name="T77" fmla="*/ 0 h 609"/>
              <a:gd name="T78" fmla="*/ 141 w 601"/>
              <a:gd name="T79" fmla="*/ 57 h 609"/>
              <a:gd name="T80" fmla="*/ 28 w 601"/>
              <a:gd name="T81" fmla="*/ 382 h 609"/>
              <a:gd name="T82" fmla="*/ 0 w 601"/>
              <a:gd name="T83" fmla="*/ 255 h 609"/>
              <a:gd name="T84" fmla="*/ 56 w 601"/>
              <a:gd name="T85" fmla="*/ 255 h 609"/>
              <a:gd name="T86" fmla="*/ 28 w 601"/>
              <a:gd name="T87" fmla="*/ 382 h 609"/>
              <a:gd name="T88" fmla="*/ 28 w 601"/>
              <a:gd name="T89" fmla="*/ 439 h 609"/>
              <a:gd name="T90" fmla="*/ 56 w 601"/>
              <a:gd name="T91" fmla="*/ 552 h 609"/>
              <a:gd name="T92" fmla="*/ 169 w 601"/>
              <a:gd name="T93" fmla="*/ 580 h 609"/>
              <a:gd name="T94" fmla="*/ 28 w 601"/>
              <a:gd name="T95" fmla="*/ 608 h 609"/>
              <a:gd name="T96" fmla="*/ 0 w 601"/>
              <a:gd name="T97" fmla="*/ 467 h 609"/>
              <a:gd name="T98" fmla="*/ 28 w 601"/>
              <a:gd name="T99" fmla="*/ 439 h 609"/>
              <a:gd name="T100" fmla="*/ 254 w 601"/>
              <a:gd name="T101" fmla="*/ 552 h 609"/>
              <a:gd name="T102" fmla="*/ 374 w 601"/>
              <a:gd name="T103" fmla="*/ 580 h 609"/>
              <a:gd name="T104" fmla="*/ 254 w 601"/>
              <a:gd name="T105" fmla="*/ 608 h 609"/>
              <a:gd name="T106" fmla="*/ 254 w 601"/>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609">
                <a:moveTo>
                  <a:pt x="572" y="608"/>
                </a:moveTo>
                <a:lnTo>
                  <a:pt x="572" y="608"/>
                </a:lnTo>
                <a:cubicBezTo>
                  <a:pt x="459" y="608"/>
                  <a:pt x="459" y="608"/>
                  <a:pt x="459" y="608"/>
                </a:cubicBezTo>
                <a:cubicBezTo>
                  <a:pt x="445" y="608"/>
                  <a:pt x="431" y="594"/>
                  <a:pt x="431" y="580"/>
                </a:cubicBezTo>
                <a:cubicBezTo>
                  <a:pt x="431" y="559"/>
                  <a:pt x="445" y="552"/>
                  <a:pt x="459" y="552"/>
                </a:cubicBezTo>
                <a:cubicBezTo>
                  <a:pt x="544" y="552"/>
                  <a:pt x="544" y="552"/>
                  <a:pt x="544" y="552"/>
                </a:cubicBezTo>
                <a:cubicBezTo>
                  <a:pt x="544" y="467"/>
                  <a:pt x="544" y="467"/>
                  <a:pt x="544" y="467"/>
                </a:cubicBezTo>
                <a:lnTo>
                  <a:pt x="544" y="467"/>
                </a:lnTo>
                <a:cubicBezTo>
                  <a:pt x="544" y="446"/>
                  <a:pt x="558" y="439"/>
                  <a:pt x="572" y="439"/>
                </a:cubicBezTo>
                <a:cubicBezTo>
                  <a:pt x="586" y="439"/>
                  <a:pt x="600" y="446"/>
                  <a:pt x="600" y="467"/>
                </a:cubicBezTo>
                <a:cubicBezTo>
                  <a:pt x="600" y="580"/>
                  <a:pt x="600" y="580"/>
                  <a:pt x="600" y="580"/>
                </a:cubicBezTo>
                <a:cubicBezTo>
                  <a:pt x="600" y="594"/>
                  <a:pt x="586" y="608"/>
                  <a:pt x="572" y="608"/>
                </a:cubicBezTo>
                <a:close/>
                <a:moveTo>
                  <a:pt x="572" y="227"/>
                </a:moveTo>
                <a:lnTo>
                  <a:pt x="572" y="227"/>
                </a:lnTo>
                <a:cubicBezTo>
                  <a:pt x="586" y="227"/>
                  <a:pt x="600" y="241"/>
                  <a:pt x="600" y="255"/>
                </a:cubicBezTo>
                <a:cubicBezTo>
                  <a:pt x="600" y="354"/>
                  <a:pt x="600" y="354"/>
                  <a:pt x="600" y="354"/>
                </a:cubicBezTo>
                <a:cubicBezTo>
                  <a:pt x="600" y="368"/>
                  <a:pt x="586" y="382"/>
                  <a:pt x="572" y="382"/>
                </a:cubicBezTo>
                <a:cubicBezTo>
                  <a:pt x="558" y="382"/>
                  <a:pt x="544" y="368"/>
                  <a:pt x="544" y="354"/>
                </a:cubicBezTo>
                <a:cubicBezTo>
                  <a:pt x="544" y="255"/>
                  <a:pt x="544" y="255"/>
                  <a:pt x="544" y="255"/>
                </a:cubicBezTo>
                <a:cubicBezTo>
                  <a:pt x="544" y="241"/>
                  <a:pt x="558" y="227"/>
                  <a:pt x="572" y="227"/>
                </a:cubicBezTo>
                <a:close/>
                <a:moveTo>
                  <a:pt x="572" y="170"/>
                </a:moveTo>
                <a:lnTo>
                  <a:pt x="572" y="170"/>
                </a:lnTo>
                <a:cubicBezTo>
                  <a:pt x="558" y="170"/>
                  <a:pt x="544" y="163"/>
                  <a:pt x="544" y="142"/>
                </a:cubicBezTo>
                <a:lnTo>
                  <a:pt x="544" y="142"/>
                </a:lnTo>
                <a:cubicBezTo>
                  <a:pt x="544" y="57"/>
                  <a:pt x="544" y="57"/>
                  <a:pt x="544" y="57"/>
                </a:cubicBezTo>
                <a:cubicBezTo>
                  <a:pt x="459" y="57"/>
                  <a:pt x="459" y="57"/>
                  <a:pt x="459" y="57"/>
                </a:cubicBezTo>
                <a:lnTo>
                  <a:pt x="459" y="57"/>
                </a:lnTo>
                <a:cubicBezTo>
                  <a:pt x="445" y="57"/>
                  <a:pt x="431" y="50"/>
                  <a:pt x="431" y="29"/>
                </a:cubicBezTo>
                <a:cubicBezTo>
                  <a:pt x="431" y="15"/>
                  <a:pt x="445" y="0"/>
                  <a:pt x="459" y="0"/>
                </a:cubicBezTo>
                <a:lnTo>
                  <a:pt x="459" y="0"/>
                </a:lnTo>
                <a:cubicBezTo>
                  <a:pt x="572" y="0"/>
                  <a:pt x="572" y="0"/>
                  <a:pt x="572" y="0"/>
                </a:cubicBezTo>
                <a:cubicBezTo>
                  <a:pt x="586" y="0"/>
                  <a:pt x="600" y="15"/>
                  <a:pt x="600" y="29"/>
                </a:cubicBezTo>
                <a:cubicBezTo>
                  <a:pt x="600" y="142"/>
                  <a:pt x="600" y="142"/>
                  <a:pt x="600" y="142"/>
                </a:cubicBezTo>
                <a:cubicBezTo>
                  <a:pt x="600" y="163"/>
                  <a:pt x="586" y="170"/>
                  <a:pt x="572" y="170"/>
                </a:cubicBezTo>
                <a:close/>
                <a:moveTo>
                  <a:pt x="452" y="304"/>
                </a:moveTo>
                <a:lnTo>
                  <a:pt x="452" y="304"/>
                </a:lnTo>
                <a:cubicBezTo>
                  <a:pt x="452" y="319"/>
                  <a:pt x="438" y="333"/>
                  <a:pt x="424" y="333"/>
                </a:cubicBezTo>
                <a:cubicBezTo>
                  <a:pt x="247" y="333"/>
                  <a:pt x="247" y="333"/>
                  <a:pt x="247" y="333"/>
                </a:cubicBezTo>
                <a:cubicBezTo>
                  <a:pt x="289" y="368"/>
                  <a:pt x="289" y="368"/>
                  <a:pt x="289" y="368"/>
                </a:cubicBezTo>
                <a:lnTo>
                  <a:pt x="289" y="368"/>
                </a:lnTo>
                <a:cubicBezTo>
                  <a:pt x="296" y="375"/>
                  <a:pt x="296" y="382"/>
                  <a:pt x="296" y="389"/>
                </a:cubicBezTo>
                <a:cubicBezTo>
                  <a:pt x="296" y="403"/>
                  <a:pt x="289" y="417"/>
                  <a:pt x="268" y="417"/>
                </a:cubicBezTo>
                <a:cubicBezTo>
                  <a:pt x="261" y="417"/>
                  <a:pt x="254" y="417"/>
                  <a:pt x="254" y="410"/>
                </a:cubicBezTo>
                <a:lnTo>
                  <a:pt x="254" y="410"/>
                </a:lnTo>
                <a:cubicBezTo>
                  <a:pt x="155" y="326"/>
                  <a:pt x="155" y="326"/>
                  <a:pt x="155" y="326"/>
                </a:cubicBezTo>
                <a:lnTo>
                  <a:pt x="155" y="326"/>
                </a:lnTo>
                <a:cubicBezTo>
                  <a:pt x="155" y="319"/>
                  <a:pt x="148" y="311"/>
                  <a:pt x="148" y="304"/>
                </a:cubicBezTo>
                <a:cubicBezTo>
                  <a:pt x="148" y="297"/>
                  <a:pt x="155" y="290"/>
                  <a:pt x="155" y="283"/>
                </a:cubicBezTo>
                <a:lnTo>
                  <a:pt x="155" y="283"/>
                </a:lnTo>
                <a:cubicBezTo>
                  <a:pt x="254" y="198"/>
                  <a:pt x="254" y="198"/>
                  <a:pt x="254" y="198"/>
                </a:cubicBezTo>
                <a:lnTo>
                  <a:pt x="254" y="198"/>
                </a:lnTo>
                <a:cubicBezTo>
                  <a:pt x="254" y="191"/>
                  <a:pt x="261" y="191"/>
                  <a:pt x="268" y="191"/>
                </a:cubicBezTo>
                <a:cubicBezTo>
                  <a:pt x="289" y="191"/>
                  <a:pt x="296" y="205"/>
                  <a:pt x="296" y="219"/>
                </a:cubicBezTo>
                <a:cubicBezTo>
                  <a:pt x="296" y="227"/>
                  <a:pt x="296" y="234"/>
                  <a:pt x="289" y="241"/>
                </a:cubicBezTo>
                <a:lnTo>
                  <a:pt x="289" y="241"/>
                </a:lnTo>
                <a:cubicBezTo>
                  <a:pt x="247" y="276"/>
                  <a:pt x="247" y="276"/>
                  <a:pt x="247" y="276"/>
                </a:cubicBezTo>
                <a:cubicBezTo>
                  <a:pt x="424" y="276"/>
                  <a:pt x="424" y="276"/>
                  <a:pt x="424" y="276"/>
                </a:cubicBezTo>
                <a:cubicBezTo>
                  <a:pt x="438" y="276"/>
                  <a:pt x="452" y="290"/>
                  <a:pt x="452" y="304"/>
                </a:cubicBezTo>
                <a:close/>
                <a:moveTo>
                  <a:pt x="346" y="57"/>
                </a:moveTo>
                <a:lnTo>
                  <a:pt x="346" y="57"/>
                </a:lnTo>
                <a:cubicBezTo>
                  <a:pt x="254" y="57"/>
                  <a:pt x="254" y="57"/>
                  <a:pt x="254" y="57"/>
                </a:cubicBezTo>
                <a:cubicBezTo>
                  <a:pt x="233" y="57"/>
                  <a:pt x="226" y="50"/>
                  <a:pt x="226" y="29"/>
                </a:cubicBezTo>
                <a:cubicBezTo>
                  <a:pt x="226" y="15"/>
                  <a:pt x="233" y="0"/>
                  <a:pt x="254" y="0"/>
                </a:cubicBezTo>
                <a:cubicBezTo>
                  <a:pt x="346" y="0"/>
                  <a:pt x="346" y="0"/>
                  <a:pt x="346" y="0"/>
                </a:cubicBezTo>
                <a:cubicBezTo>
                  <a:pt x="360" y="0"/>
                  <a:pt x="374" y="15"/>
                  <a:pt x="374" y="29"/>
                </a:cubicBezTo>
                <a:cubicBezTo>
                  <a:pt x="374" y="50"/>
                  <a:pt x="360" y="57"/>
                  <a:pt x="346" y="57"/>
                </a:cubicBezTo>
                <a:close/>
                <a:moveTo>
                  <a:pt x="141" y="57"/>
                </a:moveTo>
                <a:lnTo>
                  <a:pt x="141" y="57"/>
                </a:lnTo>
                <a:lnTo>
                  <a:pt x="141" y="57"/>
                </a:lnTo>
                <a:cubicBezTo>
                  <a:pt x="56" y="57"/>
                  <a:pt x="56" y="57"/>
                  <a:pt x="56" y="57"/>
                </a:cubicBezTo>
                <a:cubicBezTo>
                  <a:pt x="56" y="142"/>
                  <a:pt x="56" y="142"/>
                  <a:pt x="56" y="142"/>
                </a:cubicBezTo>
                <a:cubicBezTo>
                  <a:pt x="56" y="163"/>
                  <a:pt x="42" y="170"/>
                  <a:pt x="28" y="170"/>
                </a:cubicBezTo>
                <a:cubicBezTo>
                  <a:pt x="7" y="170"/>
                  <a:pt x="0" y="163"/>
                  <a:pt x="0" y="142"/>
                </a:cubicBezTo>
                <a:lnTo>
                  <a:pt x="0" y="142"/>
                </a:lnTo>
                <a:cubicBezTo>
                  <a:pt x="0" y="29"/>
                  <a:pt x="0" y="29"/>
                  <a:pt x="0" y="29"/>
                </a:cubicBezTo>
                <a:cubicBezTo>
                  <a:pt x="0" y="15"/>
                  <a:pt x="7" y="0"/>
                  <a:pt x="28" y="0"/>
                </a:cubicBezTo>
                <a:cubicBezTo>
                  <a:pt x="141" y="0"/>
                  <a:pt x="141" y="0"/>
                  <a:pt x="141" y="0"/>
                </a:cubicBezTo>
                <a:lnTo>
                  <a:pt x="141" y="0"/>
                </a:lnTo>
                <a:cubicBezTo>
                  <a:pt x="155" y="0"/>
                  <a:pt x="169" y="15"/>
                  <a:pt x="169" y="29"/>
                </a:cubicBezTo>
                <a:cubicBezTo>
                  <a:pt x="169" y="50"/>
                  <a:pt x="155" y="57"/>
                  <a:pt x="141" y="57"/>
                </a:cubicBezTo>
                <a:close/>
                <a:moveTo>
                  <a:pt x="28" y="382"/>
                </a:moveTo>
                <a:lnTo>
                  <a:pt x="28" y="382"/>
                </a:lnTo>
                <a:cubicBezTo>
                  <a:pt x="7" y="382"/>
                  <a:pt x="0" y="368"/>
                  <a:pt x="0" y="354"/>
                </a:cubicBezTo>
                <a:cubicBezTo>
                  <a:pt x="0" y="255"/>
                  <a:pt x="0" y="255"/>
                  <a:pt x="0" y="255"/>
                </a:cubicBezTo>
                <a:cubicBezTo>
                  <a:pt x="0" y="241"/>
                  <a:pt x="7" y="227"/>
                  <a:pt x="28" y="227"/>
                </a:cubicBezTo>
                <a:cubicBezTo>
                  <a:pt x="42" y="227"/>
                  <a:pt x="56" y="241"/>
                  <a:pt x="56" y="255"/>
                </a:cubicBezTo>
                <a:cubicBezTo>
                  <a:pt x="56" y="354"/>
                  <a:pt x="56" y="354"/>
                  <a:pt x="56" y="354"/>
                </a:cubicBezTo>
                <a:cubicBezTo>
                  <a:pt x="56" y="368"/>
                  <a:pt x="42" y="382"/>
                  <a:pt x="28" y="382"/>
                </a:cubicBezTo>
                <a:close/>
                <a:moveTo>
                  <a:pt x="28" y="439"/>
                </a:moveTo>
                <a:lnTo>
                  <a:pt x="28" y="439"/>
                </a:lnTo>
                <a:cubicBezTo>
                  <a:pt x="42" y="439"/>
                  <a:pt x="56" y="446"/>
                  <a:pt x="56" y="467"/>
                </a:cubicBezTo>
                <a:cubicBezTo>
                  <a:pt x="56" y="552"/>
                  <a:pt x="56" y="552"/>
                  <a:pt x="56" y="552"/>
                </a:cubicBezTo>
                <a:cubicBezTo>
                  <a:pt x="141" y="552"/>
                  <a:pt x="141" y="552"/>
                  <a:pt x="141" y="552"/>
                </a:cubicBezTo>
                <a:cubicBezTo>
                  <a:pt x="155" y="552"/>
                  <a:pt x="169" y="559"/>
                  <a:pt x="169" y="580"/>
                </a:cubicBezTo>
                <a:cubicBezTo>
                  <a:pt x="169" y="594"/>
                  <a:pt x="155" y="608"/>
                  <a:pt x="141" y="608"/>
                </a:cubicBezTo>
                <a:cubicBezTo>
                  <a:pt x="28" y="608"/>
                  <a:pt x="28" y="608"/>
                  <a:pt x="28" y="608"/>
                </a:cubicBezTo>
                <a:cubicBezTo>
                  <a:pt x="7" y="608"/>
                  <a:pt x="0" y="594"/>
                  <a:pt x="0" y="580"/>
                </a:cubicBezTo>
                <a:cubicBezTo>
                  <a:pt x="0" y="467"/>
                  <a:pt x="0" y="467"/>
                  <a:pt x="0" y="467"/>
                </a:cubicBezTo>
                <a:lnTo>
                  <a:pt x="0" y="467"/>
                </a:lnTo>
                <a:cubicBezTo>
                  <a:pt x="0" y="446"/>
                  <a:pt x="7" y="439"/>
                  <a:pt x="28" y="439"/>
                </a:cubicBezTo>
                <a:close/>
                <a:moveTo>
                  <a:pt x="254" y="552"/>
                </a:moveTo>
                <a:lnTo>
                  <a:pt x="254" y="552"/>
                </a:lnTo>
                <a:cubicBezTo>
                  <a:pt x="346" y="552"/>
                  <a:pt x="346" y="552"/>
                  <a:pt x="346" y="552"/>
                </a:cubicBezTo>
                <a:cubicBezTo>
                  <a:pt x="360" y="552"/>
                  <a:pt x="374" y="559"/>
                  <a:pt x="374" y="580"/>
                </a:cubicBezTo>
                <a:cubicBezTo>
                  <a:pt x="374" y="594"/>
                  <a:pt x="360" y="608"/>
                  <a:pt x="346" y="608"/>
                </a:cubicBezTo>
                <a:cubicBezTo>
                  <a:pt x="254" y="608"/>
                  <a:pt x="254" y="608"/>
                  <a:pt x="254" y="608"/>
                </a:cubicBezTo>
                <a:cubicBezTo>
                  <a:pt x="233" y="608"/>
                  <a:pt x="226" y="594"/>
                  <a:pt x="226" y="580"/>
                </a:cubicBezTo>
                <a:cubicBezTo>
                  <a:pt x="226" y="559"/>
                  <a:pt x="233" y="552"/>
                  <a:pt x="254"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4" name="Freeform 44"/>
          <p:cNvSpPr>
            <a:spLocks noChangeArrowheads="1"/>
          </p:cNvSpPr>
          <p:nvPr userDrawn="1"/>
        </p:nvSpPr>
        <p:spPr bwMode="auto">
          <a:xfrm>
            <a:off x="1842992" y="3331851"/>
            <a:ext cx="584048" cy="584200"/>
          </a:xfrm>
          <a:custGeom>
            <a:avLst/>
            <a:gdLst>
              <a:gd name="T0" fmla="*/ 580 w 609"/>
              <a:gd name="T1" fmla="*/ 608 h 609"/>
              <a:gd name="T2" fmla="*/ 439 w 609"/>
              <a:gd name="T3" fmla="*/ 580 h 609"/>
              <a:gd name="T4" fmla="*/ 552 w 609"/>
              <a:gd name="T5" fmla="*/ 552 h 609"/>
              <a:gd name="T6" fmla="*/ 552 w 609"/>
              <a:gd name="T7" fmla="*/ 467 h 609"/>
              <a:gd name="T8" fmla="*/ 608 w 609"/>
              <a:gd name="T9" fmla="*/ 467 h 609"/>
              <a:gd name="T10" fmla="*/ 580 w 609"/>
              <a:gd name="T11" fmla="*/ 608 h 609"/>
              <a:gd name="T12" fmla="*/ 580 w 609"/>
              <a:gd name="T13" fmla="*/ 227 h 609"/>
              <a:gd name="T14" fmla="*/ 608 w 609"/>
              <a:gd name="T15" fmla="*/ 354 h 609"/>
              <a:gd name="T16" fmla="*/ 552 w 609"/>
              <a:gd name="T17" fmla="*/ 354 h 609"/>
              <a:gd name="T18" fmla="*/ 580 w 609"/>
              <a:gd name="T19" fmla="*/ 227 h 609"/>
              <a:gd name="T20" fmla="*/ 580 w 609"/>
              <a:gd name="T21" fmla="*/ 170 h 609"/>
              <a:gd name="T22" fmla="*/ 552 w 609"/>
              <a:gd name="T23" fmla="*/ 142 h 609"/>
              <a:gd name="T24" fmla="*/ 467 w 609"/>
              <a:gd name="T25" fmla="*/ 57 h 609"/>
              <a:gd name="T26" fmla="*/ 439 w 609"/>
              <a:gd name="T27" fmla="*/ 29 h 609"/>
              <a:gd name="T28" fmla="*/ 467 w 609"/>
              <a:gd name="T29" fmla="*/ 0 h 609"/>
              <a:gd name="T30" fmla="*/ 608 w 609"/>
              <a:gd name="T31" fmla="*/ 29 h 609"/>
              <a:gd name="T32" fmla="*/ 580 w 609"/>
              <a:gd name="T33" fmla="*/ 170 h 609"/>
              <a:gd name="T34" fmla="*/ 389 w 609"/>
              <a:gd name="T35" fmla="*/ 304 h 609"/>
              <a:gd name="T36" fmla="*/ 368 w 609"/>
              <a:gd name="T37" fmla="*/ 297 h 609"/>
              <a:gd name="T38" fmla="*/ 333 w 609"/>
              <a:gd name="T39" fmla="*/ 424 h 609"/>
              <a:gd name="T40" fmla="*/ 276 w 609"/>
              <a:gd name="T41" fmla="*/ 424 h 609"/>
              <a:gd name="T42" fmla="*/ 241 w 609"/>
              <a:gd name="T43" fmla="*/ 297 h 609"/>
              <a:gd name="T44" fmla="*/ 219 w 609"/>
              <a:gd name="T45" fmla="*/ 304 h 609"/>
              <a:gd name="T46" fmla="*/ 198 w 609"/>
              <a:gd name="T47" fmla="*/ 255 h 609"/>
              <a:gd name="T48" fmla="*/ 283 w 609"/>
              <a:gd name="T49" fmla="*/ 163 h 609"/>
              <a:gd name="T50" fmla="*/ 304 w 609"/>
              <a:gd name="T51" fmla="*/ 156 h 609"/>
              <a:gd name="T52" fmla="*/ 326 w 609"/>
              <a:gd name="T53" fmla="*/ 163 h 609"/>
              <a:gd name="T54" fmla="*/ 410 w 609"/>
              <a:gd name="T55" fmla="*/ 255 h 609"/>
              <a:gd name="T56" fmla="*/ 389 w 609"/>
              <a:gd name="T57" fmla="*/ 304 h 609"/>
              <a:gd name="T58" fmla="*/ 354 w 609"/>
              <a:gd name="T59" fmla="*/ 57 h 609"/>
              <a:gd name="T60" fmla="*/ 226 w 609"/>
              <a:gd name="T61" fmla="*/ 29 h 609"/>
              <a:gd name="T62" fmla="*/ 354 w 609"/>
              <a:gd name="T63" fmla="*/ 0 h 609"/>
              <a:gd name="T64" fmla="*/ 354 w 609"/>
              <a:gd name="T65" fmla="*/ 57 h 609"/>
              <a:gd name="T66" fmla="*/ 142 w 609"/>
              <a:gd name="T67" fmla="*/ 608 h 609"/>
              <a:gd name="T68" fmla="*/ 0 w 609"/>
              <a:gd name="T69" fmla="*/ 580 h 609"/>
              <a:gd name="T70" fmla="*/ 0 w 609"/>
              <a:gd name="T71" fmla="*/ 467 h 609"/>
              <a:gd name="T72" fmla="*/ 57 w 609"/>
              <a:gd name="T73" fmla="*/ 467 h 609"/>
              <a:gd name="T74" fmla="*/ 142 w 609"/>
              <a:gd name="T75" fmla="*/ 552 h 609"/>
              <a:gd name="T76" fmla="*/ 142 w 609"/>
              <a:gd name="T77" fmla="*/ 608 h 609"/>
              <a:gd name="T78" fmla="*/ 57 w 609"/>
              <a:gd name="T79" fmla="*/ 255 h 609"/>
              <a:gd name="T80" fmla="*/ 29 w 609"/>
              <a:gd name="T81" fmla="*/ 382 h 609"/>
              <a:gd name="T82" fmla="*/ 0 w 609"/>
              <a:gd name="T83" fmla="*/ 255 h 609"/>
              <a:gd name="T84" fmla="*/ 57 w 609"/>
              <a:gd name="T85" fmla="*/ 255 h 609"/>
              <a:gd name="T86" fmla="*/ 142 w 609"/>
              <a:gd name="T87" fmla="*/ 57 h 609"/>
              <a:gd name="T88" fmla="*/ 57 w 609"/>
              <a:gd name="T89" fmla="*/ 57 h 609"/>
              <a:gd name="T90" fmla="*/ 29 w 609"/>
              <a:gd name="T91" fmla="*/ 170 h 609"/>
              <a:gd name="T92" fmla="*/ 0 w 609"/>
              <a:gd name="T93" fmla="*/ 142 h 609"/>
              <a:gd name="T94" fmla="*/ 29 w 609"/>
              <a:gd name="T95" fmla="*/ 0 h 609"/>
              <a:gd name="T96" fmla="*/ 142 w 609"/>
              <a:gd name="T97" fmla="*/ 0 h 609"/>
              <a:gd name="T98" fmla="*/ 142 w 609"/>
              <a:gd name="T99" fmla="*/ 57 h 609"/>
              <a:gd name="T100" fmla="*/ 255 w 609"/>
              <a:gd name="T101" fmla="*/ 552 h 609"/>
              <a:gd name="T102" fmla="*/ 382 w 609"/>
              <a:gd name="T103" fmla="*/ 580 h 609"/>
              <a:gd name="T104" fmla="*/ 255 w 609"/>
              <a:gd name="T105" fmla="*/ 608 h 609"/>
              <a:gd name="T106" fmla="*/ 255 w 609"/>
              <a:gd name="T107" fmla="*/ 552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9" h="609">
                <a:moveTo>
                  <a:pt x="580" y="608"/>
                </a:moveTo>
                <a:lnTo>
                  <a:pt x="580" y="608"/>
                </a:lnTo>
                <a:cubicBezTo>
                  <a:pt x="467" y="608"/>
                  <a:pt x="467" y="608"/>
                  <a:pt x="467" y="608"/>
                </a:cubicBezTo>
                <a:cubicBezTo>
                  <a:pt x="446" y="608"/>
                  <a:pt x="439" y="594"/>
                  <a:pt x="439" y="580"/>
                </a:cubicBezTo>
                <a:cubicBezTo>
                  <a:pt x="439" y="559"/>
                  <a:pt x="446" y="552"/>
                  <a:pt x="467" y="552"/>
                </a:cubicBezTo>
                <a:cubicBezTo>
                  <a:pt x="552" y="552"/>
                  <a:pt x="552" y="552"/>
                  <a:pt x="552" y="552"/>
                </a:cubicBezTo>
                <a:cubicBezTo>
                  <a:pt x="552" y="467"/>
                  <a:pt x="552" y="467"/>
                  <a:pt x="552" y="467"/>
                </a:cubicBezTo>
                <a:lnTo>
                  <a:pt x="552" y="467"/>
                </a:lnTo>
                <a:cubicBezTo>
                  <a:pt x="552" y="446"/>
                  <a:pt x="559" y="439"/>
                  <a:pt x="580" y="439"/>
                </a:cubicBezTo>
                <a:cubicBezTo>
                  <a:pt x="594" y="439"/>
                  <a:pt x="608" y="446"/>
                  <a:pt x="608" y="467"/>
                </a:cubicBezTo>
                <a:cubicBezTo>
                  <a:pt x="608" y="580"/>
                  <a:pt x="608" y="580"/>
                  <a:pt x="608" y="580"/>
                </a:cubicBezTo>
                <a:cubicBezTo>
                  <a:pt x="608" y="594"/>
                  <a:pt x="594" y="608"/>
                  <a:pt x="580" y="608"/>
                </a:cubicBezTo>
                <a:close/>
                <a:moveTo>
                  <a:pt x="580" y="227"/>
                </a:moveTo>
                <a:lnTo>
                  <a:pt x="580" y="227"/>
                </a:lnTo>
                <a:cubicBezTo>
                  <a:pt x="594" y="227"/>
                  <a:pt x="608" y="241"/>
                  <a:pt x="608" y="255"/>
                </a:cubicBezTo>
                <a:cubicBezTo>
                  <a:pt x="608" y="354"/>
                  <a:pt x="608" y="354"/>
                  <a:pt x="608" y="354"/>
                </a:cubicBezTo>
                <a:cubicBezTo>
                  <a:pt x="608" y="368"/>
                  <a:pt x="594" y="382"/>
                  <a:pt x="580" y="382"/>
                </a:cubicBezTo>
                <a:cubicBezTo>
                  <a:pt x="559" y="382"/>
                  <a:pt x="552" y="368"/>
                  <a:pt x="552" y="354"/>
                </a:cubicBezTo>
                <a:cubicBezTo>
                  <a:pt x="552" y="255"/>
                  <a:pt x="552" y="255"/>
                  <a:pt x="552" y="255"/>
                </a:cubicBezTo>
                <a:cubicBezTo>
                  <a:pt x="552" y="241"/>
                  <a:pt x="559" y="227"/>
                  <a:pt x="580" y="227"/>
                </a:cubicBezTo>
                <a:close/>
                <a:moveTo>
                  <a:pt x="580" y="170"/>
                </a:moveTo>
                <a:lnTo>
                  <a:pt x="580" y="170"/>
                </a:lnTo>
                <a:cubicBezTo>
                  <a:pt x="559" y="170"/>
                  <a:pt x="552" y="163"/>
                  <a:pt x="552" y="142"/>
                </a:cubicBezTo>
                <a:lnTo>
                  <a:pt x="552" y="142"/>
                </a:lnTo>
                <a:cubicBezTo>
                  <a:pt x="552" y="57"/>
                  <a:pt x="552" y="57"/>
                  <a:pt x="552" y="57"/>
                </a:cubicBezTo>
                <a:cubicBezTo>
                  <a:pt x="467" y="57"/>
                  <a:pt x="467" y="57"/>
                  <a:pt x="467" y="57"/>
                </a:cubicBezTo>
                <a:lnTo>
                  <a:pt x="467" y="57"/>
                </a:lnTo>
                <a:cubicBezTo>
                  <a:pt x="446" y="57"/>
                  <a:pt x="439" y="50"/>
                  <a:pt x="439" y="29"/>
                </a:cubicBezTo>
                <a:cubicBezTo>
                  <a:pt x="439" y="15"/>
                  <a:pt x="446" y="0"/>
                  <a:pt x="467" y="0"/>
                </a:cubicBezTo>
                <a:lnTo>
                  <a:pt x="467" y="0"/>
                </a:lnTo>
                <a:cubicBezTo>
                  <a:pt x="580" y="0"/>
                  <a:pt x="580" y="0"/>
                  <a:pt x="580" y="0"/>
                </a:cubicBezTo>
                <a:cubicBezTo>
                  <a:pt x="594" y="0"/>
                  <a:pt x="608" y="15"/>
                  <a:pt x="608" y="29"/>
                </a:cubicBezTo>
                <a:cubicBezTo>
                  <a:pt x="608" y="142"/>
                  <a:pt x="608" y="142"/>
                  <a:pt x="608" y="142"/>
                </a:cubicBezTo>
                <a:cubicBezTo>
                  <a:pt x="608" y="163"/>
                  <a:pt x="594" y="170"/>
                  <a:pt x="580" y="170"/>
                </a:cubicBezTo>
                <a:close/>
                <a:moveTo>
                  <a:pt x="389" y="304"/>
                </a:moveTo>
                <a:lnTo>
                  <a:pt x="389" y="304"/>
                </a:lnTo>
                <a:cubicBezTo>
                  <a:pt x="382" y="304"/>
                  <a:pt x="375" y="297"/>
                  <a:pt x="368" y="297"/>
                </a:cubicBezTo>
                <a:lnTo>
                  <a:pt x="368" y="297"/>
                </a:lnTo>
                <a:cubicBezTo>
                  <a:pt x="333" y="255"/>
                  <a:pt x="333" y="255"/>
                  <a:pt x="333" y="255"/>
                </a:cubicBezTo>
                <a:cubicBezTo>
                  <a:pt x="333" y="424"/>
                  <a:pt x="333" y="424"/>
                  <a:pt x="333" y="424"/>
                </a:cubicBezTo>
                <a:cubicBezTo>
                  <a:pt x="333" y="446"/>
                  <a:pt x="318" y="453"/>
                  <a:pt x="304" y="453"/>
                </a:cubicBezTo>
                <a:cubicBezTo>
                  <a:pt x="290" y="453"/>
                  <a:pt x="276" y="446"/>
                  <a:pt x="276" y="424"/>
                </a:cubicBezTo>
                <a:cubicBezTo>
                  <a:pt x="276" y="255"/>
                  <a:pt x="276" y="255"/>
                  <a:pt x="276" y="255"/>
                </a:cubicBezTo>
                <a:cubicBezTo>
                  <a:pt x="241" y="297"/>
                  <a:pt x="241" y="297"/>
                  <a:pt x="241" y="297"/>
                </a:cubicBezTo>
                <a:lnTo>
                  <a:pt x="241" y="297"/>
                </a:lnTo>
                <a:cubicBezTo>
                  <a:pt x="234" y="297"/>
                  <a:pt x="226" y="304"/>
                  <a:pt x="219" y="304"/>
                </a:cubicBezTo>
                <a:cubicBezTo>
                  <a:pt x="205" y="304"/>
                  <a:pt x="191" y="290"/>
                  <a:pt x="191" y="276"/>
                </a:cubicBezTo>
                <a:cubicBezTo>
                  <a:pt x="191" y="269"/>
                  <a:pt x="191" y="262"/>
                  <a:pt x="198" y="255"/>
                </a:cubicBezTo>
                <a:lnTo>
                  <a:pt x="198" y="255"/>
                </a:lnTo>
                <a:cubicBezTo>
                  <a:pt x="283" y="163"/>
                  <a:pt x="283" y="163"/>
                  <a:pt x="283" y="163"/>
                </a:cubicBezTo>
                <a:lnTo>
                  <a:pt x="283" y="163"/>
                </a:lnTo>
                <a:cubicBezTo>
                  <a:pt x="290" y="156"/>
                  <a:pt x="297" y="156"/>
                  <a:pt x="304" y="156"/>
                </a:cubicBezTo>
                <a:cubicBezTo>
                  <a:pt x="311" y="156"/>
                  <a:pt x="318" y="156"/>
                  <a:pt x="326" y="163"/>
                </a:cubicBezTo>
                <a:lnTo>
                  <a:pt x="326" y="163"/>
                </a:lnTo>
                <a:cubicBezTo>
                  <a:pt x="410" y="255"/>
                  <a:pt x="410" y="255"/>
                  <a:pt x="410" y="255"/>
                </a:cubicBezTo>
                <a:lnTo>
                  <a:pt x="410" y="255"/>
                </a:lnTo>
                <a:cubicBezTo>
                  <a:pt x="417" y="262"/>
                  <a:pt x="417" y="269"/>
                  <a:pt x="417" y="276"/>
                </a:cubicBezTo>
                <a:cubicBezTo>
                  <a:pt x="417" y="290"/>
                  <a:pt x="403" y="304"/>
                  <a:pt x="389" y="304"/>
                </a:cubicBezTo>
                <a:close/>
                <a:moveTo>
                  <a:pt x="354" y="57"/>
                </a:moveTo>
                <a:lnTo>
                  <a:pt x="354" y="57"/>
                </a:lnTo>
                <a:cubicBezTo>
                  <a:pt x="255" y="57"/>
                  <a:pt x="255" y="57"/>
                  <a:pt x="255" y="57"/>
                </a:cubicBezTo>
                <a:cubicBezTo>
                  <a:pt x="241" y="57"/>
                  <a:pt x="226" y="50"/>
                  <a:pt x="226" y="29"/>
                </a:cubicBezTo>
                <a:cubicBezTo>
                  <a:pt x="226" y="15"/>
                  <a:pt x="241" y="0"/>
                  <a:pt x="255" y="0"/>
                </a:cubicBezTo>
                <a:cubicBezTo>
                  <a:pt x="354" y="0"/>
                  <a:pt x="354" y="0"/>
                  <a:pt x="354" y="0"/>
                </a:cubicBezTo>
                <a:cubicBezTo>
                  <a:pt x="368" y="0"/>
                  <a:pt x="382" y="15"/>
                  <a:pt x="382" y="29"/>
                </a:cubicBezTo>
                <a:cubicBezTo>
                  <a:pt x="382" y="50"/>
                  <a:pt x="368" y="57"/>
                  <a:pt x="354" y="57"/>
                </a:cubicBezTo>
                <a:close/>
                <a:moveTo>
                  <a:pt x="142" y="608"/>
                </a:moveTo>
                <a:lnTo>
                  <a:pt x="142" y="608"/>
                </a:lnTo>
                <a:cubicBezTo>
                  <a:pt x="29" y="608"/>
                  <a:pt x="29" y="608"/>
                  <a:pt x="29" y="608"/>
                </a:cubicBezTo>
                <a:cubicBezTo>
                  <a:pt x="15" y="608"/>
                  <a:pt x="0" y="594"/>
                  <a:pt x="0" y="580"/>
                </a:cubicBezTo>
                <a:cubicBezTo>
                  <a:pt x="0" y="467"/>
                  <a:pt x="0" y="467"/>
                  <a:pt x="0" y="467"/>
                </a:cubicBezTo>
                <a:lnTo>
                  <a:pt x="0" y="467"/>
                </a:lnTo>
                <a:cubicBezTo>
                  <a:pt x="0" y="446"/>
                  <a:pt x="15" y="439"/>
                  <a:pt x="29" y="439"/>
                </a:cubicBezTo>
                <a:cubicBezTo>
                  <a:pt x="50" y="439"/>
                  <a:pt x="57" y="446"/>
                  <a:pt x="57" y="467"/>
                </a:cubicBezTo>
                <a:cubicBezTo>
                  <a:pt x="57" y="552"/>
                  <a:pt x="57" y="552"/>
                  <a:pt x="57" y="552"/>
                </a:cubicBezTo>
                <a:cubicBezTo>
                  <a:pt x="142" y="552"/>
                  <a:pt x="142" y="552"/>
                  <a:pt x="142" y="552"/>
                </a:cubicBezTo>
                <a:cubicBezTo>
                  <a:pt x="163" y="552"/>
                  <a:pt x="170" y="559"/>
                  <a:pt x="170" y="580"/>
                </a:cubicBezTo>
                <a:cubicBezTo>
                  <a:pt x="170" y="594"/>
                  <a:pt x="163" y="608"/>
                  <a:pt x="142" y="608"/>
                </a:cubicBezTo>
                <a:close/>
                <a:moveTo>
                  <a:pt x="57" y="255"/>
                </a:moveTo>
                <a:lnTo>
                  <a:pt x="57" y="255"/>
                </a:lnTo>
                <a:cubicBezTo>
                  <a:pt x="57" y="354"/>
                  <a:pt x="57" y="354"/>
                  <a:pt x="57" y="354"/>
                </a:cubicBezTo>
                <a:cubicBezTo>
                  <a:pt x="57" y="368"/>
                  <a:pt x="50" y="382"/>
                  <a:pt x="29" y="382"/>
                </a:cubicBezTo>
                <a:cubicBezTo>
                  <a:pt x="15" y="382"/>
                  <a:pt x="0" y="368"/>
                  <a:pt x="0" y="354"/>
                </a:cubicBezTo>
                <a:cubicBezTo>
                  <a:pt x="0" y="255"/>
                  <a:pt x="0" y="255"/>
                  <a:pt x="0" y="255"/>
                </a:cubicBezTo>
                <a:cubicBezTo>
                  <a:pt x="0" y="241"/>
                  <a:pt x="15" y="227"/>
                  <a:pt x="29" y="227"/>
                </a:cubicBezTo>
                <a:cubicBezTo>
                  <a:pt x="50"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50" y="170"/>
                  <a:pt x="29" y="170"/>
                </a:cubicBezTo>
                <a:cubicBezTo>
                  <a:pt x="15" y="170"/>
                  <a:pt x="0" y="163"/>
                  <a:pt x="0" y="142"/>
                </a:cubicBezTo>
                <a:lnTo>
                  <a:pt x="0" y="142"/>
                </a:lnTo>
                <a:cubicBezTo>
                  <a:pt x="0" y="29"/>
                  <a:pt x="0" y="29"/>
                  <a:pt x="0" y="29"/>
                </a:cubicBezTo>
                <a:cubicBezTo>
                  <a:pt x="0" y="15"/>
                  <a:pt x="15" y="0"/>
                  <a:pt x="29" y="0"/>
                </a:cubicBezTo>
                <a:cubicBezTo>
                  <a:pt x="142" y="0"/>
                  <a:pt x="142" y="0"/>
                  <a:pt x="142" y="0"/>
                </a:cubicBezTo>
                <a:lnTo>
                  <a:pt x="142" y="0"/>
                </a:lnTo>
                <a:cubicBezTo>
                  <a:pt x="163" y="0"/>
                  <a:pt x="170" y="15"/>
                  <a:pt x="170" y="29"/>
                </a:cubicBezTo>
                <a:cubicBezTo>
                  <a:pt x="170" y="50"/>
                  <a:pt x="163" y="57"/>
                  <a:pt x="142" y="57"/>
                </a:cubicBezTo>
                <a:close/>
                <a:moveTo>
                  <a:pt x="255" y="552"/>
                </a:moveTo>
                <a:lnTo>
                  <a:pt x="255" y="552"/>
                </a:lnTo>
                <a:cubicBezTo>
                  <a:pt x="354" y="552"/>
                  <a:pt x="354" y="552"/>
                  <a:pt x="354" y="552"/>
                </a:cubicBezTo>
                <a:cubicBezTo>
                  <a:pt x="368" y="552"/>
                  <a:pt x="382" y="559"/>
                  <a:pt x="382" y="580"/>
                </a:cubicBezTo>
                <a:cubicBezTo>
                  <a:pt x="382" y="594"/>
                  <a:pt x="368" y="608"/>
                  <a:pt x="354" y="608"/>
                </a:cubicBezTo>
                <a:cubicBezTo>
                  <a:pt x="255" y="608"/>
                  <a:pt x="255" y="608"/>
                  <a:pt x="255" y="608"/>
                </a:cubicBezTo>
                <a:cubicBezTo>
                  <a:pt x="241" y="608"/>
                  <a:pt x="226" y="594"/>
                  <a:pt x="226" y="580"/>
                </a:cubicBezTo>
                <a:cubicBezTo>
                  <a:pt x="226" y="559"/>
                  <a:pt x="241" y="552"/>
                  <a:pt x="255"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5" name="Freeform 45"/>
          <p:cNvSpPr>
            <a:spLocks noChangeArrowheads="1"/>
          </p:cNvSpPr>
          <p:nvPr userDrawn="1"/>
        </p:nvSpPr>
        <p:spPr bwMode="auto">
          <a:xfrm>
            <a:off x="835722" y="3331851"/>
            <a:ext cx="579817" cy="584200"/>
          </a:xfrm>
          <a:custGeom>
            <a:avLst/>
            <a:gdLst>
              <a:gd name="T0" fmla="*/ 573 w 602"/>
              <a:gd name="T1" fmla="*/ 608 h 609"/>
              <a:gd name="T2" fmla="*/ 431 w 602"/>
              <a:gd name="T3" fmla="*/ 580 h 609"/>
              <a:gd name="T4" fmla="*/ 544 w 602"/>
              <a:gd name="T5" fmla="*/ 552 h 609"/>
              <a:gd name="T6" fmla="*/ 544 w 602"/>
              <a:gd name="T7" fmla="*/ 467 h 609"/>
              <a:gd name="T8" fmla="*/ 601 w 602"/>
              <a:gd name="T9" fmla="*/ 467 h 609"/>
              <a:gd name="T10" fmla="*/ 573 w 602"/>
              <a:gd name="T11" fmla="*/ 608 h 609"/>
              <a:gd name="T12" fmla="*/ 573 w 602"/>
              <a:gd name="T13" fmla="*/ 227 h 609"/>
              <a:gd name="T14" fmla="*/ 601 w 602"/>
              <a:gd name="T15" fmla="*/ 354 h 609"/>
              <a:gd name="T16" fmla="*/ 544 w 602"/>
              <a:gd name="T17" fmla="*/ 354 h 609"/>
              <a:gd name="T18" fmla="*/ 573 w 602"/>
              <a:gd name="T19" fmla="*/ 227 h 609"/>
              <a:gd name="T20" fmla="*/ 573 w 602"/>
              <a:gd name="T21" fmla="*/ 170 h 609"/>
              <a:gd name="T22" fmla="*/ 544 w 602"/>
              <a:gd name="T23" fmla="*/ 142 h 609"/>
              <a:gd name="T24" fmla="*/ 460 w 602"/>
              <a:gd name="T25" fmla="*/ 57 h 609"/>
              <a:gd name="T26" fmla="*/ 431 w 602"/>
              <a:gd name="T27" fmla="*/ 29 h 609"/>
              <a:gd name="T28" fmla="*/ 460 w 602"/>
              <a:gd name="T29" fmla="*/ 0 h 609"/>
              <a:gd name="T30" fmla="*/ 601 w 602"/>
              <a:gd name="T31" fmla="*/ 29 h 609"/>
              <a:gd name="T32" fmla="*/ 573 w 602"/>
              <a:gd name="T33" fmla="*/ 170 h 609"/>
              <a:gd name="T34" fmla="*/ 410 w 602"/>
              <a:gd name="T35" fmla="*/ 354 h 609"/>
              <a:gd name="T36" fmla="*/ 325 w 602"/>
              <a:gd name="T37" fmla="*/ 446 h 609"/>
              <a:gd name="T38" fmla="*/ 283 w 602"/>
              <a:gd name="T39" fmla="*/ 446 h 609"/>
              <a:gd name="T40" fmla="*/ 198 w 602"/>
              <a:gd name="T41" fmla="*/ 354 h 609"/>
              <a:gd name="T42" fmla="*/ 191 w 602"/>
              <a:gd name="T43" fmla="*/ 333 h 609"/>
              <a:gd name="T44" fmla="*/ 241 w 602"/>
              <a:gd name="T45" fmla="*/ 311 h 609"/>
              <a:gd name="T46" fmla="*/ 276 w 602"/>
              <a:gd name="T47" fmla="*/ 354 h 609"/>
              <a:gd name="T48" fmla="*/ 304 w 602"/>
              <a:gd name="T49" fmla="*/ 156 h 609"/>
              <a:gd name="T50" fmla="*/ 333 w 602"/>
              <a:gd name="T51" fmla="*/ 354 h 609"/>
              <a:gd name="T52" fmla="*/ 368 w 602"/>
              <a:gd name="T53" fmla="*/ 311 h 609"/>
              <a:gd name="T54" fmla="*/ 417 w 602"/>
              <a:gd name="T55" fmla="*/ 333 h 609"/>
              <a:gd name="T56" fmla="*/ 347 w 602"/>
              <a:gd name="T57" fmla="*/ 57 h 609"/>
              <a:gd name="T58" fmla="*/ 255 w 602"/>
              <a:gd name="T59" fmla="*/ 57 h 609"/>
              <a:gd name="T60" fmla="*/ 255 w 602"/>
              <a:gd name="T61" fmla="*/ 0 h 609"/>
              <a:gd name="T62" fmla="*/ 375 w 602"/>
              <a:gd name="T63" fmla="*/ 29 h 609"/>
              <a:gd name="T64" fmla="*/ 142 w 602"/>
              <a:gd name="T65" fmla="*/ 608 h 609"/>
              <a:gd name="T66" fmla="*/ 29 w 602"/>
              <a:gd name="T67" fmla="*/ 608 h 609"/>
              <a:gd name="T68" fmla="*/ 0 w 602"/>
              <a:gd name="T69" fmla="*/ 467 h 609"/>
              <a:gd name="T70" fmla="*/ 29 w 602"/>
              <a:gd name="T71" fmla="*/ 439 h 609"/>
              <a:gd name="T72" fmla="*/ 57 w 602"/>
              <a:gd name="T73" fmla="*/ 552 h 609"/>
              <a:gd name="T74" fmla="*/ 170 w 602"/>
              <a:gd name="T75" fmla="*/ 580 h 609"/>
              <a:gd name="T76" fmla="*/ 57 w 602"/>
              <a:gd name="T77" fmla="*/ 255 h 609"/>
              <a:gd name="T78" fmla="*/ 57 w 602"/>
              <a:gd name="T79" fmla="*/ 354 h 609"/>
              <a:gd name="T80" fmla="*/ 0 w 602"/>
              <a:gd name="T81" fmla="*/ 354 h 609"/>
              <a:gd name="T82" fmla="*/ 29 w 602"/>
              <a:gd name="T83" fmla="*/ 227 h 609"/>
              <a:gd name="T84" fmla="*/ 142 w 602"/>
              <a:gd name="T85" fmla="*/ 57 h 609"/>
              <a:gd name="T86" fmla="*/ 142 w 602"/>
              <a:gd name="T87" fmla="*/ 57 h 609"/>
              <a:gd name="T88" fmla="*/ 57 w 602"/>
              <a:gd name="T89" fmla="*/ 142 h 609"/>
              <a:gd name="T90" fmla="*/ 0 w 602"/>
              <a:gd name="T91" fmla="*/ 142 h 609"/>
              <a:gd name="T92" fmla="*/ 0 w 602"/>
              <a:gd name="T93" fmla="*/ 29 h 609"/>
              <a:gd name="T94" fmla="*/ 142 w 602"/>
              <a:gd name="T95" fmla="*/ 0 h 609"/>
              <a:gd name="T96" fmla="*/ 170 w 602"/>
              <a:gd name="T97" fmla="*/ 29 h 609"/>
              <a:gd name="T98" fmla="*/ 255 w 602"/>
              <a:gd name="T99" fmla="*/ 552 h 609"/>
              <a:gd name="T100" fmla="*/ 347 w 602"/>
              <a:gd name="T101" fmla="*/ 552 h 609"/>
              <a:gd name="T102" fmla="*/ 347 w 602"/>
              <a:gd name="T103" fmla="*/ 608 h 609"/>
              <a:gd name="T104" fmla="*/ 226 w 602"/>
              <a:gd name="T105" fmla="*/ 5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2" h="609">
                <a:moveTo>
                  <a:pt x="573" y="608"/>
                </a:moveTo>
                <a:lnTo>
                  <a:pt x="573" y="608"/>
                </a:lnTo>
                <a:cubicBezTo>
                  <a:pt x="460" y="608"/>
                  <a:pt x="460" y="608"/>
                  <a:pt x="460" y="608"/>
                </a:cubicBezTo>
                <a:cubicBezTo>
                  <a:pt x="446" y="608"/>
                  <a:pt x="431" y="594"/>
                  <a:pt x="431" y="580"/>
                </a:cubicBezTo>
                <a:cubicBezTo>
                  <a:pt x="431" y="559"/>
                  <a:pt x="446" y="552"/>
                  <a:pt x="460" y="552"/>
                </a:cubicBezTo>
                <a:cubicBezTo>
                  <a:pt x="544" y="552"/>
                  <a:pt x="544" y="552"/>
                  <a:pt x="544" y="552"/>
                </a:cubicBezTo>
                <a:cubicBezTo>
                  <a:pt x="544" y="467"/>
                  <a:pt x="544" y="467"/>
                  <a:pt x="544" y="467"/>
                </a:cubicBezTo>
                <a:lnTo>
                  <a:pt x="544" y="467"/>
                </a:lnTo>
                <a:cubicBezTo>
                  <a:pt x="544" y="446"/>
                  <a:pt x="559" y="439"/>
                  <a:pt x="573" y="439"/>
                </a:cubicBezTo>
                <a:cubicBezTo>
                  <a:pt x="594" y="439"/>
                  <a:pt x="601" y="446"/>
                  <a:pt x="601" y="467"/>
                </a:cubicBezTo>
                <a:cubicBezTo>
                  <a:pt x="601" y="580"/>
                  <a:pt x="601" y="580"/>
                  <a:pt x="601" y="580"/>
                </a:cubicBezTo>
                <a:cubicBezTo>
                  <a:pt x="601" y="594"/>
                  <a:pt x="594" y="608"/>
                  <a:pt x="573" y="608"/>
                </a:cubicBezTo>
                <a:close/>
                <a:moveTo>
                  <a:pt x="573" y="227"/>
                </a:moveTo>
                <a:lnTo>
                  <a:pt x="573" y="227"/>
                </a:lnTo>
                <a:cubicBezTo>
                  <a:pt x="594" y="227"/>
                  <a:pt x="601" y="241"/>
                  <a:pt x="601" y="255"/>
                </a:cubicBezTo>
                <a:cubicBezTo>
                  <a:pt x="601" y="354"/>
                  <a:pt x="601" y="354"/>
                  <a:pt x="601" y="354"/>
                </a:cubicBezTo>
                <a:cubicBezTo>
                  <a:pt x="601" y="368"/>
                  <a:pt x="594" y="382"/>
                  <a:pt x="573" y="382"/>
                </a:cubicBezTo>
                <a:cubicBezTo>
                  <a:pt x="559" y="382"/>
                  <a:pt x="544" y="368"/>
                  <a:pt x="544" y="354"/>
                </a:cubicBezTo>
                <a:cubicBezTo>
                  <a:pt x="544" y="255"/>
                  <a:pt x="544" y="255"/>
                  <a:pt x="544" y="255"/>
                </a:cubicBezTo>
                <a:cubicBezTo>
                  <a:pt x="544" y="241"/>
                  <a:pt x="559" y="227"/>
                  <a:pt x="573" y="227"/>
                </a:cubicBezTo>
                <a:close/>
                <a:moveTo>
                  <a:pt x="573" y="170"/>
                </a:moveTo>
                <a:lnTo>
                  <a:pt x="573" y="170"/>
                </a:lnTo>
                <a:cubicBezTo>
                  <a:pt x="559" y="170"/>
                  <a:pt x="544" y="163"/>
                  <a:pt x="544" y="142"/>
                </a:cubicBezTo>
                <a:lnTo>
                  <a:pt x="544" y="142"/>
                </a:lnTo>
                <a:cubicBezTo>
                  <a:pt x="544" y="57"/>
                  <a:pt x="544" y="57"/>
                  <a:pt x="544" y="57"/>
                </a:cubicBezTo>
                <a:cubicBezTo>
                  <a:pt x="460" y="57"/>
                  <a:pt x="460" y="57"/>
                  <a:pt x="460" y="57"/>
                </a:cubicBezTo>
                <a:lnTo>
                  <a:pt x="460" y="57"/>
                </a:lnTo>
                <a:cubicBezTo>
                  <a:pt x="446" y="57"/>
                  <a:pt x="431" y="50"/>
                  <a:pt x="431" y="29"/>
                </a:cubicBezTo>
                <a:cubicBezTo>
                  <a:pt x="431" y="15"/>
                  <a:pt x="446" y="0"/>
                  <a:pt x="460" y="0"/>
                </a:cubicBezTo>
                <a:lnTo>
                  <a:pt x="460" y="0"/>
                </a:lnTo>
                <a:cubicBezTo>
                  <a:pt x="573" y="0"/>
                  <a:pt x="573" y="0"/>
                  <a:pt x="573" y="0"/>
                </a:cubicBezTo>
                <a:cubicBezTo>
                  <a:pt x="594" y="0"/>
                  <a:pt x="601" y="15"/>
                  <a:pt x="601" y="29"/>
                </a:cubicBezTo>
                <a:cubicBezTo>
                  <a:pt x="601" y="142"/>
                  <a:pt x="601" y="142"/>
                  <a:pt x="601" y="142"/>
                </a:cubicBezTo>
                <a:cubicBezTo>
                  <a:pt x="601" y="163"/>
                  <a:pt x="594" y="170"/>
                  <a:pt x="573" y="170"/>
                </a:cubicBezTo>
                <a:close/>
                <a:moveTo>
                  <a:pt x="410" y="354"/>
                </a:moveTo>
                <a:lnTo>
                  <a:pt x="410" y="354"/>
                </a:lnTo>
                <a:cubicBezTo>
                  <a:pt x="325" y="446"/>
                  <a:pt x="325" y="446"/>
                  <a:pt x="325" y="446"/>
                </a:cubicBezTo>
                <a:lnTo>
                  <a:pt x="325" y="446"/>
                </a:lnTo>
                <a:cubicBezTo>
                  <a:pt x="318" y="453"/>
                  <a:pt x="311" y="453"/>
                  <a:pt x="304" y="453"/>
                </a:cubicBezTo>
                <a:cubicBezTo>
                  <a:pt x="290" y="453"/>
                  <a:pt x="283" y="453"/>
                  <a:pt x="283" y="446"/>
                </a:cubicBezTo>
                <a:lnTo>
                  <a:pt x="283" y="446"/>
                </a:lnTo>
                <a:cubicBezTo>
                  <a:pt x="198" y="354"/>
                  <a:pt x="198" y="354"/>
                  <a:pt x="198" y="354"/>
                </a:cubicBezTo>
                <a:lnTo>
                  <a:pt x="198" y="354"/>
                </a:lnTo>
                <a:cubicBezTo>
                  <a:pt x="191" y="347"/>
                  <a:pt x="191" y="340"/>
                  <a:pt x="191" y="333"/>
                </a:cubicBezTo>
                <a:cubicBezTo>
                  <a:pt x="191" y="319"/>
                  <a:pt x="198" y="304"/>
                  <a:pt x="219" y="304"/>
                </a:cubicBezTo>
                <a:cubicBezTo>
                  <a:pt x="226" y="304"/>
                  <a:pt x="233" y="311"/>
                  <a:pt x="241" y="311"/>
                </a:cubicBezTo>
                <a:lnTo>
                  <a:pt x="241" y="311"/>
                </a:lnTo>
                <a:cubicBezTo>
                  <a:pt x="276" y="354"/>
                  <a:pt x="276" y="354"/>
                  <a:pt x="276" y="354"/>
                </a:cubicBezTo>
                <a:cubicBezTo>
                  <a:pt x="276" y="184"/>
                  <a:pt x="276" y="184"/>
                  <a:pt x="276" y="184"/>
                </a:cubicBezTo>
                <a:cubicBezTo>
                  <a:pt x="276" y="163"/>
                  <a:pt x="283" y="156"/>
                  <a:pt x="304" y="156"/>
                </a:cubicBezTo>
                <a:cubicBezTo>
                  <a:pt x="318" y="156"/>
                  <a:pt x="333" y="163"/>
                  <a:pt x="333" y="184"/>
                </a:cubicBezTo>
                <a:cubicBezTo>
                  <a:pt x="333" y="354"/>
                  <a:pt x="333" y="354"/>
                  <a:pt x="333" y="354"/>
                </a:cubicBezTo>
                <a:cubicBezTo>
                  <a:pt x="368" y="311"/>
                  <a:pt x="368" y="311"/>
                  <a:pt x="368" y="311"/>
                </a:cubicBezTo>
                <a:lnTo>
                  <a:pt x="368" y="311"/>
                </a:lnTo>
                <a:cubicBezTo>
                  <a:pt x="368" y="311"/>
                  <a:pt x="375" y="304"/>
                  <a:pt x="389" y="304"/>
                </a:cubicBezTo>
                <a:cubicBezTo>
                  <a:pt x="403" y="304"/>
                  <a:pt x="417" y="319"/>
                  <a:pt x="417" y="333"/>
                </a:cubicBezTo>
                <a:cubicBezTo>
                  <a:pt x="417" y="340"/>
                  <a:pt x="410" y="347"/>
                  <a:pt x="410" y="354"/>
                </a:cubicBezTo>
                <a:close/>
                <a:moveTo>
                  <a:pt x="347" y="57"/>
                </a:moveTo>
                <a:lnTo>
                  <a:pt x="347" y="57"/>
                </a:lnTo>
                <a:cubicBezTo>
                  <a:pt x="255" y="57"/>
                  <a:pt x="255" y="57"/>
                  <a:pt x="255" y="57"/>
                </a:cubicBezTo>
                <a:cubicBezTo>
                  <a:pt x="241" y="57"/>
                  <a:pt x="226" y="50"/>
                  <a:pt x="226" y="29"/>
                </a:cubicBezTo>
                <a:cubicBezTo>
                  <a:pt x="226" y="15"/>
                  <a:pt x="241" y="0"/>
                  <a:pt x="255" y="0"/>
                </a:cubicBezTo>
                <a:cubicBezTo>
                  <a:pt x="347" y="0"/>
                  <a:pt x="347" y="0"/>
                  <a:pt x="347" y="0"/>
                </a:cubicBezTo>
                <a:cubicBezTo>
                  <a:pt x="368" y="0"/>
                  <a:pt x="375" y="15"/>
                  <a:pt x="375" y="29"/>
                </a:cubicBezTo>
                <a:cubicBezTo>
                  <a:pt x="375" y="50"/>
                  <a:pt x="368" y="57"/>
                  <a:pt x="347" y="57"/>
                </a:cubicBezTo>
                <a:close/>
                <a:moveTo>
                  <a:pt x="142" y="608"/>
                </a:moveTo>
                <a:lnTo>
                  <a:pt x="142" y="608"/>
                </a:lnTo>
                <a:cubicBezTo>
                  <a:pt x="29" y="608"/>
                  <a:pt x="29" y="608"/>
                  <a:pt x="29" y="608"/>
                </a:cubicBezTo>
                <a:cubicBezTo>
                  <a:pt x="15" y="608"/>
                  <a:pt x="0" y="594"/>
                  <a:pt x="0" y="580"/>
                </a:cubicBezTo>
                <a:cubicBezTo>
                  <a:pt x="0" y="467"/>
                  <a:pt x="0" y="467"/>
                  <a:pt x="0" y="467"/>
                </a:cubicBezTo>
                <a:lnTo>
                  <a:pt x="0" y="467"/>
                </a:lnTo>
                <a:cubicBezTo>
                  <a:pt x="0" y="446"/>
                  <a:pt x="15" y="439"/>
                  <a:pt x="29" y="439"/>
                </a:cubicBezTo>
                <a:cubicBezTo>
                  <a:pt x="43" y="439"/>
                  <a:pt x="57" y="446"/>
                  <a:pt x="57" y="467"/>
                </a:cubicBezTo>
                <a:cubicBezTo>
                  <a:pt x="57" y="552"/>
                  <a:pt x="57" y="552"/>
                  <a:pt x="57" y="552"/>
                </a:cubicBezTo>
                <a:cubicBezTo>
                  <a:pt x="142" y="552"/>
                  <a:pt x="142" y="552"/>
                  <a:pt x="142" y="552"/>
                </a:cubicBezTo>
                <a:cubicBezTo>
                  <a:pt x="156" y="552"/>
                  <a:pt x="170" y="559"/>
                  <a:pt x="170" y="580"/>
                </a:cubicBezTo>
                <a:cubicBezTo>
                  <a:pt x="170" y="594"/>
                  <a:pt x="156" y="608"/>
                  <a:pt x="142" y="608"/>
                </a:cubicBezTo>
                <a:close/>
                <a:moveTo>
                  <a:pt x="57" y="255"/>
                </a:moveTo>
                <a:lnTo>
                  <a:pt x="57" y="255"/>
                </a:lnTo>
                <a:cubicBezTo>
                  <a:pt x="57" y="354"/>
                  <a:pt x="57" y="354"/>
                  <a:pt x="57" y="354"/>
                </a:cubicBezTo>
                <a:cubicBezTo>
                  <a:pt x="57" y="368"/>
                  <a:pt x="43" y="382"/>
                  <a:pt x="29" y="382"/>
                </a:cubicBezTo>
                <a:cubicBezTo>
                  <a:pt x="15" y="382"/>
                  <a:pt x="0" y="368"/>
                  <a:pt x="0" y="354"/>
                </a:cubicBezTo>
                <a:cubicBezTo>
                  <a:pt x="0" y="255"/>
                  <a:pt x="0" y="255"/>
                  <a:pt x="0" y="255"/>
                </a:cubicBezTo>
                <a:cubicBezTo>
                  <a:pt x="0" y="241"/>
                  <a:pt x="15" y="227"/>
                  <a:pt x="29" y="227"/>
                </a:cubicBezTo>
                <a:cubicBezTo>
                  <a:pt x="43" y="227"/>
                  <a:pt x="57" y="241"/>
                  <a:pt x="57" y="255"/>
                </a:cubicBezTo>
                <a:close/>
                <a:moveTo>
                  <a:pt x="142" y="57"/>
                </a:moveTo>
                <a:lnTo>
                  <a:pt x="142" y="57"/>
                </a:lnTo>
                <a:lnTo>
                  <a:pt x="142" y="57"/>
                </a:lnTo>
                <a:cubicBezTo>
                  <a:pt x="57" y="57"/>
                  <a:pt x="57" y="57"/>
                  <a:pt x="57" y="57"/>
                </a:cubicBezTo>
                <a:cubicBezTo>
                  <a:pt x="57" y="142"/>
                  <a:pt x="57" y="142"/>
                  <a:pt x="57" y="142"/>
                </a:cubicBezTo>
                <a:cubicBezTo>
                  <a:pt x="57" y="163"/>
                  <a:pt x="43" y="170"/>
                  <a:pt x="29" y="170"/>
                </a:cubicBezTo>
                <a:cubicBezTo>
                  <a:pt x="15" y="170"/>
                  <a:pt x="0" y="163"/>
                  <a:pt x="0" y="142"/>
                </a:cubicBezTo>
                <a:lnTo>
                  <a:pt x="0" y="142"/>
                </a:lnTo>
                <a:cubicBezTo>
                  <a:pt x="0" y="29"/>
                  <a:pt x="0" y="29"/>
                  <a:pt x="0" y="29"/>
                </a:cubicBezTo>
                <a:cubicBezTo>
                  <a:pt x="0" y="15"/>
                  <a:pt x="15" y="0"/>
                  <a:pt x="29" y="0"/>
                </a:cubicBezTo>
                <a:cubicBezTo>
                  <a:pt x="142" y="0"/>
                  <a:pt x="142" y="0"/>
                  <a:pt x="142" y="0"/>
                </a:cubicBezTo>
                <a:lnTo>
                  <a:pt x="142" y="0"/>
                </a:lnTo>
                <a:cubicBezTo>
                  <a:pt x="156" y="0"/>
                  <a:pt x="170" y="15"/>
                  <a:pt x="170" y="29"/>
                </a:cubicBezTo>
                <a:cubicBezTo>
                  <a:pt x="170" y="50"/>
                  <a:pt x="156" y="57"/>
                  <a:pt x="142" y="57"/>
                </a:cubicBezTo>
                <a:close/>
                <a:moveTo>
                  <a:pt x="255" y="552"/>
                </a:moveTo>
                <a:lnTo>
                  <a:pt x="255" y="552"/>
                </a:lnTo>
                <a:cubicBezTo>
                  <a:pt x="347" y="552"/>
                  <a:pt x="347" y="552"/>
                  <a:pt x="347" y="552"/>
                </a:cubicBezTo>
                <a:cubicBezTo>
                  <a:pt x="368" y="552"/>
                  <a:pt x="375" y="559"/>
                  <a:pt x="375" y="580"/>
                </a:cubicBezTo>
                <a:cubicBezTo>
                  <a:pt x="375" y="594"/>
                  <a:pt x="368" y="608"/>
                  <a:pt x="347" y="608"/>
                </a:cubicBezTo>
                <a:cubicBezTo>
                  <a:pt x="255" y="608"/>
                  <a:pt x="255" y="608"/>
                  <a:pt x="255" y="608"/>
                </a:cubicBezTo>
                <a:cubicBezTo>
                  <a:pt x="241" y="608"/>
                  <a:pt x="226" y="594"/>
                  <a:pt x="226" y="580"/>
                </a:cubicBezTo>
                <a:cubicBezTo>
                  <a:pt x="226" y="559"/>
                  <a:pt x="241" y="552"/>
                  <a:pt x="255" y="552"/>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6" name="Freeform 49"/>
          <p:cNvSpPr>
            <a:spLocks noChangeArrowheads="1"/>
          </p:cNvSpPr>
          <p:nvPr userDrawn="1"/>
        </p:nvSpPr>
        <p:spPr bwMode="auto">
          <a:xfrm>
            <a:off x="2830424" y="4250455"/>
            <a:ext cx="579814" cy="579968"/>
          </a:xfrm>
          <a:custGeom>
            <a:avLst/>
            <a:gdLst>
              <a:gd name="T0" fmla="*/ 601 w 602"/>
              <a:gd name="T1" fmla="*/ 304 h 602"/>
              <a:gd name="T2" fmla="*/ 601 w 602"/>
              <a:gd name="T3" fmla="*/ 304 h 602"/>
              <a:gd name="T4" fmla="*/ 601 w 602"/>
              <a:gd name="T5" fmla="*/ 573 h 602"/>
              <a:gd name="T6" fmla="*/ 573 w 602"/>
              <a:gd name="T7" fmla="*/ 601 h 602"/>
              <a:gd name="T8" fmla="*/ 297 w 602"/>
              <a:gd name="T9" fmla="*/ 601 h 602"/>
              <a:gd name="T10" fmla="*/ 297 w 602"/>
              <a:gd name="T11" fmla="*/ 601 h 602"/>
              <a:gd name="T12" fmla="*/ 0 w 602"/>
              <a:gd name="T13" fmla="*/ 304 h 602"/>
              <a:gd name="T14" fmla="*/ 297 w 602"/>
              <a:gd name="T15" fmla="*/ 0 h 602"/>
              <a:gd name="T16" fmla="*/ 601 w 602"/>
              <a:gd name="T17" fmla="*/ 304 h 602"/>
              <a:gd name="T18" fmla="*/ 297 w 602"/>
              <a:gd name="T19" fmla="*/ 57 h 602"/>
              <a:gd name="T20" fmla="*/ 297 w 602"/>
              <a:gd name="T21" fmla="*/ 57 h 602"/>
              <a:gd name="T22" fmla="*/ 57 w 602"/>
              <a:gd name="T23" fmla="*/ 304 h 602"/>
              <a:gd name="T24" fmla="*/ 297 w 602"/>
              <a:gd name="T25" fmla="*/ 544 h 602"/>
              <a:gd name="T26" fmla="*/ 297 w 602"/>
              <a:gd name="T27" fmla="*/ 544 h 602"/>
              <a:gd name="T28" fmla="*/ 297 w 602"/>
              <a:gd name="T29" fmla="*/ 544 h 602"/>
              <a:gd name="T30" fmla="*/ 544 w 602"/>
              <a:gd name="T31" fmla="*/ 304 h 602"/>
              <a:gd name="T32" fmla="*/ 544 w 602"/>
              <a:gd name="T33" fmla="*/ 304 h 602"/>
              <a:gd name="T34" fmla="*/ 544 w 602"/>
              <a:gd name="T35" fmla="*/ 304 h 602"/>
              <a:gd name="T36" fmla="*/ 297 w 602"/>
              <a:gd name="T37" fmla="*/ 57 h 602"/>
              <a:gd name="T38" fmla="*/ 424 w 602"/>
              <a:gd name="T39" fmla="*/ 333 h 602"/>
              <a:gd name="T40" fmla="*/ 424 w 602"/>
              <a:gd name="T41" fmla="*/ 333 h 602"/>
              <a:gd name="T42" fmla="*/ 403 w 602"/>
              <a:gd name="T43" fmla="*/ 333 h 602"/>
              <a:gd name="T44" fmla="*/ 403 w 602"/>
              <a:gd name="T45" fmla="*/ 333 h 602"/>
              <a:gd name="T46" fmla="*/ 226 w 602"/>
              <a:gd name="T47" fmla="*/ 333 h 602"/>
              <a:gd name="T48" fmla="*/ 226 w 602"/>
              <a:gd name="T49" fmla="*/ 333 h 602"/>
              <a:gd name="T50" fmla="*/ 177 w 602"/>
              <a:gd name="T51" fmla="*/ 333 h 602"/>
              <a:gd name="T52" fmla="*/ 148 w 602"/>
              <a:gd name="T53" fmla="*/ 304 h 602"/>
              <a:gd name="T54" fmla="*/ 177 w 602"/>
              <a:gd name="T55" fmla="*/ 276 h 602"/>
              <a:gd name="T56" fmla="*/ 269 w 602"/>
              <a:gd name="T57" fmla="*/ 276 h 602"/>
              <a:gd name="T58" fmla="*/ 269 w 602"/>
              <a:gd name="T59" fmla="*/ 276 h 602"/>
              <a:gd name="T60" fmla="*/ 325 w 602"/>
              <a:gd name="T61" fmla="*/ 276 h 602"/>
              <a:gd name="T62" fmla="*/ 325 w 602"/>
              <a:gd name="T63" fmla="*/ 276 h 602"/>
              <a:gd name="T64" fmla="*/ 424 w 602"/>
              <a:gd name="T65" fmla="*/ 276 h 602"/>
              <a:gd name="T66" fmla="*/ 452 w 602"/>
              <a:gd name="T67" fmla="*/ 304 h 602"/>
              <a:gd name="T68" fmla="*/ 424 w 602"/>
              <a:gd name="T69" fmla="*/ 33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602">
                <a:moveTo>
                  <a:pt x="601" y="304"/>
                </a:moveTo>
                <a:lnTo>
                  <a:pt x="601" y="304"/>
                </a:lnTo>
                <a:cubicBezTo>
                  <a:pt x="601" y="573"/>
                  <a:pt x="601" y="573"/>
                  <a:pt x="601" y="573"/>
                </a:cubicBezTo>
                <a:cubicBezTo>
                  <a:pt x="601" y="594"/>
                  <a:pt x="587" y="601"/>
                  <a:pt x="573" y="601"/>
                </a:cubicBezTo>
                <a:cubicBezTo>
                  <a:pt x="297" y="601"/>
                  <a:pt x="297" y="601"/>
                  <a:pt x="297" y="601"/>
                </a:cubicBezTo>
                <a:lnTo>
                  <a:pt x="297" y="601"/>
                </a:lnTo>
                <a:cubicBezTo>
                  <a:pt x="134" y="601"/>
                  <a:pt x="0" y="467"/>
                  <a:pt x="0" y="304"/>
                </a:cubicBezTo>
                <a:cubicBezTo>
                  <a:pt x="0" y="135"/>
                  <a:pt x="134" y="0"/>
                  <a:pt x="297" y="0"/>
                </a:cubicBezTo>
                <a:cubicBezTo>
                  <a:pt x="466" y="0"/>
                  <a:pt x="601" y="135"/>
                  <a:pt x="601" y="304"/>
                </a:cubicBezTo>
                <a:close/>
                <a:moveTo>
                  <a:pt x="297" y="57"/>
                </a:moveTo>
                <a:lnTo>
                  <a:pt x="297" y="57"/>
                </a:lnTo>
                <a:cubicBezTo>
                  <a:pt x="163" y="57"/>
                  <a:pt x="57" y="170"/>
                  <a:pt x="57" y="304"/>
                </a:cubicBezTo>
                <a:cubicBezTo>
                  <a:pt x="57" y="439"/>
                  <a:pt x="163" y="544"/>
                  <a:pt x="297" y="544"/>
                </a:cubicBezTo>
                <a:lnTo>
                  <a:pt x="297" y="544"/>
                </a:lnTo>
                <a:lnTo>
                  <a:pt x="297" y="544"/>
                </a:lnTo>
                <a:cubicBezTo>
                  <a:pt x="431" y="544"/>
                  <a:pt x="544" y="439"/>
                  <a:pt x="544" y="304"/>
                </a:cubicBezTo>
                <a:lnTo>
                  <a:pt x="544" y="304"/>
                </a:lnTo>
                <a:lnTo>
                  <a:pt x="544" y="304"/>
                </a:lnTo>
                <a:cubicBezTo>
                  <a:pt x="544" y="170"/>
                  <a:pt x="431" y="57"/>
                  <a:pt x="297" y="57"/>
                </a:cubicBezTo>
                <a:close/>
                <a:moveTo>
                  <a:pt x="424" y="333"/>
                </a:moveTo>
                <a:lnTo>
                  <a:pt x="424" y="333"/>
                </a:lnTo>
                <a:cubicBezTo>
                  <a:pt x="403" y="333"/>
                  <a:pt x="403" y="333"/>
                  <a:pt x="403" y="333"/>
                </a:cubicBezTo>
                <a:lnTo>
                  <a:pt x="403" y="333"/>
                </a:lnTo>
                <a:cubicBezTo>
                  <a:pt x="226" y="333"/>
                  <a:pt x="226" y="333"/>
                  <a:pt x="226" y="333"/>
                </a:cubicBezTo>
                <a:lnTo>
                  <a:pt x="226" y="333"/>
                </a:lnTo>
                <a:cubicBezTo>
                  <a:pt x="177" y="333"/>
                  <a:pt x="177" y="333"/>
                  <a:pt x="177" y="333"/>
                </a:cubicBezTo>
                <a:cubicBezTo>
                  <a:pt x="163" y="333"/>
                  <a:pt x="148" y="318"/>
                  <a:pt x="148" y="304"/>
                </a:cubicBezTo>
                <a:cubicBezTo>
                  <a:pt x="148" y="283"/>
                  <a:pt x="163" y="276"/>
                  <a:pt x="177" y="276"/>
                </a:cubicBezTo>
                <a:cubicBezTo>
                  <a:pt x="269" y="276"/>
                  <a:pt x="269" y="276"/>
                  <a:pt x="269" y="276"/>
                </a:cubicBezTo>
                <a:lnTo>
                  <a:pt x="269" y="276"/>
                </a:lnTo>
                <a:cubicBezTo>
                  <a:pt x="325" y="276"/>
                  <a:pt x="325" y="276"/>
                  <a:pt x="325" y="276"/>
                </a:cubicBezTo>
                <a:lnTo>
                  <a:pt x="325" y="276"/>
                </a:lnTo>
                <a:cubicBezTo>
                  <a:pt x="424" y="276"/>
                  <a:pt x="424" y="276"/>
                  <a:pt x="424" y="276"/>
                </a:cubicBezTo>
                <a:cubicBezTo>
                  <a:pt x="438" y="276"/>
                  <a:pt x="452" y="283"/>
                  <a:pt x="452" y="304"/>
                </a:cubicBezTo>
                <a:cubicBezTo>
                  <a:pt x="452" y="318"/>
                  <a:pt x="438" y="333"/>
                  <a:pt x="424" y="33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7" name="Freeform 50"/>
          <p:cNvSpPr>
            <a:spLocks noChangeArrowheads="1"/>
          </p:cNvSpPr>
          <p:nvPr userDrawn="1"/>
        </p:nvSpPr>
        <p:spPr bwMode="auto">
          <a:xfrm>
            <a:off x="8055908" y="2341251"/>
            <a:ext cx="584048" cy="579968"/>
          </a:xfrm>
          <a:custGeom>
            <a:avLst/>
            <a:gdLst>
              <a:gd name="T0" fmla="*/ 608 w 609"/>
              <a:gd name="T1" fmla="*/ 304 h 602"/>
              <a:gd name="T2" fmla="*/ 608 w 609"/>
              <a:gd name="T3" fmla="*/ 304 h 602"/>
              <a:gd name="T4" fmla="*/ 608 w 609"/>
              <a:gd name="T5" fmla="*/ 573 h 602"/>
              <a:gd name="T6" fmla="*/ 579 w 609"/>
              <a:gd name="T7" fmla="*/ 601 h 602"/>
              <a:gd name="T8" fmla="*/ 304 w 609"/>
              <a:gd name="T9" fmla="*/ 601 h 602"/>
              <a:gd name="T10" fmla="*/ 304 w 609"/>
              <a:gd name="T11" fmla="*/ 601 h 602"/>
              <a:gd name="T12" fmla="*/ 0 w 609"/>
              <a:gd name="T13" fmla="*/ 304 h 602"/>
              <a:gd name="T14" fmla="*/ 304 w 609"/>
              <a:gd name="T15" fmla="*/ 0 h 602"/>
              <a:gd name="T16" fmla="*/ 608 w 609"/>
              <a:gd name="T17" fmla="*/ 304 h 602"/>
              <a:gd name="T18" fmla="*/ 304 w 609"/>
              <a:gd name="T19" fmla="*/ 57 h 602"/>
              <a:gd name="T20" fmla="*/ 304 w 609"/>
              <a:gd name="T21" fmla="*/ 57 h 602"/>
              <a:gd name="T22" fmla="*/ 56 w 609"/>
              <a:gd name="T23" fmla="*/ 304 h 602"/>
              <a:gd name="T24" fmla="*/ 304 w 609"/>
              <a:gd name="T25" fmla="*/ 544 h 602"/>
              <a:gd name="T26" fmla="*/ 304 w 609"/>
              <a:gd name="T27" fmla="*/ 544 h 602"/>
              <a:gd name="T28" fmla="*/ 304 w 609"/>
              <a:gd name="T29" fmla="*/ 544 h 602"/>
              <a:gd name="T30" fmla="*/ 551 w 609"/>
              <a:gd name="T31" fmla="*/ 304 h 602"/>
              <a:gd name="T32" fmla="*/ 551 w 609"/>
              <a:gd name="T33" fmla="*/ 304 h 602"/>
              <a:gd name="T34" fmla="*/ 551 w 609"/>
              <a:gd name="T35" fmla="*/ 304 h 602"/>
              <a:gd name="T36" fmla="*/ 304 w 609"/>
              <a:gd name="T37" fmla="*/ 57 h 602"/>
              <a:gd name="T38" fmla="*/ 424 w 609"/>
              <a:gd name="T39" fmla="*/ 333 h 602"/>
              <a:gd name="T40" fmla="*/ 424 w 609"/>
              <a:gd name="T41" fmla="*/ 333 h 602"/>
              <a:gd name="T42" fmla="*/ 332 w 609"/>
              <a:gd name="T43" fmla="*/ 333 h 602"/>
              <a:gd name="T44" fmla="*/ 332 w 609"/>
              <a:gd name="T45" fmla="*/ 424 h 602"/>
              <a:gd name="T46" fmla="*/ 304 w 609"/>
              <a:gd name="T47" fmla="*/ 453 h 602"/>
              <a:gd name="T48" fmla="*/ 276 w 609"/>
              <a:gd name="T49" fmla="*/ 424 h 602"/>
              <a:gd name="T50" fmla="*/ 276 w 609"/>
              <a:gd name="T51" fmla="*/ 333 h 602"/>
              <a:gd name="T52" fmla="*/ 184 w 609"/>
              <a:gd name="T53" fmla="*/ 333 h 602"/>
              <a:gd name="T54" fmla="*/ 155 w 609"/>
              <a:gd name="T55" fmla="*/ 304 h 602"/>
              <a:gd name="T56" fmla="*/ 184 w 609"/>
              <a:gd name="T57" fmla="*/ 276 h 602"/>
              <a:gd name="T58" fmla="*/ 276 w 609"/>
              <a:gd name="T59" fmla="*/ 276 h 602"/>
              <a:gd name="T60" fmla="*/ 276 w 609"/>
              <a:gd name="T61" fmla="*/ 177 h 602"/>
              <a:gd name="T62" fmla="*/ 304 w 609"/>
              <a:gd name="T63" fmla="*/ 149 h 602"/>
              <a:gd name="T64" fmla="*/ 332 w 609"/>
              <a:gd name="T65" fmla="*/ 177 h 602"/>
              <a:gd name="T66" fmla="*/ 332 w 609"/>
              <a:gd name="T67" fmla="*/ 276 h 602"/>
              <a:gd name="T68" fmla="*/ 424 w 609"/>
              <a:gd name="T69" fmla="*/ 276 h 602"/>
              <a:gd name="T70" fmla="*/ 452 w 609"/>
              <a:gd name="T71" fmla="*/ 304 h 602"/>
              <a:gd name="T72" fmla="*/ 424 w 609"/>
              <a:gd name="T73" fmla="*/ 33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9" h="602">
                <a:moveTo>
                  <a:pt x="608" y="304"/>
                </a:moveTo>
                <a:lnTo>
                  <a:pt x="608" y="304"/>
                </a:lnTo>
                <a:cubicBezTo>
                  <a:pt x="608" y="573"/>
                  <a:pt x="608" y="573"/>
                  <a:pt x="608" y="573"/>
                </a:cubicBezTo>
                <a:cubicBezTo>
                  <a:pt x="608" y="594"/>
                  <a:pt x="594" y="601"/>
                  <a:pt x="579" y="601"/>
                </a:cubicBezTo>
                <a:cubicBezTo>
                  <a:pt x="304" y="601"/>
                  <a:pt x="304" y="601"/>
                  <a:pt x="304" y="601"/>
                </a:cubicBezTo>
                <a:lnTo>
                  <a:pt x="304" y="601"/>
                </a:lnTo>
                <a:cubicBezTo>
                  <a:pt x="134" y="601"/>
                  <a:pt x="0" y="467"/>
                  <a:pt x="0" y="304"/>
                </a:cubicBezTo>
                <a:cubicBezTo>
                  <a:pt x="0" y="135"/>
                  <a:pt x="134" y="0"/>
                  <a:pt x="304" y="0"/>
                </a:cubicBezTo>
                <a:cubicBezTo>
                  <a:pt x="473" y="0"/>
                  <a:pt x="608" y="135"/>
                  <a:pt x="608" y="304"/>
                </a:cubicBezTo>
                <a:close/>
                <a:moveTo>
                  <a:pt x="304" y="57"/>
                </a:moveTo>
                <a:lnTo>
                  <a:pt x="304" y="57"/>
                </a:lnTo>
                <a:cubicBezTo>
                  <a:pt x="169" y="57"/>
                  <a:pt x="56" y="170"/>
                  <a:pt x="56" y="304"/>
                </a:cubicBezTo>
                <a:cubicBezTo>
                  <a:pt x="56" y="439"/>
                  <a:pt x="169" y="544"/>
                  <a:pt x="304" y="544"/>
                </a:cubicBezTo>
                <a:lnTo>
                  <a:pt x="304" y="544"/>
                </a:lnTo>
                <a:lnTo>
                  <a:pt x="304" y="544"/>
                </a:lnTo>
                <a:cubicBezTo>
                  <a:pt x="438" y="544"/>
                  <a:pt x="551" y="439"/>
                  <a:pt x="551" y="304"/>
                </a:cubicBezTo>
                <a:lnTo>
                  <a:pt x="551" y="304"/>
                </a:lnTo>
                <a:lnTo>
                  <a:pt x="551" y="304"/>
                </a:lnTo>
                <a:cubicBezTo>
                  <a:pt x="551" y="170"/>
                  <a:pt x="438" y="57"/>
                  <a:pt x="304" y="57"/>
                </a:cubicBezTo>
                <a:close/>
                <a:moveTo>
                  <a:pt x="424" y="333"/>
                </a:moveTo>
                <a:lnTo>
                  <a:pt x="424" y="333"/>
                </a:lnTo>
                <a:cubicBezTo>
                  <a:pt x="332" y="333"/>
                  <a:pt x="332" y="333"/>
                  <a:pt x="332" y="333"/>
                </a:cubicBezTo>
                <a:cubicBezTo>
                  <a:pt x="332" y="424"/>
                  <a:pt x="332" y="424"/>
                  <a:pt x="332" y="424"/>
                </a:cubicBezTo>
                <a:cubicBezTo>
                  <a:pt x="332" y="439"/>
                  <a:pt x="318" y="453"/>
                  <a:pt x="304" y="453"/>
                </a:cubicBezTo>
                <a:cubicBezTo>
                  <a:pt x="290" y="453"/>
                  <a:pt x="276" y="439"/>
                  <a:pt x="276" y="424"/>
                </a:cubicBezTo>
                <a:cubicBezTo>
                  <a:pt x="276" y="333"/>
                  <a:pt x="276" y="333"/>
                  <a:pt x="276" y="333"/>
                </a:cubicBezTo>
                <a:cubicBezTo>
                  <a:pt x="184" y="333"/>
                  <a:pt x="184" y="333"/>
                  <a:pt x="184" y="333"/>
                </a:cubicBezTo>
                <a:cubicBezTo>
                  <a:pt x="162" y="333"/>
                  <a:pt x="155" y="318"/>
                  <a:pt x="155" y="304"/>
                </a:cubicBezTo>
                <a:cubicBezTo>
                  <a:pt x="155" y="283"/>
                  <a:pt x="162" y="276"/>
                  <a:pt x="184" y="276"/>
                </a:cubicBezTo>
                <a:cubicBezTo>
                  <a:pt x="276" y="276"/>
                  <a:pt x="276" y="276"/>
                  <a:pt x="276" y="276"/>
                </a:cubicBezTo>
                <a:cubicBezTo>
                  <a:pt x="276" y="177"/>
                  <a:pt x="276" y="177"/>
                  <a:pt x="276" y="177"/>
                </a:cubicBezTo>
                <a:cubicBezTo>
                  <a:pt x="276" y="163"/>
                  <a:pt x="290" y="149"/>
                  <a:pt x="304" y="149"/>
                </a:cubicBezTo>
                <a:cubicBezTo>
                  <a:pt x="318" y="149"/>
                  <a:pt x="332" y="163"/>
                  <a:pt x="332" y="177"/>
                </a:cubicBezTo>
                <a:cubicBezTo>
                  <a:pt x="332" y="276"/>
                  <a:pt x="332" y="276"/>
                  <a:pt x="332" y="276"/>
                </a:cubicBezTo>
                <a:cubicBezTo>
                  <a:pt x="424" y="276"/>
                  <a:pt x="424" y="276"/>
                  <a:pt x="424" y="276"/>
                </a:cubicBezTo>
                <a:cubicBezTo>
                  <a:pt x="445" y="276"/>
                  <a:pt x="452" y="283"/>
                  <a:pt x="452" y="304"/>
                </a:cubicBezTo>
                <a:cubicBezTo>
                  <a:pt x="452" y="318"/>
                  <a:pt x="445" y="333"/>
                  <a:pt x="424" y="33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8" name="Freeform 51"/>
          <p:cNvSpPr>
            <a:spLocks noChangeArrowheads="1"/>
          </p:cNvSpPr>
          <p:nvPr userDrawn="1"/>
        </p:nvSpPr>
        <p:spPr bwMode="auto">
          <a:xfrm>
            <a:off x="7048635" y="2400518"/>
            <a:ext cx="579817" cy="452968"/>
          </a:xfrm>
          <a:custGeom>
            <a:avLst/>
            <a:gdLst>
              <a:gd name="T0" fmla="*/ 572 w 602"/>
              <a:gd name="T1" fmla="*/ 269 h 474"/>
              <a:gd name="T2" fmla="*/ 572 w 602"/>
              <a:gd name="T3" fmla="*/ 269 h 474"/>
              <a:gd name="T4" fmla="*/ 403 w 602"/>
              <a:gd name="T5" fmla="*/ 269 h 474"/>
              <a:gd name="T6" fmla="*/ 374 w 602"/>
              <a:gd name="T7" fmla="*/ 240 h 474"/>
              <a:gd name="T8" fmla="*/ 403 w 602"/>
              <a:gd name="T9" fmla="*/ 212 h 474"/>
              <a:gd name="T10" fmla="*/ 572 w 602"/>
              <a:gd name="T11" fmla="*/ 212 h 474"/>
              <a:gd name="T12" fmla="*/ 601 w 602"/>
              <a:gd name="T13" fmla="*/ 240 h 474"/>
              <a:gd name="T14" fmla="*/ 572 w 602"/>
              <a:gd name="T15" fmla="*/ 269 h 474"/>
              <a:gd name="T16" fmla="*/ 374 w 602"/>
              <a:gd name="T17" fmla="*/ 445 h 474"/>
              <a:gd name="T18" fmla="*/ 374 w 602"/>
              <a:gd name="T19" fmla="*/ 445 h 474"/>
              <a:gd name="T20" fmla="*/ 346 w 602"/>
              <a:gd name="T21" fmla="*/ 473 h 474"/>
              <a:gd name="T22" fmla="*/ 325 w 602"/>
              <a:gd name="T23" fmla="*/ 452 h 474"/>
              <a:gd name="T24" fmla="*/ 325 w 602"/>
              <a:gd name="T25" fmla="*/ 452 h 474"/>
              <a:gd name="T26" fmla="*/ 283 w 602"/>
              <a:gd name="T27" fmla="*/ 360 h 474"/>
              <a:gd name="T28" fmla="*/ 92 w 602"/>
              <a:gd name="T29" fmla="*/ 360 h 474"/>
              <a:gd name="T30" fmla="*/ 56 w 602"/>
              <a:gd name="T31" fmla="*/ 452 h 474"/>
              <a:gd name="T32" fmla="*/ 56 w 602"/>
              <a:gd name="T33" fmla="*/ 452 h 474"/>
              <a:gd name="T34" fmla="*/ 28 w 602"/>
              <a:gd name="T35" fmla="*/ 473 h 474"/>
              <a:gd name="T36" fmla="*/ 0 w 602"/>
              <a:gd name="T37" fmla="*/ 445 h 474"/>
              <a:gd name="T38" fmla="*/ 0 w 602"/>
              <a:gd name="T39" fmla="*/ 438 h 474"/>
              <a:gd name="T40" fmla="*/ 0 w 602"/>
              <a:gd name="T41" fmla="*/ 438 h 474"/>
              <a:gd name="T42" fmla="*/ 162 w 602"/>
              <a:gd name="T43" fmla="*/ 21 h 474"/>
              <a:gd name="T44" fmla="*/ 162 w 602"/>
              <a:gd name="T45" fmla="*/ 21 h 474"/>
              <a:gd name="T46" fmla="*/ 191 w 602"/>
              <a:gd name="T47" fmla="*/ 0 h 474"/>
              <a:gd name="T48" fmla="*/ 212 w 602"/>
              <a:gd name="T49" fmla="*/ 21 h 474"/>
              <a:gd name="T50" fmla="*/ 212 w 602"/>
              <a:gd name="T51" fmla="*/ 21 h 474"/>
              <a:gd name="T52" fmla="*/ 374 w 602"/>
              <a:gd name="T53" fmla="*/ 438 h 474"/>
              <a:gd name="T54" fmla="*/ 374 w 602"/>
              <a:gd name="T55" fmla="*/ 438 h 474"/>
              <a:gd name="T56" fmla="*/ 374 w 602"/>
              <a:gd name="T57" fmla="*/ 445 h 474"/>
              <a:gd name="T58" fmla="*/ 191 w 602"/>
              <a:gd name="T59" fmla="*/ 106 h 474"/>
              <a:gd name="T60" fmla="*/ 191 w 602"/>
              <a:gd name="T61" fmla="*/ 106 h 474"/>
              <a:gd name="T62" fmla="*/ 113 w 602"/>
              <a:gd name="T63" fmla="*/ 304 h 474"/>
              <a:gd name="T64" fmla="*/ 261 w 602"/>
              <a:gd name="T65" fmla="*/ 304 h 474"/>
              <a:gd name="T66" fmla="*/ 191 w 602"/>
              <a:gd name="T67" fmla="*/ 10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474">
                <a:moveTo>
                  <a:pt x="572" y="269"/>
                </a:moveTo>
                <a:lnTo>
                  <a:pt x="572" y="269"/>
                </a:lnTo>
                <a:cubicBezTo>
                  <a:pt x="403" y="269"/>
                  <a:pt x="403" y="269"/>
                  <a:pt x="403" y="269"/>
                </a:cubicBezTo>
                <a:cubicBezTo>
                  <a:pt x="389" y="269"/>
                  <a:pt x="374" y="254"/>
                  <a:pt x="374" y="240"/>
                </a:cubicBezTo>
                <a:cubicBezTo>
                  <a:pt x="374" y="219"/>
                  <a:pt x="389" y="212"/>
                  <a:pt x="403" y="212"/>
                </a:cubicBezTo>
                <a:cubicBezTo>
                  <a:pt x="572" y="212"/>
                  <a:pt x="572" y="212"/>
                  <a:pt x="572" y="212"/>
                </a:cubicBezTo>
                <a:cubicBezTo>
                  <a:pt x="594" y="212"/>
                  <a:pt x="601" y="219"/>
                  <a:pt x="601" y="240"/>
                </a:cubicBezTo>
                <a:cubicBezTo>
                  <a:pt x="601" y="254"/>
                  <a:pt x="594" y="269"/>
                  <a:pt x="572" y="269"/>
                </a:cubicBezTo>
                <a:close/>
                <a:moveTo>
                  <a:pt x="374" y="445"/>
                </a:moveTo>
                <a:lnTo>
                  <a:pt x="374" y="445"/>
                </a:lnTo>
                <a:cubicBezTo>
                  <a:pt x="374" y="459"/>
                  <a:pt x="367" y="473"/>
                  <a:pt x="346" y="473"/>
                </a:cubicBezTo>
                <a:cubicBezTo>
                  <a:pt x="339" y="473"/>
                  <a:pt x="325" y="466"/>
                  <a:pt x="325" y="452"/>
                </a:cubicBezTo>
                <a:lnTo>
                  <a:pt x="325" y="452"/>
                </a:lnTo>
                <a:cubicBezTo>
                  <a:pt x="283" y="360"/>
                  <a:pt x="283" y="360"/>
                  <a:pt x="283" y="360"/>
                </a:cubicBezTo>
                <a:cubicBezTo>
                  <a:pt x="92" y="360"/>
                  <a:pt x="92" y="360"/>
                  <a:pt x="92" y="360"/>
                </a:cubicBezTo>
                <a:cubicBezTo>
                  <a:pt x="56" y="452"/>
                  <a:pt x="56" y="452"/>
                  <a:pt x="56" y="452"/>
                </a:cubicBezTo>
                <a:lnTo>
                  <a:pt x="56" y="452"/>
                </a:lnTo>
                <a:cubicBezTo>
                  <a:pt x="49" y="466"/>
                  <a:pt x="42" y="473"/>
                  <a:pt x="28" y="473"/>
                </a:cubicBezTo>
                <a:cubicBezTo>
                  <a:pt x="14" y="473"/>
                  <a:pt x="0" y="459"/>
                  <a:pt x="0" y="445"/>
                </a:cubicBezTo>
                <a:cubicBezTo>
                  <a:pt x="0" y="438"/>
                  <a:pt x="0" y="438"/>
                  <a:pt x="0" y="438"/>
                </a:cubicBezTo>
                <a:lnTo>
                  <a:pt x="0" y="438"/>
                </a:lnTo>
                <a:cubicBezTo>
                  <a:pt x="162" y="21"/>
                  <a:pt x="162" y="21"/>
                  <a:pt x="162" y="21"/>
                </a:cubicBezTo>
                <a:lnTo>
                  <a:pt x="162" y="21"/>
                </a:lnTo>
                <a:cubicBezTo>
                  <a:pt x="169" y="7"/>
                  <a:pt x="176" y="0"/>
                  <a:pt x="191" y="0"/>
                </a:cubicBezTo>
                <a:cubicBezTo>
                  <a:pt x="198" y="0"/>
                  <a:pt x="212" y="7"/>
                  <a:pt x="212" y="21"/>
                </a:cubicBezTo>
                <a:lnTo>
                  <a:pt x="212" y="21"/>
                </a:lnTo>
                <a:cubicBezTo>
                  <a:pt x="374" y="438"/>
                  <a:pt x="374" y="438"/>
                  <a:pt x="374" y="438"/>
                </a:cubicBezTo>
                <a:lnTo>
                  <a:pt x="374" y="438"/>
                </a:lnTo>
                <a:cubicBezTo>
                  <a:pt x="374" y="438"/>
                  <a:pt x="374" y="438"/>
                  <a:pt x="374" y="445"/>
                </a:cubicBezTo>
                <a:close/>
                <a:moveTo>
                  <a:pt x="191" y="106"/>
                </a:moveTo>
                <a:lnTo>
                  <a:pt x="191" y="106"/>
                </a:lnTo>
                <a:cubicBezTo>
                  <a:pt x="113" y="304"/>
                  <a:pt x="113" y="304"/>
                  <a:pt x="113" y="304"/>
                </a:cubicBezTo>
                <a:cubicBezTo>
                  <a:pt x="261" y="304"/>
                  <a:pt x="261" y="304"/>
                  <a:pt x="261" y="304"/>
                </a:cubicBezTo>
                <a:lnTo>
                  <a:pt x="191" y="10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19" name="Freeform 52"/>
          <p:cNvSpPr>
            <a:spLocks noChangeArrowheads="1"/>
          </p:cNvSpPr>
          <p:nvPr userDrawn="1"/>
        </p:nvSpPr>
        <p:spPr bwMode="auto">
          <a:xfrm>
            <a:off x="6037134" y="2400518"/>
            <a:ext cx="575583" cy="452968"/>
          </a:xfrm>
          <a:custGeom>
            <a:avLst/>
            <a:gdLst>
              <a:gd name="T0" fmla="*/ 572 w 601"/>
              <a:gd name="T1" fmla="*/ 269 h 474"/>
              <a:gd name="T2" fmla="*/ 572 w 601"/>
              <a:gd name="T3" fmla="*/ 269 h 474"/>
              <a:gd name="T4" fmla="*/ 516 w 601"/>
              <a:gd name="T5" fmla="*/ 269 h 474"/>
              <a:gd name="T6" fmla="*/ 516 w 601"/>
              <a:gd name="T7" fmla="*/ 325 h 474"/>
              <a:gd name="T8" fmla="*/ 487 w 601"/>
              <a:gd name="T9" fmla="*/ 353 h 474"/>
              <a:gd name="T10" fmla="*/ 459 w 601"/>
              <a:gd name="T11" fmla="*/ 325 h 474"/>
              <a:gd name="T12" fmla="*/ 459 w 601"/>
              <a:gd name="T13" fmla="*/ 269 h 474"/>
              <a:gd name="T14" fmla="*/ 403 w 601"/>
              <a:gd name="T15" fmla="*/ 269 h 474"/>
              <a:gd name="T16" fmla="*/ 374 w 601"/>
              <a:gd name="T17" fmla="*/ 240 h 474"/>
              <a:gd name="T18" fmla="*/ 403 w 601"/>
              <a:gd name="T19" fmla="*/ 212 h 474"/>
              <a:gd name="T20" fmla="*/ 459 w 601"/>
              <a:gd name="T21" fmla="*/ 212 h 474"/>
              <a:gd name="T22" fmla="*/ 459 w 601"/>
              <a:gd name="T23" fmla="*/ 155 h 474"/>
              <a:gd name="T24" fmla="*/ 487 w 601"/>
              <a:gd name="T25" fmla="*/ 127 h 474"/>
              <a:gd name="T26" fmla="*/ 516 w 601"/>
              <a:gd name="T27" fmla="*/ 155 h 474"/>
              <a:gd name="T28" fmla="*/ 516 w 601"/>
              <a:gd name="T29" fmla="*/ 212 h 474"/>
              <a:gd name="T30" fmla="*/ 572 w 601"/>
              <a:gd name="T31" fmla="*/ 212 h 474"/>
              <a:gd name="T32" fmla="*/ 600 w 601"/>
              <a:gd name="T33" fmla="*/ 240 h 474"/>
              <a:gd name="T34" fmla="*/ 572 w 601"/>
              <a:gd name="T35" fmla="*/ 269 h 474"/>
              <a:gd name="T36" fmla="*/ 374 w 601"/>
              <a:gd name="T37" fmla="*/ 445 h 474"/>
              <a:gd name="T38" fmla="*/ 374 w 601"/>
              <a:gd name="T39" fmla="*/ 445 h 474"/>
              <a:gd name="T40" fmla="*/ 346 w 601"/>
              <a:gd name="T41" fmla="*/ 473 h 474"/>
              <a:gd name="T42" fmla="*/ 318 w 601"/>
              <a:gd name="T43" fmla="*/ 452 h 474"/>
              <a:gd name="T44" fmla="*/ 318 w 601"/>
              <a:gd name="T45" fmla="*/ 452 h 474"/>
              <a:gd name="T46" fmla="*/ 283 w 601"/>
              <a:gd name="T47" fmla="*/ 360 h 474"/>
              <a:gd name="T48" fmla="*/ 92 w 601"/>
              <a:gd name="T49" fmla="*/ 360 h 474"/>
              <a:gd name="T50" fmla="*/ 49 w 601"/>
              <a:gd name="T51" fmla="*/ 452 h 474"/>
              <a:gd name="T52" fmla="*/ 49 w 601"/>
              <a:gd name="T53" fmla="*/ 452 h 474"/>
              <a:gd name="T54" fmla="*/ 28 w 601"/>
              <a:gd name="T55" fmla="*/ 473 h 474"/>
              <a:gd name="T56" fmla="*/ 0 w 601"/>
              <a:gd name="T57" fmla="*/ 445 h 474"/>
              <a:gd name="T58" fmla="*/ 0 w 601"/>
              <a:gd name="T59" fmla="*/ 438 h 474"/>
              <a:gd name="T60" fmla="*/ 0 w 601"/>
              <a:gd name="T61" fmla="*/ 438 h 474"/>
              <a:gd name="T62" fmla="*/ 162 w 601"/>
              <a:gd name="T63" fmla="*/ 21 h 474"/>
              <a:gd name="T64" fmla="*/ 162 w 601"/>
              <a:gd name="T65" fmla="*/ 21 h 474"/>
              <a:gd name="T66" fmla="*/ 183 w 601"/>
              <a:gd name="T67" fmla="*/ 0 h 474"/>
              <a:gd name="T68" fmla="*/ 212 w 601"/>
              <a:gd name="T69" fmla="*/ 21 h 474"/>
              <a:gd name="T70" fmla="*/ 212 w 601"/>
              <a:gd name="T71" fmla="*/ 21 h 474"/>
              <a:gd name="T72" fmla="*/ 374 w 601"/>
              <a:gd name="T73" fmla="*/ 438 h 474"/>
              <a:gd name="T74" fmla="*/ 374 w 601"/>
              <a:gd name="T75" fmla="*/ 438 h 474"/>
              <a:gd name="T76" fmla="*/ 374 w 601"/>
              <a:gd name="T77" fmla="*/ 445 h 474"/>
              <a:gd name="T78" fmla="*/ 183 w 601"/>
              <a:gd name="T79" fmla="*/ 106 h 474"/>
              <a:gd name="T80" fmla="*/ 183 w 601"/>
              <a:gd name="T81" fmla="*/ 106 h 474"/>
              <a:gd name="T82" fmla="*/ 113 w 601"/>
              <a:gd name="T83" fmla="*/ 304 h 474"/>
              <a:gd name="T84" fmla="*/ 261 w 601"/>
              <a:gd name="T85" fmla="*/ 304 h 474"/>
              <a:gd name="T86" fmla="*/ 183 w 601"/>
              <a:gd name="T87" fmla="*/ 10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1" h="474">
                <a:moveTo>
                  <a:pt x="572" y="269"/>
                </a:moveTo>
                <a:lnTo>
                  <a:pt x="572" y="269"/>
                </a:lnTo>
                <a:cubicBezTo>
                  <a:pt x="516" y="269"/>
                  <a:pt x="516" y="269"/>
                  <a:pt x="516" y="269"/>
                </a:cubicBezTo>
                <a:cubicBezTo>
                  <a:pt x="516" y="325"/>
                  <a:pt x="516" y="325"/>
                  <a:pt x="516" y="325"/>
                </a:cubicBezTo>
                <a:cubicBezTo>
                  <a:pt x="516" y="339"/>
                  <a:pt x="502" y="353"/>
                  <a:pt x="487" y="353"/>
                </a:cubicBezTo>
                <a:cubicBezTo>
                  <a:pt x="473" y="353"/>
                  <a:pt x="459" y="339"/>
                  <a:pt x="459" y="325"/>
                </a:cubicBezTo>
                <a:cubicBezTo>
                  <a:pt x="459" y="269"/>
                  <a:pt x="459" y="269"/>
                  <a:pt x="459" y="269"/>
                </a:cubicBezTo>
                <a:cubicBezTo>
                  <a:pt x="403" y="269"/>
                  <a:pt x="403" y="269"/>
                  <a:pt x="403" y="269"/>
                </a:cubicBezTo>
                <a:cubicBezTo>
                  <a:pt x="389" y="269"/>
                  <a:pt x="374" y="254"/>
                  <a:pt x="374" y="240"/>
                </a:cubicBezTo>
                <a:cubicBezTo>
                  <a:pt x="374" y="219"/>
                  <a:pt x="389" y="212"/>
                  <a:pt x="403" y="212"/>
                </a:cubicBezTo>
                <a:cubicBezTo>
                  <a:pt x="459" y="212"/>
                  <a:pt x="459" y="212"/>
                  <a:pt x="459" y="212"/>
                </a:cubicBezTo>
                <a:cubicBezTo>
                  <a:pt x="459" y="155"/>
                  <a:pt x="459" y="155"/>
                  <a:pt x="459" y="155"/>
                </a:cubicBezTo>
                <a:cubicBezTo>
                  <a:pt x="459" y="134"/>
                  <a:pt x="473" y="127"/>
                  <a:pt x="487" y="127"/>
                </a:cubicBezTo>
                <a:cubicBezTo>
                  <a:pt x="502" y="127"/>
                  <a:pt x="516" y="134"/>
                  <a:pt x="516" y="155"/>
                </a:cubicBezTo>
                <a:cubicBezTo>
                  <a:pt x="516" y="212"/>
                  <a:pt x="516" y="212"/>
                  <a:pt x="516" y="212"/>
                </a:cubicBezTo>
                <a:cubicBezTo>
                  <a:pt x="572" y="212"/>
                  <a:pt x="572" y="212"/>
                  <a:pt x="572" y="212"/>
                </a:cubicBezTo>
                <a:cubicBezTo>
                  <a:pt x="586" y="212"/>
                  <a:pt x="600" y="219"/>
                  <a:pt x="600" y="240"/>
                </a:cubicBezTo>
                <a:cubicBezTo>
                  <a:pt x="600" y="254"/>
                  <a:pt x="586" y="269"/>
                  <a:pt x="572" y="269"/>
                </a:cubicBezTo>
                <a:close/>
                <a:moveTo>
                  <a:pt x="374" y="445"/>
                </a:moveTo>
                <a:lnTo>
                  <a:pt x="374" y="445"/>
                </a:lnTo>
                <a:cubicBezTo>
                  <a:pt x="374" y="459"/>
                  <a:pt x="360" y="473"/>
                  <a:pt x="346" y="473"/>
                </a:cubicBezTo>
                <a:cubicBezTo>
                  <a:pt x="332" y="473"/>
                  <a:pt x="325" y="466"/>
                  <a:pt x="318" y="452"/>
                </a:cubicBezTo>
                <a:lnTo>
                  <a:pt x="318" y="452"/>
                </a:lnTo>
                <a:cubicBezTo>
                  <a:pt x="283" y="360"/>
                  <a:pt x="283" y="360"/>
                  <a:pt x="283" y="360"/>
                </a:cubicBezTo>
                <a:cubicBezTo>
                  <a:pt x="92" y="360"/>
                  <a:pt x="92" y="360"/>
                  <a:pt x="92" y="360"/>
                </a:cubicBezTo>
                <a:cubicBezTo>
                  <a:pt x="49" y="452"/>
                  <a:pt x="49" y="452"/>
                  <a:pt x="49" y="452"/>
                </a:cubicBezTo>
                <a:lnTo>
                  <a:pt x="49" y="452"/>
                </a:lnTo>
                <a:cubicBezTo>
                  <a:pt x="49" y="466"/>
                  <a:pt x="35" y="473"/>
                  <a:pt x="28" y="473"/>
                </a:cubicBezTo>
                <a:cubicBezTo>
                  <a:pt x="7" y="473"/>
                  <a:pt x="0" y="459"/>
                  <a:pt x="0" y="445"/>
                </a:cubicBezTo>
                <a:cubicBezTo>
                  <a:pt x="0" y="438"/>
                  <a:pt x="0" y="438"/>
                  <a:pt x="0" y="438"/>
                </a:cubicBezTo>
                <a:lnTo>
                  <a:pt x="0" y="438"/>
                </a:lnTo>
                <a:cubicBezTo>
                  <a:pt x="162" y="21"/>
                  <a:pt x="162" y="21"/>
                  <a:pt x="162" y="21"/>
                </a:cubicBezTo>
                <a:lnTo>
                  <a:pt x="162" y="21"/>
                </a:lnTo>
                <a:cubicBezTo>
                  <a:pt x="162" y="7"/>
                  <a:pt x="176" y="0"/>
                  <a:pt x="183" y="0"/>
                </a:cubicBezTo>
                <a:cubicBezTo>
                  <a:pt x="198" y="0"/>
                  <a:pt x="205" y="7"/>
                  <a:pt x="212" y="21"/>
                </a:cubicBezTo>
                <a:lnTo>
                  <a:pt x="212" y="21"/>
                </a:lnTo>
                <a:cubicBezTo>
                  <a:pt x="374" y="438"/>
                  <a:pt x="374" y="438"/>
                  <a:pt x="374" y="438"/>
                </a:cubicBezTo>
                <a:lnTo>
                  <a:pt x="374" y="438"/>
                </a:lnTo>
                <a:cubicBezTo>
                  <a:pt x="374" y="438"/>
                  <a:pt x="374" y="438"/>
                  <a:pt x="374" y="445"/>
                </a:cubicBezTo>
                <a:close/>
                <a:moveTo>
                  <a:pt x="183" y="106"/>
                </a:moveTo>
                <a:lnTo>
                  <a:pt x="183" y="106"/>
                </a:lnTo>
                <a:cubicBezTo>
                  <a:pt x="113" y="304"/>
                  <a:pt x="113" y="304"/>
                  <a:pt x="113" y="304"/>
                </a:cubicBezTo>
                <a:cubicBezTo>
                  <a:pt x="261" y="304"/>
                  <a:pt x="261" y="304"/>
                  <a:pt x="261" y="304"/>
                </a:cubicBezTo>
                <a:lnTo>
                  <a:pt x="183" y="10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0" name="Freeform 53"/>
          <p:cNvSpPr>
            <a:spLocks noChangeArrowheads="1"/>
          </p:cNvSpPr>
          <p:nvPr userDrawn="1"/>
        </p:nvSpPr>
        <p:spPr bwMode="auto">
          <a:xfrm>
            <a:off x="5148365" y="2341251"/>
            <a:ext cx="325882" cy="579968"/>
          </a:xfrm>
          <a:custGeom>
            <a:avLst/>
            <a:gdLst>
              <a:gd name="T0" fmla="*/ 332 w 340"/>
              <a:gd name="T1" fmla="*/ 191 h 602"/>
              <a:gd name="T2" fmla="*/ 332 w 340"/>
              <a:gd name="T3" fmla="*/ 191 h 602"/>
              <a:gd name="T4" fmla="*/ 332 w 340"/>
              <a:gd name="T5" fmla="*/ 191 h 602"/>
              <a:gd name="T6" fmla="*/ 219 w 340"/>
              <a:gd name="T7" fmla="*/ 304 h 602"/>
              <a:gd name="T8" fmla="*/ 332 w 340"/>
              <a:gd name="T9" fmla="*/ 417 h 602"/>
              <a:gd name="T10" fmla="*/ 332 w 340"/>
              <a:gd name="T11" fmla="*/ 417 h 602"/>
              <a:gd name="T12" fmla="*/ 339 w 340"/>
              <a:gd name="T13" fmla="*/ 431 h 602"/>
              <a:gd name="T14" fmla="*/ 332 w 340"/>
              <a:gd name="T15" fmla="*/ 453 h 602"/>
              <a:gd name="T16" fmla="*/ 332 w 340"/>
              <a:gd name="T17" fmla="*/ 453 h 602"/>
              <a:gd name="T18" fmla="*/ 191 w 340"/>
              <a:gd name="T19" fmla="*/ 594 h 602"/>
              <a:gd name="T20" fmla="*/ 191 w 340"/>
              <a:gd name="T21" fmla="*/ 594 h 602"/>
              <a:gd name="T22" fmla="*/ 170 w 340"/>
              <a:gd name="T23" fmla="*/ 601 h 602"/>
              <a:gd name="T24" fmla="*/ 141 w 340"/>
              <a:gd name="T25" fmla="*/ 573 h 602"/>
              <a:gd name="T26" fmla="*/ 141 w 340"/>
              <a:gd name="T27" fmla="*/ 382 h 602"/>
              <a:gd name="T28" fmla="*/ 49 w 340"/>
              <a:gd name="T29" fmla="*/ 474 h 602"/>
              <a:gd name="T30" fmla="*/ 49 w 340"/>
              <a:gd name="T31" fmla="*/ 474 h 602"/>
              <a:gd name="T32" fmla="*/ 28 w 340"/>
              <a:gd name="T33" fmla="*/ 481 h 602"/>
              <a:gd name="T34" fmla="*/ 0 w 340"/>
              <a:gd name="T35" fmla="*/ 453 h 602"/>
              <a:gd name="T36" fmla="*/ 7 w 340"/>
              <a:gd name="T37" fmla="*/ 431 h 602"/>
              <a:gd name="T38" fmla="*/ 7 w 340"/>
              <a:gd name="T39" fmla="*/ 431 h 602"/>
              <a:gd name="T40" fmla="*/ 141 w 340"/>
              <a:gd name="T41" fmla="*/ 304 h 602"/>
              <a:gd name="T42" fmla="*/ 7 w 340"/>
              <a:gd name="T43" fmla="*/ 170 h 602"/>
              <a:gd name="T44" fmla="*/ 7 w 340"/>
              <a:gd name="T45" fmla="*/ 170 h 602"/>
              <a:gd name="T46" fmla="*/ 0 w 340"/>
              <a:gd name="T47" fmla="*/ 149 h 602"/>
              <a:gd name="T48" fmla="*/ 28 w 340"/>
              <a:gd name="T49" fmla="*/ 120 h 602"/>
              <a:gd name="T50" fmla="*/ 49 w 340"/>
              <a:gd name="T51" fmla="*/ 135 h 602"/>
              <a:gd name="T52" fmla="*/ 49 w 340"/>
              <a:gd name="T53" fmla="*/ 135 h 602"/>
              <a:gd name="T54" fmla="*/ 141 w 340"/>
              <a:gd name="T55" fmla="*/ 226 h 602"/>
              <a:gd name="T56" fmla="*/ 141 w 340"/>
              <a:gd name="T57" fmla="*/ 29 h 602"/>
              <a:gd name="T58" fmla="*/ 170 w 340"/>
              <a:gd name="T59" fmla="*/ 0 h 602"/>
              <a:gd name="T60" fmla="*/ 191 w 340"/>
              <a:gd name="T61" fmla="*/ 7 h 602"/>
              <a:gd name="T62" fmla="*/ 191 w 340"/>
              <a:gd name="T63" fmla="*/ 7 h 602"/>
              <a:gd name="T64" fmla="*/ 332 w 340"/>
              <a:gd name="T65" fmla="*/ 149 h 602"/>
              <a:gd name="T66" fmla="*/ 332 w 340"/>
              <a:gd name="T67" fmla="*/ 149 h 602"/>
              <a:gd name="T68" fmla="*/ 339 w 340"/>
              <a:gd name="T69" fmla="*/ 170 h 602"/>
              <a:gd name="T70" fmla="*/ 332 w 340"/>
              <a:gd name="T71" fmla="*/ 191 h 602"/>
              <a:gd name="T72" fmla="*/ 198 w 340"/>
              <a:gd name="T73" fmla="*/ 509 h 602"/>
              <a:gd name="T74" fmla="*/ 198 w 340"/>
              <a:gd name="T75" fmla="*/ 509 h 602"/>
              <a:gd name="T76" fmla="*/ 269 w 340"/>
              <a:gd name="T77" fmla="*/ 431 h 602"/>
              <a:gd name="T78" fmla="*/ 198 w 340"/>
              <a:gd name="T79" fmla="*/ 361 h 602"/>
              <a:gd name="T80" fmla="*/ 198 w 340"/>
              <a:gd name="T81" fmla="*/ 509 h 602"/>
              <a:gd name="T82" fmla="*/ 198 w 340"/>
              <a:gd name="T83" fmla="*/ 99 h 602"/>
              <a:gd name="T84" fmla="*/ 198 w 340"/>
              <a:gd name="T85" fmla="*/ 99 h 602"/>
              <a:gd name="T86" fmla="*/ 198 w 340"/>
              <a:gd name="T87" fmla="*/ 241 h 602"/>
              <a:gd name="T88" fmla="*/ 269 w 340"/>
              <a:gd name="T89" fmla="*/ 170 h 602"/>
              <a:gd name="T90" fmla="*/ 198 w 340"/>
              <a:gd name="T91" fmla="*/ 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602">
                <a:moveTo>
                  <a:pt x="332" y="191"/>
                </a:moveTo>
                <a:lnTo>
                  <a:pt x="332" y="191"/>
                </a:lnTo>
                <a:lnTo>
                  <a:pt x="332" y="191"/>
                </a:lnTo>
                <a:cubicBezTo>
                  <a:pt x="219" y="304"/>
                  <a:pt x="219" y="304"/>
                  <a:pt x="219" y="304"/>
                </a:cubicBezTo>
                <a:cubicBezTo>
                  <a:pt x="332" y="417"/>
                  <a:pt x="332" y="417"/>
                  <a:pt x="332" y="417"/>
                </a:cubicBezTo>
                <a:lnTo>
                  <a:pt x="332" y="417"/>
                </a:lnTo>
                <a:cubicBezTo>
                  <a:pt x="339" y="417"/>
                  <a:pt x="339" y="424"/>
                  <a:pt x="339" y="431"/>
                </a:cubicBezTo>
                <a:cubicBezTo>
                  <a:pt x="339" y="439"/>
                  <a:pt x="339" y="446"/>
                  <a:pt x="332" y="453"/>
                </a:cubicBezTo>
                <a:lnTo>
                  <a:pt x="332" y="453"/>
                </a:lnTo>
                <a:cubicBezTo>
                  <a:pt x="191" y="594"/>
                  <a:pt x="191" y="594"/>
                  <a:pt x="191" y="594"/>
                </a:cubicBezTo>
                <a:lnTo>
                  <a:pt x="191" y="594"/>
                </a:lnTo>
                <a:cubicBezTo>
                  <a:pt x="184" y="601"/>
                  <a:pt x="177" y="601"/>
                  <a:pt x="170" y="601"/>
                </a:cubicBezTo>
                <a:cubicBezTo>
                  <a:pt x="156" y="601"/>
                  <a:pt x="141" y="594"/>
                  <a:pt x="141" y="573"/>
                </a:cubicBezTo>
                <a:cubicBezTo>
                  <a:pt x="141" y="382"/>
                  <a:pt x="141" y="382"/>
                  <a:pt x="141" y="382"/>
                </a:cubicBezTo>
                <a:cubicBezTo>
                  <a:pt x="49" y="474"/>
                  <a:pt x="49" y="474"/>
                  <a:pt x="49" y="474"/>
                </a:cubicBezTo>
                <a:lnTo>
                  <a:pt x="49" y="474"/>
                </a:lnTo>
                <a:cubicBezTo>
                  <a:pt x="42" y="481"/>
                  <a:pt x="35" y="481"/>
                  <a:pt x="28" y="481"/>
                </a:cubicBezTo>
                <a:cubicBezTo>
                  <a:pt x="14" y="481"/>
                  <a:pt x="0" y="467"/>
                  <a:pt x="0" y="453"/>
                </a:cubicBezTo>
                <a:cubicBezTo>
                  <a:pt x="0" y="446"/>
                  <a:pt x="0" y="439"/>
                  <a:pt x="7" y="431"/>
                </a:cubicBezTo>
                <a:lnTo>
                  <a:pt x="7" y="431"/>
                </a:lnTo>
                <a:cubicBezTo>
                  <a:pt x="141" y="304"/>
                  <a:pt x="141" y="304"/>
                  <a:pt x="141" y="304"/>
                </a:cubicBezTo>
                <a:cubicBezTo>
                  <a:pt x="7" y="170"/>
                  <a:pt x="7" y="170"/>
                  <a:pt x="7" y="170"/>
                </a:cubicBezTo>
                <a:lnTo>
                  <a:pt x="7" y="170"/>
                </a:lnTo>
                <a:cubicBezTo>
                  <a:pt x="0" y="163"/>
                  <a:pt x="0" y="156"/>
                  <a:pt x="0" y="149"/>
                </a:cubicBezTo>
                <a:cubicBezTo>
                  <a:pt x="0" y="135"/>
                  <a:pt x="14" y="120"/>
                  <a:pt x="28" y="120"/>
                </a:cubicBezTo>
                <a:cubicBezTo>
                  <a:pt x="35" y="120"/>
                  <a:pt x="42" y="128"/>
                  <a:pt x="49" y="135"/>
                </a:cubicBezTo>
                <a:lnTo>
                  <a:pt x="49" y="135"/>
                </a:lnTo>
                <a:cubicBezTo>
                  <a:pt x="141" y="226"/>
                  <a:pt x="141" y="226"/>
                  <a:pt x="141" y="226"/>
                </a:cubicBezTo>
                <a:cubicBezTo>
                  <a:pt x="141" y="29"/>
                  <a:pt x="141" y="29"/>
                  <a:pt x="141" y="29"/>
                </a:cubicBezTo>
                <a:cubicBezTo>
                  <a:pt x="141" y="15"/>
                  <a:pt x="156" y="0"/>
                  <a:pt x="170" y="0"/>
                </a:cubicBezTo>
                <a:cubicBezTo>
                  <a:pt x="177" y="0"/>
                  <a:pt x="184" y="0"/>
                  <a:pt x="191" y="7"/>
                </a:cubicBezTo>
                <a:lnTo>
                  <a:pt x="191" y="7"/>
                </a:lnTo>
                <a:cubicBezTo>
                  <a:pt x="332" y="149"/>
                  <a:pt x="332" y="149"/>
                  <a:pt x="332" y="149"/>
                </a:cubicBezTo>
                <a:lnTo>
                  <a:pt x="332" y="149"/>
                </a:lnTo>
                <a:cubicBezTo>
                  <a:pt x="339" y="156"/>
                  <a:pt x="339" y="163"/>
                  <a:pt x="339" y="170"/>
                </a:cubicBezTo>
                <a:cubicBezTo>
                  <a:pt x="339" y="177"/>
                  <a:pt x="339" y="184"/>
                  <a:pt x="332" y="191"/>
                </a:cubicBezTo>
                <a:close/>
                <a:moveTo>
                  <a:pt x="198" y="509"/>
                </a:moveTo>
                <a:lnTo>
                  <a:pt x="198" y="509"/>
                </a:lnTo>
                <a:cubicBezTo>
                  <a:pt x="269" y="431"/>
                  <a:pt x="269" y="431"/>
                  <a:pt x="269" y="431"/>
                </a:cubicBezTo>
                <a:cubicBezTo>
                  <a:pt x="198" y="361"/>
                  <a:pt x="198" y="361"/>
                  <a:pt x="198" y="361"/>
                </a:cubicBezTo>
                <a:lnTo>
                  <a:pt x="198" y="509"/>
                </a:lnTo>
                <a:close/>
                <a:moveTo>
                  <a:pt x="198" y="99"/>
                </a:moveTo>
                <a:lnTo>
                  <a:pt x="198" y="99"/>
                </a:lnTo>
                <a:cubicBezTo>
                  <a:pt x="198" y="241"/>
                  <a:pt x="198" y="241"/>
                  <a:pt x="198" y="241"/>
                </a:cubicBezTo>
                <a:cubicBezTo>
                  <a:pt x="269" y="170"/>
                  <a:pt x="269" y="170"/>
                  <a:pt x="269" y="170"/>
                </a:cubicBezTo>
                <a:lnTo>
                  <a:pt x="198" y="9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1" name="Freeform 54"/>
          <p:cNvSpPr>
            <a:spLocks noChangeArrowheads="1"/>
          </p:cNvSpPr>
          <p:nvPr userDrawn="1"/>
        </p:nvSpPr>
        <p:spPr bwMode="auto">
          <a:xfrm>
            <a:off x="4081845" y="2413219"/>
            <a:ext cx="435918" cy="436032"/>
          </a:xfrm>
          <a:custGeom>
            <a:avLst/>
            <a:gdLst>
              <a:gd name="T0" fmla="*/ 354 w 454"/>
              <a:gd name="T1" fmla="*/ 332 h 453"/>
              <a:gd name="T2" fmla="*/ 354 w 454"/>
              <a:gd name="T3" fmla="*/ 332 h 453"/>
              <a:gd name="T4" fmla="*/ 142 w 454"/>
              <a:gd name="T5" fmla="*/ 346 h 453"/>
              <a:gd name="T6" fmla="*/ 50 w 454"/>
              <a:gd name="T7" fmla="*/ 438 h 453"/>
              <a:gd name="T8" fmla="*/ 7 w 454"/>
              <a:gd name="T9" fmla="*/ 438 h 453"/>
              <a:gd name="T10" fmla="*/ 7 w 454"/>
              <a:gd name="T11" fmla="*/ 396 h 453"/>
              <a:gd name="T12" fmla="*/ 106 w 454"/>
              <a:gd name="T13" fmla="*/ 304 h 453"/>
              <a:gd name="T14" fmla="*/ 120 w 454"/>
              <a:gd name="T15" fmla="*/ 92 h 453"/>
              <a:gd name="T16" fmla="*/ 177 w 454"/>
              <a:gd name="T17" fmla="*/ 35 h 453"/>
              <a:gd name="T18" fmla="*/ 212 w 454"/>
              <a:gd name="T19" fmla="*/ 78 h 453"/>
              <a:gd name="T20" fmla="*/ 283 w 454"/>
              <a:gd name="T21" fmla="*/ 7 h 453"/>
              <a:gd name="T22" fmla="*/ 318 w 454"/>
              <a:gd name="T23" fmla="*/ 7 h 453"/>
              <a:gd name="T24" fmla="*/ 318 w 454"/>
              <a:gd name="T25" fmla="*/ 50 h 453"/>
              <a:gd name="T26" fmla="*/ 255 w 454"/>
              <a:gd name="T27" fmla="*/ 113 h 453"/>
              <a:gd name="T28" fmla="*/ 333 w 454"/>
              <a:gd name="T29" fmla="*/ 191 h 453"/>
              <a:gd name="T30" fmla="*/ 396 w 454"/>
              <a:gd name="T31" fmla="*/ 127 h 453"/>
              <a:gd name="T32" fmla="*/ 438 w 454"/>
              <a:gd name="T33" fmla="*/ 127 h 453"/>
              <a:gd name="T34" fmla="*/ 438 w 454"/>
              <a:gd name="T35" fmla="*/ 170 h 453"/>
              <a:gd name="T36" fmla="*/ 375 w 454"/>
              <a:gd name="T37" fmla="*/ 233 h 453"/>
              <a:gd name="T38" fmla="*/ 410 w 454"/>
              <a:gd name="T39" fmla="*/ 276 h 453"/>
              <a:gd name="T40" fmla="*/ 354 w 454"/>
              <a:gd name="T41" fmla="*/ 33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4" h="453">
                <a:moveTo>
                  <a:pt x="354" y="332"/>
                </a:moveTo>
                <a:lnTo>
                  <a:pt x="354" y="332"/>
                </a:lnTo>
                <a:cubicBezTo>
                  <a:pt x="297" y="389"/>
                  <a:pt x="205" y="396"/>
                  <a:pt x="142" y="346"/>
                </a:cubicBezTo>
                <a:cubicBezTo>
                  <a:pt x="50" y="438"/>
                  <a:pt x="50" y="438"/>
                  <a:pt x="50" y="438"/>
                </a:cubicBezTo>
                <a:cubicBezTo>
                  <a:pt x="36" y="452"/>
                  <a:pt x="22" y="452"/>
                  <a:pt x="7" y="438"/>
                </a:cubicBezTo>
                <a:cubicBezTo>
                  <a:pt x="0" y="431"/>
                  <a:pt x="0" y="410"/>
                  <a:pt x="7" y="396"/>
                </a:cubicBezTo>
                <a:cubicBezTo>
                  <a:pt x="106" y="304"/>
                  <a:pt x="106" y="304"/>
                  <a:pt x="106" y="304"/>
                </a:cubicBezTo>
                <a:cubicBezTo>
                  <a:pt x="57" y="240"/>
                  <a:pt x="57" y="148"/>
                  <a:pt x="120" y="92"/>
                </a:cubicBezTo>
                <a:cubicBezTo>
                  <a:pt x="177" y="35"/>
                  <a:pt x="177" y="35"/>
                  <a:pt x="177" y="35"/>
                </a:cubicBezTo>
                <a:cubicBezTo>
                  <a:pt x="212" y="78"/>
                  <a:pt x="212" y="78"/>
                  <a:pt x="212" y="78"/>
                </a:cubicBezTo>
                <a:cubicBezTo>
                  <a:pt x="283" y="7"/>
                  <a:pt x="283" y="7"/>
                  <a:pt x="283" y="7"/>
                </a:cubicBezTo>
                <a:cubicBezTo>
                  <a:pt x="290" y="0"/>
                  <a:pt x="311" y="0"/>
                  <a:pt x="318" y="7"/>
                </a:cubicBezTo>
                <a:cubicBezTo>
                  <a:pt x="333" y="21"/>
                  <a:pt x="333" y="35"/>
                  <a:pt x="318" y="50"/>
                </a:cubicBezTo>
                <a:cubicBezTo>
                  <a:pt x="255" y="113"/>
                  <a:pt x="255" y="113"/>
                  <a:pt x="255" y="113"/>
                </a:cubicBezTo>
                <a:cubicBezTo>
                  <a:pt x="333" y="191"/>
                  <a:pt x="333" y="191"/>
                  <a:pt x="333" y="191"/>
                </a:cubicBezTo>
                <a:cubicBezTo>
                  <a:pt x="396" y="127"/>
                  <a:pt x="396" y="127"/>
                  <a:pt x="396" y="127"/>
                </a:cubicBezTo>
                <a:cubicBezTo>
                  <a:pt x="410" y="120"/>
                  <a:pt x="431" y="120"/>
                  <a:pt x="438" y="127"/>
                </a:cubicBezTo>
                <a:cubicBezTo>
                  <a:pt x="453" y="141"/>
                  <a:pt x="453" y="155"/>
                  <a:pt x="438" y="170"/>
                </a:cubicBezTo>
                <a:cubicBezTo>
                  <a:pt x="375" y="233"/>
                  <a:pt x="375" y="233"/>
                  <a:pt x="375" y="233"/>
                </a:cubicBezTo>
                <a:cubicBezTo>
                  <a:pt x="410" y="276"/>
                  <a:pt x="410" y="276"/>
                  <a:pt x="410" y="276"/>
                </a:cubicBezTo>
                <a:lnTo>
                  <a:pt x="354" y="332"/>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2" name="Freeform 61"/>
          <p:cNvSpPr>
            <a:spLocks noChangeArrowheads="1"/>
          </p:cNvSpPr>
          <p:nvPr userDrawn="1"/>
        </p:nvSpPr>
        <p:spPr bwMode="auto">
          <a:xfrm>
            <a:off x="1864156" y="4250458"/>
            <a:ext cx="579814" cy="579965"/>
          </a:xfrm>
          <a:custGeom>
            <a:avLst/>
            <a:gdLst>
              <a:gd name="T0" fmla="*/ 495 w 602"/>
              <a:gd name="T1" fmla="*/ 601 h 602"/>
              <a:gd name="T2" fmla="*/ 495 w 602"/>
              <a:gd name="T3" fmla="*/ 601 h 602"/>
              <a:gd name="T4" fmla="*/ 0 w 602"/>
              <a:gd name="T5" fmla="*/ 99 h 602"/>
              <a:gd name="T6" fmla="*/ 0 w 602"/>
              <a:gd name="T7" fmla="*/ 0 h 602"/>
              <a:gd name="T8" fmla="*/ 601 w 602"/>
              <a:gd name="T9" fmla="*/ 601 h 602"/>
              <a:gd name="T10" fmla="*/ 495 w 602"/>
              <a:gd name="T11" fmla="*/ 601 h 602"/>
              <a:gd name="T12" fmla="*/ 382 w 602"/>
              <a:gd name="T13" fmla="*/ 601 h 602"/>
              <a:gd name="T14" fmla="*/ 382 w 602"/>
              <a:gd name="T15" fmla="*/ 601 h 602"/>
              <a:gd name="T16" fmla="*/ 283 w 602"/>
              <a:gd name="T17" fmla="*/ 601 h 602"/>
              <a:gd name="T18" fmla="*/ 0 w 602"/>
              <a:gd name="T19" fmla="*/ 318 h 602"/>
              <a:gd name="T20" fmla="*/ 0 w 602"/>
              <a:gd name="T21" fmla="*/ 212 h 602"/>
              <a:gd name="T22" fmla="*/ 382 w 602"/>
              <a:gd name="T23" fmla="*/ 601 h 602"/>
              <a:gd name="T24" fmla="*/ 71 w 602"/>
              <a:gd name="T25" fmla="*/ 453 h 602"/>
              <a:gd name="T26" fmla="*/ 71 w 602"/>
              <a:gd name="T27" fmla="*/ 453 h 602"/>
              <a:gd name="T28" fmla="*/ 148 w 602"/>
              <a:gd name="T29" fmla="*/ 523 h 602"/>
              <a:gd name="T30" fmla="*/ 71 w 602"/>
              <a:gd name="T31" fmla="*/ 601 h 602"/>
              <a:gd name="T32" fmla="*/ 0 w 602"/>
              <a:gd name="T33" fmla="*/ 523 h 602"/>
              <a:gd name="T34" fmla="*/ 71 w 602"/>
              <a:gd name="T35" fmla="*/ 45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2" h="602">
                <a:moveTo>
                  <a:pt x="495" y="601"/>
                </a:moveTo>
                <a:lnTo>
                  <a:pt x="495" y="601"/>
                </a:lnTo>
                <a:cubicBezTo>
                  <a:pt x="495" y="325"/>
                  <a:pt x="276" y="99"/>
                  <a:pt x="0" y="99"/>
                </a:cubicBezTo>
                <a:cubicBezTo>
                  <a:pt x="0" y="0"/>
                  <a:pt x="0" y="0"/>
                  <a:pt x="0" y="0"/>
                </a:cubicBezTo>
                <a:cubicBezTo>
                  <a:pt x="332" y="0"/>
                  <a:pt x="601" y="269"/>
                  <a:pt x="601" y="601"/>
                </a:cubicBezTo>
                <a:lnTo>
                  <a:pt x="495" y="601"/>
                </a:lnTo>
                <a:close/>
                <a:moveTo>
                  <a:pt x="382" y="601"/>
                </a:moveTo>
                <a:lnTo>
                  <a:pt x="382" y="601"/>
                </a:lnTo>
                <a:cubicBezTo>
                  <a:pt x="283" y="601"/>
                  <a:pt x="283" y="601"/>
                  <a:pt x="283" y="601"/>
                </a:cubicBezTo>
                <a:cubicBezTo>
                  <a:pt x="283" y="446"/>
                  <a:pt x="155" y="318"/>
                  <a:pt x="0" y="318"/>
                </a:cubicBezTo>
                <a:cubicBezTo>
                  <a:pt x="0" y="212"/>
                  <a:pt x="0" y="212"/>
                  <a:pt x="0" y="212"/>
                </a:cubicBezTo>
                <a:cubicBezTo>
                  <a:pt x="212" y="212"/>
                  <a:pt x="382" y="389"/>
                  <a:pt x="382" y="601"/>
                </a:cubicBezTo>
                <a:close/>
                <a:moveTo>
                  <a:pt x="71" y="453"/>
                </a:moveTo>
                <a:lnTo>
                  <a:pt x="71" y="453"/>
                </a:lnTo>
                <a:cubicBezTo>
                  <a:pt x="113" y="453"/>
                  <a:pt x="148" y="481"/>
                  <a:pt x="148" y="523"/>
                </a:cubicBezTo>
                <a:cubicBezTo>
                  <a:pt x="148" y="566"/>
                  <a:pt x="113" y="601"/>
                  <a:pt x="71" y="601"/>
                </a:cubicBezTo>
                <a:cubicBezTo>
                  <a:pt x="28" y="601"/>
                  <a:pt x="0" y="566"/>
                  <a:pt x="0" y="523"/>
                </a:cubicBezTo>
                <a:cubicBezTo>
                  <a:pt x="0" y="481"/>
                  <a:pt x="28" y="453"/>
                  <a:pt x="71" y="45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3" name="Freeform 62"/>
          <p:cNvSpPr>
            <a:spLocks noChangeArrowheads="1"/>
          </p:cNvSpPr>
          <p:nvPr userDrawn="1"/>
        </p:nvSpPr>
        <p:spPr bwMode="auto">
          <a:xfrm>
            <a:off x="8085533" y="1354886"/>
            <a:ext cx="529028" cy="524933"/>
          </a:xfrm>
          <a:custGeom>
            <a:avLst/>
            <a:gdLst>
              <a:gd name="T0" fmla="*/ 523 w 552"/>
              <a:gd name="T1" fmla="*/ 198 h 546"/>
              <a:gd name="T2" fmla="*/ 523 w 552"/>
              <a:gd name="T3" fmla="*/ 198 h 546"/>
              <a:gd name="T4" fmla="*/ 424 w 552"/>
              <a:gd name="T5" fmla="*/ 198 h 546"/>
              <a:gd name="T6" fmla="*/ 389 w 552"/>
              <a:gd name="T7" fmla="*/ 347 h 546"/>
              <a:gd name="T8" fmla="*/ 467 w 552"/>
              <a:gd name="T9" fmla="*/ 347 h 546"/>
              <a:gd name="T10" fmla="*/ 495 w 552"/>
              <a:gd name="T11" fmla="*/ 375 h 546"/>
              <a:gd name="T12" fmla="*/ 467 w 552"/>
              <a:gd name="T13" fmla="*/ 403 h 546"/>
              <a:gd name="T14" fmla="*/ 375 w 552"/>
              <a:gd name="T15" fmla="*/ 403 h 546"/>
              <a:gd name="T16" fmla="*/ 354 w 552"/>
              <a:gd name="T17" fmla="*/ 523 h 546"/>
              <a:gd name="T18" fmla="*/ 354 w 552"/>
              <a:gd name="T19" fmla="*/ 523 h 546"/>
              <a:gd name="T20" fmla="*/ 325 w 552"/>
              <a:gd name="T21" fmla="*/ 545 h 546"/>
              <a:gd name="T22" fmla="*/ 297 w 552"/>
              <a:gd name="T23" fmla="*/ 516 h 546"/>
              <a:gd name="T24" fmla="*/ 297 w 552"/>
              <a:gd name="T25" fmla="*/ 509 h 546"/>
              <a:gd name="T26" fmla="*/ 297 w 552"/>
              <a:gd name="T27" fmla="*/ 509 h 546"/>
              <a:gd name="T28" fmla="*/ 318 w 552"/>
              <a:gd name="T29" fmla="*/ 403 h 546"/>
              <a:gd name="T30" fmla="*/ 170 w 552"/>
              <a:gd name="T31" fmla="*/ 403 h 546"/>
              <a:gd name="T32" fmla="*/ 141 w 552"/>
              <a:gd name="T33" fmla="*/ 523 h 546"/>
              <a:gd name="T34" fmla="*/ 141 w 552"/>
              <a:gd name="T35" fmla="*/ 523 h 546"/>
              <a:gd name="T36" fmla="*/ 113 w 552"/>
              <a:gd name="T37" fmla="*/ 545 h 546"/>
              <a:gd name="T38" fmla="*/ 85 w 552"/>
              <a:gd name="T39" fmla="*/ 516 h 546"/>
              <a:gd name="T40" fmla="*/ 85 w 552"/>
              <a:gd name="T41" fmla="*/ 509 h 546"/>
              <a:gd name="T42" fmla="*/ 85 w 552"/>
              <a:gd name="T43" fmla="*/ 509 h 546"/>
              <a:gd name="T44" fmla="*/ 113 w 552"/>
              <a:gd name="T45" fmla="*/ 403 h 546"/>
              <a:gd name="T46" fmla="*/ 28 w 552"/>
              <a:gd name="T47" fmla="*/ 403 h 546"/>
              <a:gd name="T48" fmla="*/ 0 w 552"/>
              <a:gd name="T49" fmla="*/ 375 h 546"/>
              <a:gd name="T50" fmla="*/ 28 w 552"/>
              <a:gd name="T51" fmla="*/ 347 h 546"/>
              <a:gd name="T52" fmla="*/ 127 w 552"/>
              <a:gd name="T53" fmla="*/ 347 h 546"/>
              <a:gd name="T54" fmla="*/ 163 w 552"/>
              <a:gd name="T55" fmla="*/ 198 h 546"/>
              <a:gd name="T56" fmla="*/ 85 w 552"/>
              <a:gd name="T57" fmla="*/ 198 h 546"/>
              <a:gd name="T58" fmla="*/ 57 w 552"/>
              <a:gd name="T59" fmla="*/ 170 h 546"/>
              <a:gd name="T60" fmla="*/ 85 w 552"/>
              <a:gd name="T61" fmla="*/ 142 h 546"/>
              <a:gd name="T62" fmla="*/ 177 w 552"/>
              <a:gd name="T63" fmla="*/ 142 h 546"/>
              <a:gd name="T64" fmla="*/ 198 w 552"/>
              <a:gd name="T65" fmla="*/ 22 h 546"/>
              <a:gd name="T66" fmla="*/ 198 w 552"/>
              <a:gd name="T67" fmla="*/ 22 h 546"/>
              <a:gd name="T68" fmla="*/ 226 w 552"/>
              <a:gd name="T69" fmla="*/ 0 h 546"/>
              <a:gd name="T70" fmla="*/ 255 w 552"/>
              <a:gd name="T71" fmla="*/ 29 h 546"/>
              <a:gd name="T72" fmla="*/ 255 w 552"/>
              <a:gd name="T73" fmla="*/ 36 h 546"/>
              <a:gd name="T74" fmla="*/ 255 w 552"/>
              <a:gd name="T75" fmla="*/ 36 h 546"/>
              <a:gd name="T76" fmla="*/ 234 w 552"/>
              <a:gd name="T77" fmla="*/ 142 h 546"/>
              <a:gd name="T78" fmla="*/ 382 w 552"/>
              <a:gd name="T79" fmla="*/ 142 h 546"/>
              <a:gd name="T80" fmla="*/ 410 w 552"/>
              <a:gd name="T81" fmla="*/ 22 h 546"/>
              <a:gd name="T82" fmla="*/ 410 w 552"/>
              <a:gd name="T83" fmla="*/ 22 h 546"/>
              <a:gd name="T84" fmla="*/ 438 w 552"/>
              <a:gd name="T85" fmla="*/ 0 h 546"/>
              <a:gd name="T86" fmla="*/ 467 w 552"/>
              <a:gd name="T87" fmla="*/ 29 h 546"/>
              <a:gd name="T88" fmla="*/ 467 w 552"/>
              <a:gd name="T89" fmla="*/ 36 h 546"/>
              <a:gd name="T90" fmla="*/ 467 w 552"/>
              <a:gd name="T91" fmla="*/ 36 h 546"/>
              <a:gd name="T92" fmla="*/ 438 w 552"/>
              <a:gd name="T93" fmla="*/ 142 h 546"/>
              <a:gd name="T94" fmla="*/ 523 w 552"/>
              <a:gd name="T95" fmla="*/ 142 h 546"/>
              <a:gd name="T96" fmla="*/ 551 w 552"/>
              <a:gd name="T97" fmla="*/ 170 h 546"/>
              <a:gd name="T98" fmla="*/ 523 w 552"/>
              <a:gd name="T99" fmla="*/ 198 h 546"/>
              <a:gd name="T100" fmla="*/ 219 w 552"/>
              <a:gd name="T101" fmla="*/ 198 h 546"/>
              <a:gd name="T102" fmla="*/ 219 w 552"/>
              <a:gd name="T103" fmla="*/ 198 h 546"/>
              <a:gd name="T104" fmla="*/ 184 w 552"/>
              <a:gd name="T105" fmla="*/ 347 h 546"/>
              <a:gd name="T106" fmla="*/ 332 w 552"/>
              <a:gd name="T107" fmla="*/ 347 h 546"/>
              <a:gd name="T108" fmla="*/ 368 w 552"/>
              <a:gd name="T109" fmla="*/ 198 h 546"/>
              <a:gd name="T110" fmla="*/ 219 w 552"/>
              <a:gd name="T111" fmla="*/ 19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2" h="546">
                <a:moveTo>
                  <a:pt x="523" y="198"/>
                </a:moveTo>
                <a:lnTo>
                  <a:pt x="523" y="198"/>
                </a:lnTo>
                <a:cubicBezTo>
                  <a:pt x="424" y="198"/>
                  <a:pt x="424" y="198"/>
                  <a:pt x="424" y="198"/>
                </a:cubicBezTo>
                <a:cubicBezTo>
                  <a:pt x="389" y="347"/>
                  <a:pt x="389" y="347"/>
                  <a:pt x="389" y="347"/>
                </a:cubicBezTo>
                <a:cubicBezTo>
                  <a:pt x="467" y="347"/>
                  <a:pt x="467" y="347"/>
                  <a:pt x="467" y="347"/>
                </a:cubicBezTo>
                <a:cubicBezTo>
                  <a:pt x="481" y="347"/>
                  <a:pt x="495" y="361"/>
                  <a:pt x="495" y="375"/>
                </a:cubicBezTo>
                <a:cubicBezTo>
                  <a:pt x="495" y="389"/>
                  <a:pt x="481" y="403"/>
                  <a:pt x="467" y="403"/>
                </a:cubicBezTo>
                <a:cubicBezTo>
                  <a:pt x="375" y="403"/>
                  <a:pt x="375" y="403"/>
                  <a:pt x="375" y="403"/>
                </a:cubicBezTo>
                <a:cubicBezTo>
                  <a:pt x="354" y="523"/>
                  <a:pt x="354" y="523"/>
                  <a:pt x="354" y="523"/>
                </a:cubicBezTo>
                <a:lnTo>
                  <a:pt x="354" y="523"/>
                </a:lnTo>
                <a:cubicBezTo>
                  <a:pt x="347" y="538"/>
                  <a:pt x="339" y="545"/>
                  <a:pt x="325" y="545"/>
                </a:cubicBezTo>
                <a:cubicBezTo>
                  <a:pt x="304" y="545"/>
                  <a:pt x="297" y="531"/>
                  <a:pt x="297" y="516"/>
                </a:cubicBezTo>
                <a:lnTo>
                  <a:pt x="297" y="509"/>
                </a:lnTo>
                <a:lnTo>
                  <a:pt x="297" y="509"/>
                </a:lnTo>
                <a:cubicBezTo>
                  <a:pt x="318" y="403"/>
                  <a:pt x="318" y="403"/>
                  <a:pt x="318" y="403"/>
                </a:cubicBezTo>
                <a:cubicBezTo>
                  <a:pt x="170" y="403"/>
                  <a:pt x="170" y="403"/>
                  <a:pt x="170" y="403"/>
                </a:cubicBezTo>
                <a:cubicBezTo>
                  <a:pt x="141" y="523"/>
                  <a:pt x="141" y="523"/>
                  <a:pt x="141" y="523"/>
                </a:cubicBezTo>
                <a:lnTo>
                  <a:pt x="141" y="523"/>
                </a:lnTo>
                <a:cubicBezTo>
                  <a:pt x="141" y="538"/>
                  <a:pt x="127" y="545"/>
                  <a:pt x="113" y="545"/>
                </a:cubicBezTo>
                <a:cubicBezTo>
                  <a:pt x="99" y="545"/>
                  <a:pt x="85" y="531"/>
                  <a:pt x="85" y="516"/>
                </a:cubicBezTo>
                <a:lnTo>
                  <a:pt x="85" y="509"/>
                </a:lnTo>
                <a:lnTo>
                  <a:pt x="85" y="509"/>
                </a:lnTo>
                <a:cubicBezTo>
                  <a:pt x="113" y="403"/>
                  <a:pt x="113" y="403"/>
                  <a:pt x="113" y="403"/>
                </a:cubicBezTo>
                <a:cubicBezTo>
                  <a:pt x="28" y="403"/>
                  <a:pt x="28" y="403"/>
                  <a:pt x="28" y="403"/>
                </a:cubicBezTo>
                <a:cubicBezTo>
                  <a:pt x="14" y="403"/>
                  <a:pt x="0" y="389"/>
                  <a:pt x="0" y="375"/>
                </a:cubicBezTo>
                <a:cubicBezTo>
                  <a:pt x="0" y="361"/>
                  <a:pt x="14" y="347"/>
                  <a:pt x="28" y="347"/>
                </a:cubicBezTo>
                <a:cubicBezTo>
                  <a:pt x="127" y="347"/>
                  <a:pt x="127" y="347"/>
                  <a:pt x="127" y="347"/>
                </a:cubicBezTo>
                <a:cubicBezTo>
                  <a:pt x="163" y="198"/>
                  <a:pt x="163" y="198"/>
                  <a:pt x="163" y="198"/>
                </a:cubicBezTo>
                <a:cubicBezTo>
                  <a:pt x="85" y="198"/>
                  <a:pt x="85" y="198"/>
                  <a:pt x="85" y="198"/>
                </a:cubicBezTo>
                <a:cubicBezTo>
                  <a:pt x="71" y="198"/>
                  <a:pt x="57" y="184"/>
                  <a:pt x="57" y="170"/>
                </a:cubicBezTo>
                <a:cubicBezTo>
                  <a:pt x="57" y="149"/>
                  <a:pt x="71" y="142"/>
                  <a:pt x="85" y="142"/>
                </a:cubicBezTo>
                <a:cubicBezTo>
                  <a:pt x="177" y="142"/>
                  <a:pt x="177" y="142"/>
                  <a:pt x="177" y="142"/>
                </a:cubicBezTo>
                <a:cubicBezTo>
                  <a:pt x="198" y="22"/>
                  <a:pt x="198" y="22"/>
                  <a:pt x="198" y="22"/>
                </a:cubicBezTo>
                <a:lnTo>
                  <a:pt x="198" y="22"/>
                </a:lnTo>
                <a:cubicBezTo>
                  <a:pt x="205" y="7"/>
                  <a:pt x="212" y="0"/>
                  <a:pt x="226" y="0"/>
                </a:cubicBezTo>
                <a:cubicBezTo>
                  <a:pt x="248" y="0"/>
                  <a:pt x="255" y="7"/>
                  <a:pt x="255" y="29"/>
                </a:cubicBezTo>
                <a:cubicBezTo>
                  <a:pt x="255" y="29"/>
                  <a:pt x="255" y="29"/>
                  <a:pt x="255" y="36"/>
                </a:cubicBezTo>
                <a:lnTo>
                  <a:pt x="255" y="36"/>
                </a:lnTo>
                <a:cubicBezTo>
                  <a:pt x="234" y="142"/>
                  <a:pt x="234" y="142"/>
                  <a:pt x="234" y="142"/>
                </a:cubicBezTo>
                <a:cubicBezTo>
                  <a:pt x="382" y="142"/>
                  <a:pt x="382" y="142"/>
                  <a:pt x="382" y="142"/>
                </a:cubicBezTo>
                <a:cubicBezTo>
                  <a:pt x="410" y="22"/>
                  <a:pt x="410" y="22"/>
                  <a:pt x="410" y="22"/>
                </a:cubicBezTo>
                <a:lnTo>
                  <a:pt x="410" y="22"/>
                </a:lnTo>
                <a:cubicBezTo>
                  <a:pt x="410" y="7"/>
                  <a:pt x="424" y="0"/>
                  <a:pt x="438" y="0"/>
                </a:cubicBezTo>
                <a:cubicBezTo>
                  <a:pt x="452" y="0"/>
                  <a:pt x="467" y="7"/>
                  <a:pt x="467" y="29"/>
                </a:cubicBezTo>
                <a:cubicBezTo>
                  <a:pt x="467" y="29"/>
                  <a:pt x="467" y="29"/>
                  <a:pt x="467" y="36"/>
                </a:cubicBezTo>
                <a:lnTo>
                  <a:pt x="467" y="36"/>
                </a:lnTo>
                <a:cubicBezTo>
                  <a:pt x="438" y="142"/>
                  <a:pt x="438" y="142"/>
                  <a:pt x="438" y="142"/>
                </a:cubicBezTo>
                <a:cubicBezTo>
                  <a:pt x="523" y="142"/>
                  <a:pt x="523" y="142"/>
                  <a:pt x="523" y="142"/>
                </a:cubicBezTo>
                <a:cubicBezTo>
                  <a:pt x="537" y="142"/>
                  <a:pt x="551" y="149"/>
                  <a:pt x="551" y="170"/>
                </a:cubicBezTo>
                <a:cubicBezTo>
                  <a:pt x="551" y="184"/>
                  <a:pt x="537" y="198"/>
                  <a:pt x="523" y="198"/>
                </a:cubicBezTo>
                <a:close/>
                <a:moveTo>
                  <a:pt x="219" y="198"/>
                </a:moveTo>
                <a:lnTo>
                  <a:pt x="219" y="198"/>
                </a:lnTo>
                <a:cubicBezTo>
                  <a:pt x="184" y="347"/>
                  <a:pt x="184" y="347"/>
                  <a:pt x="184" y="347"/>
                </a:cubicBezTo>
                <a:cubicBezTo>
                  <a:pt x="332" y="347"/>
                  <a:pt x="332" y="347"/>
                  <a:pt x="332" y="347"/>
                </a:cubicBezTo>
                <a:cubicBezTo>
                  <a:pt x="368" y="198"/>
                  <a:pt x="368" y="198"/>
                  <a:pt x="368" y="198"/>
                </a:cubicBezTo>
                <a:lnTo>
                  <a:pt x="219" y="198"/>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4" name="Freeform 63"/>
          <p:cNvSpPr>
            <a:spLocks noChangeArrowheads="1"/>
          </p:cNvSpPr>
          <p:nvPr userDrawn="1"/>
        </p:nvSpPr>
        <p:spPr bwMode="auto">
          <a:xfrm>
            <a:off x="7048635" y="1384518"/>
            <a:ext cx="579817" cy="469901"/>
          </a:xfrm>
          <a:custGeom>
            <a:avLst/>
            <a:gdLst>
              <a:gd name="T0" fmla="*/ 572 w 602"/>
              <a:gd name="T1" fmla="*/ 487 h 488"/>
              <a:gd name="T2" fmla="*/ 572 w 602"/>
              <a:gd name="T3" fmla="*/ 487 h 488"/>
              <a:gd name="T4" fmla="*/ 28 w 602"/>
              <a:gd name="T5" fmla="*/ 487 h 488"/>
              <a:gd name="T6" fmla="*/ 0 w 602"/>
              <a:gd name="T7" fmla="*/ 459 h 488"/>
              <a:gd name="T8" fmla="*/ 0 w 602"/>
              <a:gd name="T9" fmla="*/ 28 h 488"/>
              <a:gd name="T10" fmla="*/ 28 w 602"/>
              <a:gd name="T11" fmla="*/ 0 h 488"/>
              <a:gd name="T12" fmla="*/ 572 w 602"/>
              <a:gd name="T13" fmla="*/ 0 h 488"/>
              <a:gd name="T14" fmla="*/ 601 w 602"/>
              <a:gd name="T15" fmla="*/ 28 h 488"/>
              <a:gd name="T16" fmla="*/ 601 w 602"/>
              <a:gd name="T17" fmla="*/ 459 h 488"/>
              <a:gd name="T18" fmla="*/ 572 w 602"/>
              <a:gd name="T19" fmla="*/ 487 h 488"/>
              <a:gd name="T20" fmla="*/ 198 w 602"/>
              <a:gd name="T21" fmla="*/ 56 h 488"/>
              <a:gd name="T22" fmla="*/ 198 w 602"/>
              <a:gd name="T23" fmla="*/ 56 h 488"/>
              <a:gd name="T24" fmla="*/ 56 w 602"/>
              <a:gd name="T25" fmla="*/ 56 h 488"/>
              <a:gd name="T26" fmla="*/ 56 w 602"/>
              <a:gd name="T27" fmla="*/ 431 h 488"/>
              <a:gd name="T28" fmla="*/ 198 w 602"/>
              <a:gd name="T29" fmla="*/ 431 h 488"/>
              <a:gd name="T30" fmla="*/ 198 w 602"/>
              <a:gd name="T31" fmla="*/ 56 h 488"/>
              <a:gd name="T32" fmla="*/ 226 w 602"/>
              <a:gd name="T33" fmla="*/ 56 h 488"/>
              <a:gd name="T34" fmla="*/ 226 w 602"/>
              <a:gd name="T35" fmla="*/ 56 h 488"/>
              <a:gd name="T36" fmla="*/ 226 w 602"/>
              <a:gd name="T37" fmla="*/ 431 h 488"/>
              <a:gd name="T38" fmla="*/ 374 w 602"/>
              <a:gd name="T39" fmla="*/ 431 h 488"/>
              <a:gd name="T40" fmla="*/ 374 w 602"/>
              <a:gd name="T41" fmla="*/ 56 h 488"/>
              <a:gd name="T42" fmla="*/ 226 w 602"/>
              <a:gd name="T43" fmla="*/ 56 h 488"/>
              <a:gd name="T44" fmla="*/ 544 w 602"/>
              <a:gd name="T45" fmla="*/ 56 h 488"/>
              <a:gd name="T46" fmla="*/ 544 w 602"/>
              <a:gd name="T47" fmla="*/ 56 h 488"/>
              <a:gd name="T48" fmla="*/ 403 w 602"/>
              <a:gd name="T49" fmla="*/ 56 h 488"/>
              <a:gd name="T50" fmla="*/ 403 w 602"/>
              <a:gd name="T51" fmla="*/ 431 h 488"/>
              <a:gd name="T52" fmla="*/ 544 w 602"/>
              <a:gd name="T53" fmla="*/ 431 h 488"/>
              <a:gd name="T54" fmla="*/ 544 w 602"/>
              <a:gd name="T55" fmla="*/ 5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2" h="488">
                <a:moveTo>
                  <a:pt x="572" y="487"/>
                </a:moveTo>
                <a:lnTo>
                  <a:pt x="572" y="487"/>
                </a:lnTo>
                <a:cubicBezTo>
                  <a:pt x="28" y="487"/>
                  <a:pt x="28" y="487"/>
                  <a:pt x="28" y="487"/>
                </a:cubicBezTo>
                <a:cubicBezTo>
                  <a:pt x="14" y="487"/>
                  <a:pt x="0" y="473"/>
                  <a:pt x="0" y="459"/>
                </a:cubicBezTo>
                <a:cubicBezTo>
                  <a:pt x="0" y="28"/>
                  <a:pt x="0" y="28"/>
                  <a:pt x="0" y="28"/>
                </a:cubicBezTo>
                <a:cubicBezTo>
                  <a:pt x="0" y="7"/>
                  <a:pt x="14" y="0"/>
                  <a:pt x="28" y="0"/>
                </a:cubicBezTo>
                <a:cubicBezTo>
                  <a:pt x="572" y="0"/>
                  <a:pt x="572" y="0"/>
                  <a:pt x="572" y="0"/>
                </a:cubicBezTo>
                <a:cubicBezTo>
                  <a:pt x="594" y="0"/>
                  <a:pt x="601" y="7"/>
                  <a:pt x="601" y="28"/>
                </a:cubicBezTo>
                <a:cubicBezTo>
                  <a:pt x="601" y="459"/>
                  <a:pt x="601" y="459"/>
                  <a:pt x="601" y="459"/>
                </a:cubicBezTo>
                <a:cubicBezTo>
                  <a:pt x="601" y="473"/>
                  <a:pt x="594" y="487"/>
                  <a:pt x="572" y="487"/>
                </a:cubicBezTo>
                <a:close/>
                <a:moveTo>
                  <a:pt x="198" y="56"/>
                </a:moveTo>
                <a:lnTo>
                  <a:pt x="198" y="56"/>
                </a:lnTo>
                <a:cubicBezTo>
                  <a:pt x="56" y="56"/>
                  <a:pt x="56" y="56"/>
                  <a:pt x="56" y="56"/>
                </a:cubicBezTo>
                <a:cubicBezTo>
                  <a:pt x="56" y="431"/>
                  <a:pt x="56" y="431"/>
                  <a:pt x="56" y="431"/>
                </a:cubicBezTo>
                <a:cubicBezTo>
                  <a:pt x="198" y="431"/>
                  <a:pt x="198" y="431"/>
                  <a:pt x="198" y="431"/>
                </a:cubicBezTo>
                <a:lnTo>
                  <a:pt x="198" y="56"/>
                </a:lnTo>
                <a:close/>
                <a:moveTo>
                  <a:pt x="226" y="56"/>
                </a:moveTo>
                <a:lnTo>
                  <a:pt x="226" y="56"/>
                </a:lnTo>
                <a:cubicBezTo>
                  <a:pt x="226" y="431"/>
                  <a:pt x="226" y="431"/>
                  <a:pt x="226" y="431"/>
                </a:cubicBezTo>
                <a:cubicBezTo>
                  <a:pt x="374" y="431"/>
                  <a:pt x="374" y="431"/>
                  <a:pt x="374" y="431"/>
                </a:cubicBezTo>
                <a:cubicBezTo>
                  <a:pt x="374" y="56"/>
                  <a:pt x="374" y="56"/>
                  <a:pt x="374" y="56"/>
                </a:cubicBezTo>
                <a:lnTo>
                  <a:pt x="226" y="56"/>
                </a:lnTo>
                <a:close/>
                <a:moveTo>
                  <a:pt x="544" y="56"/>
                </a:moveTo>
                <a:lnTo>
                  <a:pt x="544" y="56"/>
                </a:lnTo>
                <a:cubicBezTo>
                  <a:pt x="403" y="56"/>
                  <a:pt x="403" y="56"/>
                  <a:pt x="403" y="56"/>
                </a:cubicBezTo>
                <a:cubicBezTo>
                  <a:pt x="403" y="431"/>
                  <a:pt x="403" y="431"/>
                  <a:pt x="403" y="431"/>
                </a:cubicBezTo>
                <a:cubicBezTo>
                  <a:pt x="544" y="431"/>
                  <a:pt x="544" y="431"/>
                  <a:pt x="544" y="431"/>
                </a:cubicBezTo>
                <a:lnTo>
                  <a:pt x="544" y="56"/>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5" name="Freeform 64"/>
          <p:cNvSpPr>
            <a:spLocks noChangeArrowheads="1"/>
          </p:cNvSpPr>
          <p:nvPr userDrawn="1"/>
        </p:nvSpPr>
        <p:spPr bwMode="auto">
          <a:xfrm>
            <a:off x="6049830" y="1342184"/>
            <a:ext cx="558653" cy="558800"/>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6" name="Freeform 65"/>
          <p:cNvSpPr>
            <a:spLocks noChangeArrowheads="1"/>
          </p:cNvSpPr>
          <p:nvPr userDrawn="1"/>
        </p:nvSpPr>
        <p:spPr bwMode="auto">
          <a:xfrm>
            <a:off x="5017166" y="1342184"/>
            <a:ext cx="584048" cy="546101"/>
          </a:xfrm>
          <a:custGeom>
            <a:avLst/>
            <a:gdLst>
              <a:gd name="T0" fmla="*/ 579 w 608"/>
              <a:gd name="T1" fmla="*/ 566 h 567"/>
              <a:gd name="T2" fmla="*/ 579 w 608"/>
              <a:gd name="T3" fmla="*/ 566 h 567"/>
              <a:gd name="T4" fmla="*/ 28 w 608"/>
              <a:gd name="T5" fmla="*/ 566 h 567"/>
              <a:gd name="T6" fmla="*/ 0 w 608"/>
              <a:gd name="T7" fmla="*/ 537 h 567"/>
              <a:gd name="T8" fmla="*/ 28 w 608"/>
              <a:gd name="T9" fmla="*/ 509 h 567"/>
              <a:gd name="T10" fmla="*/ 579 w 608"/>
              <a:gd name="T11" fmla="*/ 509 h 567"/>
              <a:gd name="T12" fmla="*/ 607 w 608"/>
              <a:gd name="T13" fmla="*/ 537 h 567"/>
              <a:gd name="T14" fmla="*/ 579 w 608"/>
              <a:gd name="T15" fmla="*/ 566 h 567"/>
              <a:gd name="T16" fmla="*/ 459 w 608"/>
              <a:gd name="T17" fmla="*/ 149 h 567"/>
              <a:gd name="T18" fmla="*/ 459 w 608"/>
              <a:gd name="T19" fmla="*/ 149 h 567"/>
              <a:gd name="T20" fmla="*/ 381 w 608"/>
              <a:gd name="T21" fmla="*/ 71 h 567"/>
              <a:gd name="T22" fmla="*/ 445 w 608"/>
              <a:gd name="T23" fmla="*/ 7 h 567"/>
              <a:gd name="T24" fmla="*/ 480 w 608"/>
              <a:gd name="T25" fmla="*/ 7 h 567"/>
              <a:gd name="T26" fmla="*/ 523 w 608"/>
              <a:gd name="T27" fmla="*/ 50 h 567"/>
              <a:gd name="T28" fmla="*/ 523 w 608"/>
              <a:gd name="T29" fmla="*/ 92 h 567"/>
              <a:gd name="T30" fmla="*/ 459 w 608"/>
              <a:gd name="T31" fmla="*/ 149 h 567"/>
              <a:gd name="T32" fmla="*/ 205 w 608"/>
              <a:gd name="T33" fmla="*/ 410 h 567"/>
              <a:gd name="T34" fmla="*/ 205 w 608"/>
              <a:gd name="T35" fmla="*/ 410 h 567"/>
              <a:gd name="T36" fmla="*/ 127 w 608"/>
              <a:gd name="T37" fmla="*/ 325 h 567"/>
              <a:gd name="T38" fmla="*/ 360 w 608"/>
              <a:gd name="T39" fmla="*/ 92 h 567"/>
              <a:gd name="T40" fmla="*/ 445 w 608"/>
              <a:gd name="T41" fmla="*/ 170 h 567"/>
              <a:gd name="T42" fmla="*/ 205 w 608"/>
              <a:gd name="T43" fmla="*/ 410 h 567"/>
              <a:gd name="T44" fmla="*/ 77 w 608"/>
              <a:gd name="T45" fmla="*/ 453 h 567"/>
              <a:gd name="T46" fmla="*/ 77 w 608"/>
              <a:gd name="T47" fmla="*/ 453 h 567"/>
              <a:gd name="T48" fmla="*/ 106 w 608"/>
              <a:gd name="T49" fmla="*/ 347 h 567"/>
              <a:gd name="T50" fmla="*/ 183 w 608"/>
              <a:gd name="T51" fmla="*/ 424 h 567"/>
              <a:gd name="T52" fmla="*/ 77 w 608"/>
              <a:gd name="T53" fmla="*/ 45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567">
                <a:moveTo>
                  <a:pt x="579" y="566"/>
                </a:moveTo>
                <a:lnTo>
                  <a:pt x="579" y="566"/>
                </a:lnTo>
                <a:cubicBezTo>
                  <a:pt x="28" y="566"/>
                  <a:pt x="28" y="566"/>
                  <a:pt x="28" y="566"/>
                </a:cubicBezTo>
                <a:cubicBezTo>
                  <a:pt x="14" y="566"/>
                  <a:pt x="0" y="559"/>
                  <a:pt x="0" y="537"/>
                </a:cubicBezTo>
                <a:cubicBezTo>
                  <a:pt x="0" y="523"/>
                  <a:pt x="14" y="509"/>
                  <a:pt x="28" y="509"/>
                </a:cubicBezTo>
                <a:cubicBezTo>
                  <a:pt x="579" y="509"/>
                  <a:pt x="579" y="509"/>
                  <a:pt x="579" y="509"/>
                </a:cubicBezTo>
                <a:cubicBezTo>
                  <a:pt x="593" y="509"/>
                  <a:pt x="607" y="523"/>
                  <a:pt x="607" y="537"/>
                </a:cubicBezTo>
                <a:cubicBezTo>
                  <a:pt x="607" y="559"/>
                  <a:pt x="593" y="566"/>
                  <a:pt x="579" y="566"/>
                </a:cubicBezTo>
                <a:close/>
                <a:moveTo>
                  <a:pt x="459" y="149"/>
                </a:moveTo>
                <a:lnTo>
                  <a:pt x="459" y="149"/>
                </a:lnTo>
                <a:cubicBezTo>
                  <a:pt x="381" y="71"/>
                  <a:pt x="381" y="71"/>
                  <a:pt x="381" y="71"/>
                </a:cubicBezTo>
                <a:cubicBezTo>
                  <a:pt x="445" y="7"/>
                  <a:pt x="445" y="7"/>
                  <a:pt x="445" y="7"/>
                </a:cubicBezTo>
                <a:cubicBezTo>
                  <a:pt x="452" y="0"/>
                  <a:pt x="473" y="0"/>
                  <a:pt x="480" y="7"/>
                </a:cubicBezTo>
                <a:cubicBezTo>
                  <a:pt x="523" y="50"/>
                  <a:pt x="523" y="50"/>
                  <a:pt x="523" y="50"/>
                </a:cubicBezTo>
                <a:cubicBezTo>
                  <a:pt x="530" y="64"/>
                  <a:pt x="530" y="78"/>
                  <a:pt x="523" y="92"/>
                </a:cubicBezTo>
                <a:lnTo>
                  <a:pt x="459" y="149"/>
                </a:lnTo>
                <a:close/>
                <a:moveTo>
                  <a:pt x="205" y="410"/>
                </a:moveTo>
                <a:lnTo>
                  <a:pt x="205" y="410"/>
                </a:lnTo>
                <a:cubicBezTo>
                  <a:pt x="127" y="325"/>
                  <a:pt x="127" y="325"/>
                  <a:pt x="127" y="325"/>
                </a:cubicBezTo>
                <a:cubicBezTo>
                  <a:pt x="360" y="92"/>
                  <a:pt x="360" y="92"/>
                  <a:pt x="360" y="92"/>
                </a:cubicBezTo>
                <a:cubicBezTo>
                  <a:pt x="445" y="170"/>
                  <a:pt x="445" y="170"/>
                  <a:pt x="445" y="170"/>
                </a:cubicBezTo>
                <a:lnTo>
                  <a:pt x="205" y="410"/>
                </a:lnTo>
                <a:close/>
                <a:moveTo>
                  <a:pt x="77" y="453"/>
                </a:moveTo>
                <a:lnTo>
                  <a:pt x="77" y="453"/>
                </a:lnTo>
                <a:cubicBezTo>
                  <a:pt x="106" y="347"/>
                  <a:pt x="106" y="347"/>
                  <a:pt x="106" y="347"/>
                </a:cubicBezTo>
                <a:cubicBezTo>
                  <a:pt x="183" y="424"/>
                  <a:pt x="183" y="424"/>
                  <a:pt x="183" y="424"/>
                </a:cubicBezTo>
                <a:lnTo>
                  <a:pt x="77" y="45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7" name="Freeform 66"/>
          <p:cNvSpPr>
            <a:spLocks noChangeArrowheads="1"/>
          </p:cNvSpPr>
          <p:nvPr userDrawn="1"/>
        </p:nvSpPr>
        <p:spPr bwMode="auto">
          <a:xfrm>
            <a:off x="4081845" y="1397219"/>
            <a:ext cx="435918" cy="436032"/>
          </a:xfrm>
          <a:custGeom>
            <a:avLst/>
            <a:gdLst>
              <a:gd name="T0" fmla="*/ 43 w 454"/>
              <a:gd name="T1" fmla="*/ 325 h 453"/>
              <a:gd name="T2" fmla="*/ 43 w 454"/>
              <a:gd name="T3" fmla="*/ 325 h 453"/>
              <a:gd name="T4" fmla="*/ 283 w 454"/>
              <a:gd name="T5" fmla="*/ 92 h 453"/>
              <a:gd name="T6" fmla="*/ 361 w 454"/>
              <a:gd name="T7" fmla="*/ 169 h 453"/>
              <a:gd name="T8" fmla="*/ 127 w 454"/>
              <a:gd name="T9" fmla="*/ 410 h 453"/>
              <a:gd name="T10" fmla="*/ 43 w 454"/>
              <a:gd name="T11" fmla="*/ 325 h 453"/>
              <a:gd name="T12" fmla="*/ 361 w 454"/>
              <a:gd name="T13" fmla="*/ 7 h 453"/>
              <a:gd name="T14" fmla="*/ 361 w 454"/>
              <a:gd name="T15" fmla="*/ 7 h 453"/>
              <a:gd name="T16" fmla="*/ 403 w 454"/>
              <a:gd name="T17" fmla="*/ 7 h 453"/>
              <a:gd name="T18" fmla="*/ 446 w 454"/>
              <a:gd name="T19" fmla="*/ 49 h 453"/>
              <a:gd name="T20" fmla="*/ 446 w 454"/>
              <a:gd name="T21" fmla="*/ 92 h 453"/>
              <a:gd name="T22" fmla="*/ 382 w 454"/>
              <a:gd name="T23" fmla="*/ 148 h 453"/>
              <a:gd name="T24" fmla="*/ 304 w 454"/>
              <a:gd name="T25" fmla="*/ 71 h 453"/>
              <a:gd name="T26" fmla="*/ 361 w 454"/>
              <a:gd name="T27" fmla="*/ 7 h 453"/>
              <a:gd name="T28" fmla="*/ 0 w 454"/>
              <a:gd name="T29" fmla="*/ 452 h 453"/>
              <a:gd name="T30" fmla="*/ 0 w 454"/>
              <a:gd name="T31" fmla="*/ 452 h 453"/>
              <a:gd name="T32" fmla="*/ 22 w 454"/>
              <a:gd name="T33" fmla="*/ 346 h 453"/>
              <a:gd name="T34" fmla="*/ 106 w 454"/>
              <a:gd name="T35" fmla="*/ 424 h 453"/>
              <a:gd name="T36" fmla="*/ 0 w 454"/>
              <a:gd name="T37" fmla="*/ 45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53">
                <a:moveTo>
                  <a:pt x="43" y="325"/>
                </a:moveTo>
                <a:lnTo>
                  <a:pt x="43" y="325"/>
                </a:lnTo>
                <a:cubicBezTo>
                  <a:pt x="283" y="92"/>
                  <a:pt x="283" y="92"/>
                  <a:pt x="283" y="92"/>
                </a:cubicBezTo>
                <a:cubicBezTo>
                  <a:pt x="361" y="169"/>
                  <a:pt x="361" y="169"/>
                  <a:pt x="361" y="169"/>
                </a:cubicBezTo>
                <a:cubicBezTo>
                  <a:pt x="127" y="410"/>
                  <a:pt x="127" y="410"/>
                  <a:pt x="127" y="410"/>
                </a:cubicBezTo>
                <a:lnTo>
                  <a:pt x="43" y="325"/>
                </a:lnTo>
                <a:close/>
                <a:moveTo>
                  <a:pt x="361" y="7"/>
                </a:moveTo>
                <a:lnTo>
                  <a:pt x="361" y="7"/>
                </a:lnTo>
                <a:cubicBezTo>
                  <a:pt x="375" y="0"/>
                  <a:pt x="389" y="0"/>
                  <a:pt x="403" y="7"/>
                </a:cubicBezTo>
                <a:cubicBezTo>
                  <a:pt x="446" y="49"/>
                  <a:pt x="446" y="49"/>
                  <a:pt x="446" y="49"/>
                </a:cubicBezTo>
                <a:cubicBezTo>
                  <a:pt x="453" y="64"/>
                  <a:pt x="453" y="78"/>
                  <a:pt x="446" y="92"/>
                </a:cubicBezTo>
                <a:cubicBezTo>
                  <a:pt x="382" y="148"/>
                  <a:pt x="382" y="148"/>
                  <a:pt x="382" y="148"/>
                </a:cubicBezTo>
                <a:cubicBezTo>
                  <a:pt x="304" y="71"/>
                  <a:pt x="304" y="71"/>
                  <a:pt x="304" y="71"/>
                </a:cubicBezTo>
                <a:lnTo>
                  <a:pt x="361" y="7"/>
                </a:lnTo>
                <a:close/>
                <a:moveTo>
                  <a:pt x="0" y="452"/>
                </a:moveTo>
                <a:lnTo>
                  <a:pt x="0" y="452"/>
                </a:lnTo>
                <a:cubicBezTo>
                  <a:pt x="22" y="346"/>
                  <a:pt x="22" y="346"/>
                  <a:pt x="22" y="346"/>
                </a:cubicBezTo>
                <a:cubicBezTo>
                  <a:pt x="106" y="424"/>
                  <a:pt x="106" y="424"/>
                  <a:pt x="106" y="424"/>
                </a:cubicBezTo>
                <a:lnTo>
                  <a:pt x="0" y="452"/>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8" name="Freeform 73"/>
          <p:cNvSpPr>
            <a:spLocks noChangeArrowheads="1"/>
          </p:cNvSpPr>
          <p:nvPr userDrawn="1"/>
        </p:nvSpPr>
        <p:spPr bwMode="auto">
          <a:xfrm>
            <a:off x="2867192" y="2320086"/>
            <a:ext cx="579817" cy="584200"/>
          </a:xfrm>
          <a:custGeom>
            <a:avLst/>
            <a:gdLst>
              <a:gd name="T0" fmla="*/ 573 w 602"/>
              <a:gd name="T1" fmla="*/ 219 h 609"/>
              <a:gd name="T2" fmla="*/ 573 w 602"/>
              <a:gd name="T3" fmla="*/ 219 h 609"/>
              <a:gd name="T4" fmla="*/ 544 w 602"/>
              <a:gd name="T5" fmla="*/ 219 h 609"/>
              <a:gd name="T6" fmla="*/ 530 w 602"/>
              <a:gd name="T7" fmla="*/ 219 h 609"/>
              <a:gd name="T8" fmla="*/ 452 w 602"/>
              <a:gd name="T9" fmla="*/ 219 h 609"/>
              <a:gd name="T10" fmla="*/ 424 w 602"/>
              <a:gd name="T11" fmla="*/ 191 h 609"/>
              <a:gd name="T12" fmla="*/ 452 w 602"/>
              <a:gd name="T13" fmla="*/ 162 h 609"/>
              <a:gd name="T14" fmla="*/ 502 w 602"/>
              <a:gd name="T15" fmla="*/ 162 h 609"/>
              <a:gd name="T16" fmla="*/ 297 w 602"/>
              <a:gd name="T17" fmla="*/ 56 h 609"/>
              <a:gd name="T18" fmla="*/ 57 w 602"/>
              <a:gd name="T19" fmla="*/ 304 h 609"/>
              <a:gd name="T20" fmla="*/ 28 w 602"/>
              <a:gd name="T21" fmla="*/ 332 h 609"/>
              <a:gd name="T22" fmla="*/ 0 w 602"/>
              <a:gd name="T23" fmla="*/ 304 h 609"/>
              <a:gd name="T24" fmla="*/ 0 w 602"/>
              <a:gd name="T25" fmla="*/ 304 h 609"/>
              <a:gd name="T26" fmla="*/ 297 w 602"/>
              <a:gd name="T27" fmla="*/ 0 h 609"/>
              <a:gd name="T28" fmla="*/ 544 w 602"/>
              <a:gd name="T29" fmla="*/ 127 h 609"/>
              <a:gd name="T30" fmla="*/ 544 w 602"/>
              <a:gd name="T31" fmla="*/ 78 h 609"/>
              <a:gd name="T32" fmla="*/ 573 w 602"/>
              <a:gd name="T33" fmla="*/ 49 h 609"/>
              <a:gd name="T34" fmla="*/ 601 w 602"/>
              <a:gd name="T35" fmla="*/ 78 h 609"/>
              <a:gd name="T36" fmla="*/ 601 w 602"/>
              <a:gd name="T37" fmla="*/ 191 h 609"/>
              <a:gd name="T38" fmla="*/ 573 w 602"/>
              <a:gd name="T39" fmla="*/ 219 h 609"/>
              <a:gd name="T40" fmla="*/ 28 w 602"/>
              <a:gd name="T41" fmla="*/ 389 h 609"/>
              <a:gd name="T42" fmla="*/ 28 w 602"/>
              <a:gd name="T43" fmla="*/ 389 h 609"/>
              <a:gd name="T44" fmla="*/ 148 w 602"/>
              <a:gd name="T45" fmla="*/ 389 h 609"/>
              <a:gd name="T46" fmla="*/ 177 w 602"/>
              <a:gd name="T47" fmla="*/ 417 h 609"/>
              <a:gd name="T48" fmla="*/ 148 w 602"/>
              <a:gd name="T49" fmla="*/ 445 h 609"/>
              <a:gd name="T50" fmla="*/ 99 w 602"/>
              <a:gd name="T51" fmla="*/ 445 h 609"/>
              <a:gd name="T52" fmla="*/ 297 w 602"/>
              <a:gd name="T53" fmla="*/ 551 h 609"/>
              <a:gd name="T54" fmla="*/ 544 w 602"/>
              <a:gd name="T55" fmla="*/ 304 h 609"/>
              <a:gd name="T56" fmla="*/ 573 w 602"/>
              <a:gd name="T57" fmla="*/ 276 h 609"/>
              <a:gd name="T58" fmla="*/ 601 w 602"/>
              <a:gd name="T59" fmla="*/ 304 h 609"/>
              <a:gd name="T60" fmla="*/ 601 w 602"/>
              <a:gd name="T61" fmla="*/ 304 h 609"/>
              <a:gd name="T62" fmla="*/ 297 w 602"/>
              <a:gd name="T63" fmla="*/ 608 h 609"/>
              <a:gd name="T64" fmla="*/ 57 w 602"/>
              <a:gd name="T65" fmla="*/ 480 h 609"/>
              <a:gd name="T66" fmla="*/ 57 w 602"/>
              <a:gd name="T67" fmla="*/ 530 h 609"/>
              <a:gd name="T68" fmla="*/ 28 w 602"/>
              <a:gd name="T69" fmla="*/ 558 h 609"/>
              <a:gd name="T70" fmla="*/ 0 w 602"/>
              <a:gd name="T71" fmla="*/ 530 h 609"/>
              <a:gd name="T72" fmla="*/ 0 w 602"/>
              <a:gd name="T73" fmla="*/ 417 h 609"/>
              <a:gd name="T74" fmla="*/ 28 w 602"/>
              <a:gd name="T75" fmla="*/ 38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2" h="609">
                <a:moveTo>
                  <a:pt x="573" y="219"/>
                </a:moveTo>
                <a:lnTo>
                  <a:pt x="573" y="219"/>
                </a:lnTo>
                <a:cubicBezTo>
                  <a:pt x="544" y="219"/>
                  <a:pt x="544" y="219"/>
                  <a:pt x="544" y="219"/>
                </a:cubicBezTo>
                <a:cubicBezTo>
                  <a:pt x="530" y="219"/>
                  <a:pt x="530" y="219"/>
                  <a:pt x="530" y="219"/>
                </a:cubicBezTo>
                <a:cubicBezTo>
                  <a:pt x="452" y="219"/>
                  <a:pt x="452" y="219"/>
                  <a:pt x="452" y="219"/>
                </a:cubicBezTo>
                <a:cubicBezTo>
                  <a:pt x="431" y="219"/>
                  <a:pt x="424" y="205"/>
                  <a:pt x="424" y="191"/>
                </a:cubicBezTo>
                <a:cubicBezTo>
                  <a:pt x="424" y="177"/>
                  <a:pt x="431" y="162"/>
                  <a:pt x="452" y="162"/>
                </a:cubicBezTo>
                <a:cubicBezTo>
                  <a:pt x="502" y="162"/>
                  <a:pt x="502" y="162"/>
                  <a:pt x="502" y="162"/>
                </a:cubicBezTo>
                <a:cubicBezTo>
                  <a:pt x="452" y="99"/>
                  <a:pt x="382" y="56"/>
                  <a:pt x="297" y="56"/>
                </a:cubicBezTo>
                <a:cubicBezTo>
                  <a:pt x="163" y="56"/>
                  <a:pt x="57" y="169"/>
                  <a:pt x="57" y="304"/>
                </a:cubicBezTo>
                <a:cubicBezTo>
                  <a:pt x="57" y="318"/>
                  <a:pt x="42" y="332"/>
                  <a:pt x="28" y="332"/>
                </a:cubicBezTo>
                <a:cubicBezTo>
                  <a:pt x="7" y="332"/>
                  <a:pt x="0" y="318"/>
                  <a:pt x="0" y="304"/>
                </a:cubicBezTo>
                <a:lnTo>
                  <a:pt x="0" y="304"/>
                </a:lnTo>
                <a:cubicBezTo>
                  <a:pt x="0" y="134"/>
                  <a:pt x="134" y="0"/>
                  <a:pt x="297" y="0"/>
                </a:cubicBezTo>
                <a:cubicBezTo>
                  <a:pt x="403" y="0"/>
                  <a:pt x="488" y="49"/>
                  <a:pt x="544" y="127"/>
                </a:cubicBezTo>
                <a:cubicBezTo>
                  <a:pt x="544" y="78"/>
                  <a:pt x="544" y="78"/>
                  <a:pt x="544" y="78"/>
                </a:cubicBezTo>
                <a:cubicBezTo>
                  <a:pt x="544" y="64"/>
                  <a:pt x="558" y="49"/>
                  <a:pt x="573" y="49"/>
                </a:cubicBezTo>
                <a:cubicBezTo>
                  <a:pt x="587" y="49"/>
                  <a:pt x="601" y="64"/>
                  <a:pt x="601" y="78"/>
                </a:cubicBezTo>
                <a:cubicBezTo>
                  <a:pt x="601" y="191"/>
                  <a:pt x="601" y="191"/>
                  <a:pt x="601" y="191"/>
                </a:cubicBezTo>
                <a:cubicBezTo>
                  <a:pt x="601" y="205"/>
                  <a:pt x="587" y="219"/>
                  <a:pt x="573" y="219"/>
                </a:cubicBezTo>
                <a:close/>
                <a:moveTo>
                  <a:pt x="28" y="389"/>
                </a:moveTo>
                <a:lnTo>
                  <a:pt x="28" y="389"/>
                </a:lnTo>
                <a:cubicBezTo>
                  <a:pt x="148" y="389"/>
                  <a:pt x="148" y="389"/>
                  <a:pt x="148" y="389"/>
                </a:cubicBezTo>
                <a:cubicBezTo>
                  <a:pt x="163" y="389"/>
                  <a:pt x="177" y="403"/>
                  <a:pt x="177" y="417"/>
                </a:cubicBezTo>
                <a:cubicBezTo>
                  <a:pt x="177" y="431"/>
                  <a:pt x="163" y="445"/>
                  <a:pt x="148" y="445"/>
                </a:cubicBezTo>
                <a:cubicBezTo>
                  <a:pt x="99" y="445"/>
                  <a:pt x="99" y="445"/>
                  <a:pt x="99" y="445"/>
                </a:cubicBezTo>
                <a:cubicBezTo>
                  <a:pt x="141" y="509"/>
                  <a:pt x="219" y="551"/>
                  <a:pt x="297" y="551"/>
                </a:cubicBezTo>
                <a:cubicBezTo>
                  <a:pt x="431" y="551"/>
                  <a:pt x="544" y="438"/>
                  <a:pt x="544" y="304"/>
                </a:cubicBezTo>
                <a:cubicBezTo>
                  <a:pt x="544" y="290"/>
                  <a:pt x="558" y="276"/>
                  <a:pt x="573" y="276"/>
                </a:cubicBezTo>
                <a:cubicBezTo>
                  <a:pt x="587" y="276"/>
                  <a:pt x="601" y="290"/>
                  <a:pt x="601" y="304"/>
                </a:cubicBezTo>
                <a:lnTo>
                  <a:pt x="601" y="304"/>
                </a:lnTo>
                <a:cubicBezTo>
                  <a:pt x="601" y="473"/>
                  <a:pt x="466" y="608"/>
                  <a:pt x="297" y="608"/>
                </a:cubicBezTo>
                <a:cubicBezTo>
                  <a:pt x="198" y="608"/>
                  <a:pt x="106" y="558"/>
                  <a:pt x="57" y="480"/>
                </a:cubicBezTo>
                <a:cubicBezTo>
                  <a:pt x="57" y="530"/>
                  <a:pt x="57" y="530"/>
                  <a:pt x="57" y="530"/>
                </a:cubicBezTo>
                <a:cubicBezTo>
                  <a:pt x="57" y="544"/>
                  <a:pt x="42" y="558"/>
                  <a:pt x="28" y="558"/>
                </a:cubicBezTo>
                <a:cubicBezTo>
                  <a:pt x="7" y="558"/>
                  <a:pt x="0" y="544"/>
                  <a:pt x="0" y="530"/>
                </a:cubicBezTo>
                <a:cubicBezTo>
                  <a:pt x="0" y="417"/>
                  <a:pt x="0" y="417"/>
                  <a:pt x="0" y="417"/>
                </a:cubicBezTo>
                <a:cubicBezTo>
                  <a:pt x="0" y="403"/>
                  <a:pt x="7" y="389"/>
                  <a:pt x="28" y="38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29" name="Freeform 74"/>
          <p:cNvSpPr>
            <a:spLocks noChangeArrowheads="1"/>
          </p:cNvSpPr>
          <p:nvPr userDrawn="1"/>
        </p:nvSpPr>
        <p:spPr bwMode="auto">
          <a:xfrm>
            <a:off x="1847226" y="2320086"/>
            <a:ext cx="584048" cy="584200"/>
          </a:xfrm>
          <a:custGeom>
            <a:avLst/>
            <a:gdLst>
              <a:gd name="T0" fmla="*/ 579 w 609"/>
              <a:gd name="T1" fmla="*/ 219 h 609"/>
              <a:gd name="T2" fmla="*/ 579 w 609"/>
              <a:gd name="T3" fmla="*/ 219 h 609"/>
              <a:gd name="T4" fmla="*/ 452 w 609"/>
              <a:gd name="T5" fmla="*/ 219 h 609"/>
              <a:gd name="T6" fmla="*/ 424 w 609"/>
              <a:gd name="T7" fmla="*/ 191 h 609"/>
              <a:gd name="T8" fmla="*/ 452 w 609"/>
              <a:gd name="T9" fmla="*/ 162 h 609"/>
              <a:gd name="T10" fmla="*/ 502 w 609"/>
              <a:gd name="T11" fmla="*/ 162 h 609"/>
              <a:gd name="T12" fmla="*/ 304 w 609"/>
              <a:gd name="T13" fmla="*/ 56 h 609"/>
              <a:gd name="T14" fmla="*/ 56 w 609"/>
              <a:gd name="T15" fmla="*/ 304 h 609"/>
              <a:gd name="T16" fmla="*/ 304 w 609"/>
              <a:gd name="T17" fmla="*/ 551 h 609"/>
              <a:gd name="T18" fmla="*/ 551 w 609"/>
              <a:gd name="T19" fmla="*/ 304 h 609"/>
              <a:gd name="T20" fmla="*/ 579 w 609"/>
              <a:gd name="T21" fmla="*/ 276 h 609"/>
              <a:gd name="T22" fmla="*/ 608 w 609"/>
              <a:gd name="T23" fmla="*/ 304 h 609"/>
              <a:gd name="T24" fmla="*/ 304 w 609"/>
              <a:gd name="T25" fmla="*/ 608 h 609"/>
              <a:gd name="T26" fmla="*/ 0 w 609"/>
              <a:gd name="T27" fmla="*/ 304 h 609"/>
              <a:gd name="T28" fmla="*/ 304 w 609"/>
              <a:gd name="T29" fmla="*/ 0 h 609"/>
              <a:gd name="T30" fmla="*/ 551 w 609"/>
              <a:gd name="T31" fmla="*/ 127 h 609"/>
              <a:gd name="T32" fmla="*/ 551 w 609"/>
              <a:gd name="T33" fmla="*/ 78 h 609"/>
              <a:gd name="T34" fmla="*/ 579 w 609"/>
              <a:gd name="T35" fmla="*/ 49 h 609"/>
              <a:gd name="T36" fmla="*/ 608 w 609"/>
              <a:gd name="T37" fmla="*/ 78 h 609"/>
              <a:gd name="T38" fmla="*/ 608 w 609"/>
              <a:gd name="T39" fmla="*/ 191 h 609"/>
              <a:gd name="T40" fmla="*/ 579 w 609"/>
              <a:gd name="T41" fmla="*/ 21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9" h="609">
                <a:moveTo>
                  <a:pt x="579" y="219"/>
                </a:moveTo>
                <a:lnTo>
                  <a:pt x="579" y="219"/>
                </a:lnTo>
                <a:cubicBezTo>
                  <a:pt x="452" y="219"/>
                  <a:pt x="452" y="219"/>
                  <a:pt x="452" y="219"/>
                </a:cubicBezTo>
                <a:cubicBezTo>
                  <a:pt x="438" y="219"/>
                  <a:pt x="424" y="205"/>
                  <a:pt x="424" y="191"/>
                </a:cubicBezTo>
                <a:cubicBezTo>
                  <a:pt x="424" y="177"/>
                  <a:pt x="438" y="162"/>
                  <a:pt x="452" y="162"/>
                </a:cubicBezTo>
                <a:cubicBezTo>
                  <a:pt x="502" y="162"/>
                  <a:pt x="502" y="162"/>
                  <a:pt x="502" y="162"/>
                </a:cubicBezTo>
                <a:cubicBezTo>
                  <a:pt x="459" y="99"/>
                  <a:pt x="389" y="56"/>
                  <a:pt x="304" y="56"/>
                </a:cubicBezTo>
                <a:cubicBezTo>
                  <a:pt x="169" y="56"/>
                  <a:pt x="56" y="169"/>
                  <a:pt x="56" y="304"/>
                </a:cubicBezTo>
                <a:cubicBezTo>
                  <a:pt x="56" y="438"/>
                  <a:pt x="169" y="551"/>
                  <a:pt x="304" y="551"/>
                </a:cubicBezTo>
                <a:cubicBezTo>
                  <a:pt x="438" y="551"/>
                  <a:pt x="551" y="438"/>
                  <a:pt x="551" y="304"/>
                </a:cubicBezTo>
                <a:cubicBezTo>
                  <a:pt x="551" y="290"/>
                  <a:pt x="558" y="276"/>
                  <a:pt x="579" y="276"/>
                </a:cubicBezTo>
                <a:cubicBezTo>
                  <a:pt x="594" y="276"/>
                  <a:pt x="608" y="290"/>
                  <a:pt x="608" y="304"/>
                </a:cubicBezTo>
                <a:cubicBezTo>
                  <a:pt x="608" y="473"/>
                  <a:pt x="473" y="608"/>
                  <a:pt x="304" y="608"/>
                </a:cubicBezTo>
                <a:cubicBezTo>
                  <a:pt x="134" y="608"/>
                  <a:pt x="0" y="473"/>
                  <a:pt x="0" y="304"/>
                </a:cubicBezTo>
                <a:cubicBezTo>
                  <a:pt x="0" y="134"/>
                  <a:pt x="134" y="0"/>
                  <a:pt x="304" y="0"/>
                </a:cubicBezTo>
                <a:cubicBezTo>
                  <a:pt x="403" y="0"/>
                  <a:pt x="495" y="49"/>
                  <a:pt x="551" y="127"/>
                </a:cubicBezTo>
                <a:cubicBezTo>
                  <a:pt x="551" y="78"/>
                  <a:pt x="551" y="78"/>
                  <a:pt x="551" y="78"/>
                </a:cubicBezTo>
                <a:cubicBezTo>
                  <a:pt x="551" y="64"/>
                  <a:pt x="558" y="49"/>
                  <a:pt x="579" y="49"/>
                </a:cubicBezTo>
                <a:cubicBezTo>
                  <a:pt x="594" y="49"/>
                  <a:pt x="608" y="64"/>
                  <a:pt x="608" y="78"/>
                </a:cubicBezTo>
                <a:cubicBezTo>
                  <a:pt x="608" y="191"/>
                  <a:pt x="608" y="191"/>
                  <a:pt x="608" y="191"/>
                </a:cubicBezTo>
                <a:cubicBezTo>
                  <a:pt x="608" y="205"/>
                  <a:pt x="594" y="219"/>
                  <a:pt x="579" y="219"/>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0" name="Freeform 75"/>
          <p:cNvSpPr>
            <a:spLocks noChangeArrowheads="1"/>
          </p:cNvSpPr>
          <p:nvPr userDrawn="1"/>
        </p:nvSpPr>
        <p:spPr bwMode="auto">
          <a:xfrm>
            <a:off x="839953" y="2375118"/>
            <a:ext cx="579814" cy="406400"/>
          </a:xfrm>
          <a:custGeom>
            <a:avLst/>
            <a:gdLst>
              <a:gd name="T0" fmla="*/ 530 w 602"/>
              <a:gd name="T1" fmla="*/ 184 h 425"/>
              <a:gd name="T2" fmla="*/ 530 w 602"/>
              <a:gd name="T3" fmla="*/ 184 h 425"/>
              <a:gd name="T4" fmla="*/ 509 w 602"/>
              <a:gd name="T5" fmla="*/ 191 h 425"/>
              <a:gd name="T6" fmla="*/ 480 w 602"/>
              <a:gd name="T7" fmla="*/ 163 h 425"/>
              <a:gd name="T8" fmla="*/ 487 w 602"/>
              <a:gd name="T9" fmla="*/ 142 h 425"/>
              <a:gd name="T10" fmla="*/ 509 w 602"/>
              <a:gd name="T11" fmla="*/ 128 h 425"/>
              <a:gd name="T12" fmla="*/ 487 w 602"/>
              <a:gd name="T13" fmla="*/ 128 h 425"/>
              <a:gd name="T14" fmla="*/ 487 w 602"/>
              <a:gd name="T15" fmla="*/ 128 h 425"/>
              <a:gd name="T16" fmla="*/ 459 w 602"/>
              <a:gd name="T17" fmla="*/ 128 h 425"/>
              <a:gd name="T18" fmla="*/ 459 w 602"/>
              <a:gd name="T19" fmla="*/ 128 h 425"/>
              <a:gd name="T20" fmla="*/ 438 w 602"/>
              <a:gd name="T21" fmla="*/ 128 h 425"/>
              <a:gd name="T22" fmla="*/ 141 w 602"/>
              <a:gd name="T23" fmla="*/ 417 h 425"/>
              <a:gd name="T24" fmla="*/ 120 w 602"/>
              <a:gd name="T25" fmla="*/ 424 h 425"/>
              <a:gd name="T26" fmla="*/ 120 w 602"/>
              <a:gd name="T27" fmla="*/ 424 h 425"/>
              <a:gd name="T28" fmla="*/ 85 w 602"/>
              <a:gd name="T29" fmla="*/ 424 h 425"/>
              <a:gd name="T30" fmla="*/ 85 w 602"/>
              <a:gd name="T31" fmla="*/ 424 h 425"/>
              <a:gd name="T32" fmla="*/ 28 w 602"/>
              <a:gd name="T33" fmla="*/ 424 h 425"/>
              <a:gd name="T34" fmla="*/ 0 w 602"/>
              <a:gd name="T35" fmla="*/ 396 h 425"/>
              <a:gd name="T36" fmla="*/ 28 w 602"/>
              <a:gd name="T37" fmla="*/ 368 h 425"/>
              <a:gd name="T38" fmla="*/ 85 w 602"/>
              <a:gd name="T39" fmla="*/ 368 h 425"/>
              <a:gd name="T40" fmla="*/ 85 w 602"/>
              <a:gd name="T41" fmla="*/ 368 h 425"/>
              <a:gd name="T42" fmla="*/ 113 w 602"/>
              <a:gd name="T43" fmla="*/ 368 h 425"/>
              <a:gd name="T44" fmla="*/ 403 w 602"/>
              <a:gd name="T45" fmla="*/ 78 h 425"/>
              <a:gd name="T46" fmla="*/ 403 w 602"/>
              <a:gd name="T47" fmla="*/ 78 h 425"/>
              <a:gd name="T48" fmla="*/ 424 w 602"/>
              <a:gd name="T49" fmla="*/ 71 h 425"/>
              <a:gd name="T50" fmla="*/ 424 w 602"/>
              <a:gd name="T51" fmla="*/ 71 h 425"/>
              <a:gd name="T52" fmla="*/ 473 w 602"/>
              <a:gd name="T53" fmla="*/ 71 h 425"/>
              <a:gd name="T54" fmla="*/ 473 w 602"/>
              <a:gd name="T55" fmla="*/ 71 h 425"/>
              <a:gd name="T56" fmla="*/ 509 w 602"/>
              <a:gd name="T57" fmla="*/ 71 h 425"/>
              <a:gd name="T58" fmla="*/ 487 w 602"/>
              <a:gd name="T59" fmla="*/ 50 h 425"/>
              <a:gd name="T60" fmla="*/ 480 w 602"/>
              <a:gd name="T61" fmla="*/ 29 h 425"/>
              <a:gd name="T62" fmla="*/ 509 w 602"/>
              <a:gd name="T63" fmla="*/ 0 h 425"/>
              <a:gd name="T64" fmla="*/ 530 w 602"/>
              <a:gd name="T65" fmla="*/ 15 h 425"/>
              <a:gd name="T66" fmla="*/ 594 w 602"/>
              <a:gd name="T67" fmla="*/ 78 h 425"/>
              <a:gd name="T68" fmla="*/ 601 w 602"/>
              <a:gd name="T69" fmla="*/ 99 h 425"/>
              <a:gd name="T70" fmla="*/ 594 w 602"/>
              <a:gd name="T71" fmla="*/ 121 h 425"/>
              <a:gd name="T72" fmla="*/ 530 w 602"/>
              <a:gd name="T73" fmla="*/ 18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2" h="425">
                <a:moveTo>
                  <a:pt x="530" y="184"/>
                </a:moveTo>
                <a:lnTo>
                  <a:pt x="530" y="184"/>
                </a:lnTo>
                <a:cubicBezTo>
                  <a:pt x="523" y="191"/>
                  <a:pt x="516" y="191"/>
                  <a:pt x="509" y="191"/>
                </a:cubicBezTo>
                <a:cubicBezTo>
                  <a:pt x="495" y="191"/>
                  <a:pt x="480" y="177"/>
                  <a:pt x="480" y="163"/>
                </a:cubicBezTo>
                <a:cubicBezTo>
                  <a:pt x="480" y="156"/>
                  <a:pt x="480" y="149"/>
                  <a:pt x="487" y="142"/>
                </a:cubicBezTo>
                <a:cubicBezTo>
                  <a:pt x="509" y="128"/>
                  <a:pt x="509" y="128"/>
                  <a:pt x="509" y="128"/>
                </a:cubicBezTo>
                <a:cubicBezTo>
                  <a:pt x="487" y="128"/>
                  <a:pt x="487" y="128"/>
                  <a:pt x="487" y="128"/>
                </a:cubicBezTo>
                <a:lnTo>
                  <a:pt x="487" y="128"/>
                </a:lnTo>
                <a:cubicBezTo>
                  <a:pt x="459" y="128"/>
                  <a:pt x="459" y="128"/>
                  <a:pt x="459" y="128"/>
                </a:cubicBezTo>
                <a:lnTo>
                  <a:pt x="459" y="128"/>
                </a:lnTo>
                <a:cubicBezTo>
                  <a:pt x="438" y="128"/>
                  <a:pt x="438" y="128"/>
                  <a:pt x="438" y="128"/>
                </a:cubicBezTo>
                <a:cubicBezTo>
                  <a:pt x="141" y="417"/>
                  <a:pt x="141" y="417"/>
                  <a:pt x="141" y="417"/>
                </a:cubicBezTo>
                <a:cubicBezTo>
                  <a:pt x="134" y="424"/>
                  <a:pt x="127" y="424"/>
                  <a:pt x="120" y="424"/>
                </a:cubicBezTo>
                <a:lnTo>
                  <a:pt x="120" y="424"/>
                </a:lnTo>
                <a:cubicBezTo>
                  <a:pt x="85" y="424"/>
                  <a:pt x="85" y="424"/>
                  <a:pt x="85" y="424"/>
                </a:cubicBezTo>
                <a:lnTo>
                  <a:pt x="85" y="424"/>
                </a:lnTo>
                <a:cubicBezTo>
                  <a:pt x="28" y="424"/>
                  <a:pt x="28" y="424"/>
                  <a:pt x="28" y="424"/>
                </a:cubicBezTo>
                <a:cubicBezTo>
                  <a:pt x="14" y="424"/>
                  <a:pt x="0" y="417"/>
                  <a:pt x="0" y="396"/>
                </a:cubicBezTo>
                <a:cubicBezTo>
                  <a:pt x="0" y="382"/>
                  <a:pt x="14" y="368"/>
                  <a:pt x="28" y="368"/>
                </a:cubicBezTo>
                <a:cubicBezTo>
                  <a:pt x="85" y="368"/>
                  <a:pt x="85" y="368"/>
                  <a:pt x="85" y="368"/>
                </a:cubicBezTo>
                <a:lnTo>
                  <a:pt x="85" y="368"/>
                </a:lnTo>
                <a:cubicBezTo>
                  <a:pt x="113" y="368"/>
                  <a:pt x="113" y="368"/>
                  <a:pt x="113" y="368"/>
                </a:cubicBezTo>
                <a:cubicBezTo>
                  <a:pt x="403" y="78"/>
                  <a:pt x="403" y="78"/>
                  <a:pt x="403" y="78"/>
                </a:cubicBezTo>
                <a:lnTo>
                  <a:pt x="403" y="78"/>
                </a:lnTo>
                <a:cubicBezTo>
                  <a:pt x="410" y="71"/>
                  <a:pt x="417" y="71"/>
                  <a:pt x="424" y="71"/>
                </a:cubicBezTo>
                <a:lnTo>
                  <a:pt x="424" y="71"/>
                </a:lnTo>
                <a:cubicBezTo>
                  <a:pt x="473" y="71"/>
                  <a:pt x="473" y="71"/>
                  <a:pt x="473" y="71"/>
                </a:cubicBezTo>
                <a:lnTo>
                  <a:pt x="473" y="71"/>
                </a:lnTo>
                <a:cubicBezTo>
                  <a:pt x="509" y="71"/>
                  <a:pt x="509" y="71"/>
                  <a:pt x="509" y="71"/>
                </a:cubicBezTo>
                <a:cubicBezTo>
                  <a:pt x="487" y="50"/>
                  <a:pt x="487" y="50"/>
                  <a:pt x="487" y="50"/>
                </a:cubicBezTo>
                <a:cubicBezTo>
                  <a:pt x="480" y="43"/>
                  <a:pt x="480" y="36"/>
                  <a:pt x="480" y="29"/>
                </a:cubicBezTo>
                <a:cubicBezTo>
                  <a:pt x="480" y="15"/>
                  <a:pt x="495" y="0"/>
                  <a:pt x="509" y="0"/>
                </a:cubicBezTo>
                <a:cubicBezTo>
                  <a:pt x="516" y="0"/>
                  <a:pt x="523" y="8"/>
                  <a:pt x="530" y="15"/>
                </a:cubicBezTo>
                <a:cubicBezTo>
                  <a:pt x="594" y="78"/>
                  <a:pt x="594" y="78"/>
                  <a:pt x="594" y="78"/>
                </a:cubicBezTo>
                <a:cubicBezTo>
                  <a:pt x="601" y="85"/>
                  <a:pt x="601" y="92"/>
                  <a:pt x="601" y="99"/>
                </a:cubicBezTo>
                <a:cubicBezTo>
                  <a:pt x="601" y="106"/>
                  <a:pt x="601" y="113"/>
                  <a:pt x="594" y="121"/>
                </a:cubicBezTo>
                <a:lnTo>
                  <a:pt x="530" y="184"/>
                </a:ln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1" name="Freeform 85"/>
          <p:cNvSpPr>
            <a:spLocks noChangeArrowheads="1"/>
          </p:cNvSpPr>
          <p:nvPr userDrawn="1"/>
        </p:nvSpPr>
        <p:spPr bwMode="auto">
          <a:xfrm>
            <a:off x="2956071" y="1312552"/>
            <a:ext cx="402062" cy="579965"/>
          </a:xfrm>
          <a:custGeom>
            <a:avLst/>
            <a:gdLst>
              <a:gd name="T0" fmla="*/ 389 w 418"/>
              <a:gd name="T1" fmla="*/ 601 h 602"/>
              <a:gd name="T2" fmla="*/ 389 w 418"/>
              <a:gd name="T3" fmla="*/ 601 h 602"/>
              <a:gd name="T4" fmla="*/ 28 w 418"/>
              <a:gd name="T5" fmla="*/ 601 h 602"/>
              <a:gd name="T6" fmla="*/ 0 w 418"/>
              <a:gd name="T7" fmla="*/ 572 h 602"/>
              <a:gd name="T8" fmla="*/ 0 w 418"/>
              <a:gd name="T9" fmla="*/ 219 h 602"/>
              <a:gd name="T10" fmla="*/ 28 w 418"/>
              <a:gd name="T11" fmla="*/ 191 h 602"/>
              <a:gd name="T12" fmla="*/ 141 w 418"/>
              <a:gd name="T13" fmla="*/ 191 h 602"/>
              <a:gd name="T14" fmla="*/ 141 w 418"/>
              <a:gd name="T15" fmla="*/ 247 h 602"/>
              <a:gd name="T16" fmla="*/ 56 w 418"/>
              <a:gd name="T17" fmla="*/ 247 h 602"/>
              <a:gd name="T18" fmla="*/ 56 w 418"/>
              <a:gd name="T19" fmla="*/ 544 h 602"/>
              <a:gd name="T20" fmla="*/ 360 w 418"/>
              <a:gd name="T21" fmla="*/ 544 h 602"/>
              <a:gd name="T22" fmla="*/ 360 w 418"/>
              <a:gd name="T23" fmla="*/ 247 h 602"/>
              <a:gd name="T24" fmla="*/ 261 w 418"/>
              <a:gd name="T25" fmla="*/ 247 h 602"/>
              <a:gd name="T26" fmla="*/ 261 w 418"/>
              <a:gd name="T27" fmla="*/ 191 h 602"/>
              <a:gd name="T28" fmla="*/ 389 w 418"/>
              <a:gd name="T29" fmla="*/ 191 h 602"/>
              <a:gd name="T30" fmla="*/ 417 w 418"/>
              <a:gd name="T31" fmla="*/ 219 h 602"/>
              <a:gd name="T32" fmla="*/ 417 w 418"/>
              <a:gd name="T33" fmla="*/ 572 h 602"/>
              <a:gd name="T34" fmla="*/ 389 w 418"/>
              <a:gd name="T35" fmla="*/ 601 h 602"/>
              <a:gd name="T36" fmla="*/ 290 w 418"/>
              <a:gd name="T37" fmla="*/ 148 h 602"/>
              <a:gd name="T38" fmla="*/ 290 w 418"/>
              <a:gd name="T39" fmla="*/ 148 h 602"/>
              <a:gd name="T40" fmla="*/ 269 w 418"/>
              <a:gd name="T41" fmla="*/ 141 h 602"/>
              <a:gd name="T42" fmla="*/ 269 w 418"/>
              <a:gd name="T43" fmla="*/ 141 h 602"/>
              <a:gd name="T44" fmla="*/ 233 w 418"/>
              <a:gd name="T45" fmla="*/ 99 h 602"/>
              <a:gd name="T46" fmla="*/ 233 w 418"/>
              <a:gd name="T47" fmla="*/ 275 h 602"/>
              <a:gd name="T48" fmla="*/ 233 w 418"/>
              <a:gd name="T49" fmla="*/ 275 h 602"/>
              <a:gd name="T50" fmla="*/ 205 w 418"/>
              <a:gd name="T51" fmla="*/ 304 h 602"/>
              <a:gd name="T52" fmla="*/ 177 w 418"/>
              <a:gd name="T53" fmla="*/ 275 h 602"/>
              <a:gd name="T54" fmla="*/ 177 w 418"/>
              <a:gd name="T55" fmla="*/ 275 h 602"/>
              <a:gd name="T56" fmla="*/ 177 w 418"/>
              <a:gd name="T57" fmla="*/ 99 h 602"/>
              <a:gd name="T58" fmla="*/ 141 w 418"/>
              <a:gd name="T59" fmla="*/ 141 h 602"/>
              <a:gd name="T60" fmla="*/ 141 w 418"/>
              <a:gd name="T61" fmla="*/ 141 h 602"/>
              <a:gd name="T62" fmla="*/ 120 w 418"/>
              <a:gd name="T63" fmla="*/ 148 h 602"/>
              <a:gd name="T64" fmla="*/ 92 w 418"/>
              <a:gd name="T65" fmla="*/ 120 h 602"/>
              <a:gd name="T66" fmla="*/ 99 w 418"/>
              <a:gd name="T67" fmla="*/ 106 h 602"/>
              <a:gd name="T68" fmla="*/ 99 w 418"/>
              <a:gd name="T69" fmla="*/ 106 h 602"/>
              <a:gd name="T70" fmla="*/ 184 w 418"/>
              <a:gd name="T71" fmla="*/ 7 h 602"/>
              <a:gd name="T72" fmla="*/ 184 w 418"/>
              <a:gd name="T73" fmla="*/ 7 h 602"/>
              <a:gd name="T74" fmla="*/ 205 w 418"/>
              <a:gd name="T75" fmla="*/ 0 h 602"/>
              <a:gd name="T76" fmla="*/ 226 w 418"/>
              <a:gd name="T77" fmla="*/ 7 h 602"/>
              <a:gd name="T78" fmla="*/ 226 w 418"/>
              <a:gd name="T79" fmla="*/ 7 h 602"/>
              <a:gd name="T80" fmla="*/ 311 w 418"/>
              <a:gd name="T81" fmla="*/ 106 h 602"/>
              <a:gd name="T82" fmla="*/ 311 w 418"/>
              <a:gd name="T83" fmla="*/ 106 h 602"/>
              <a:gd name="T84" fmla="*/ 318 w 418"/>
              <a:gd name="T85" fmla="*/ 120 h 602"/>
              <a:gd name="T86" fmla="*/ 290 w 418"/>
              <a:gd name="T87" fmla="*/ 14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8" h="602">
                <a:moveTo>
                  <a:pt x="389" y="601"/>
                </a:moveTo>
                <a:lnTo>
                  <a:pt x="389" y="601"/>
                </a:lnTo>
                <a:cubicBezTo>
                  <a:pt x="28" y="601"/>
                  <a:pt x="28" y="601"/>
                  <a:pt x="28" y="601"/>
                </a:cubicBezTo>
                <a:cubicBezTo>
                  <a:pt x="14" y="601"/>
                  <a:pt x="0" y="593"/>
                  <a:pt x="0" y="572"/>
                </a:cubicBezTo>
                <a:cubicBezTo>
                  <a:pt x="0" y="219"/>
                  <a:pt x="0" y="219"/>
                  <a:pt x="0" y="219"/>
                </a:cubicBezTo>
                <a:cubicBezTo>
                  <a:pt x="0" y="198"/>
                  <a:pt x="14" y="191"/>
                  <a:pt x="28" y="191"/>
                </a:cubicBezTo>
                <a:cubicBezTo>
                  <a:pt x="141" y="191"/>
                  <a:pt x="141" y="191"/>
                  <a:pt x="141" y="191"/>
                </a:cubicBezTo>
                <a:cubicBezTo>
                  <a:pt x="141" y="247"/>
                  <a:pt x="141" y="247"/>
                  <a:pt x="141" y="247"/>
                </a:cubicBezTo>
                <a:cubicBezTo>
                  <a:pt x="56" y="247"/>
                  <a:pt x="56" y="247"/>
                  <a:pt x="56" y="247"/>
                </a:cubicBezTo>
                <a:cubicBezTo>
                  <a:pt x="56" y="544"/>
                  <a:pt x="56" y="544"/>
                  <a:pt x="56" y="544"/>
                </a:cubicBezTo>
                <a:cubicBezTo>
                  <a:pt x="360" y="544"/>
                  <a:pt x="360" y="544"/>
                  <a:pt x="360" y="544"/>
                </a:cubicBezTo>
                <a:cubicBezTo>
                  <a:pt x="360" y="247"/>
                  <a:pt x="360" y="247"/>
                  <a:pt x="360" y="247"/>
                </a:cubicBezTo>
                <a:cubicBezTo>
                  <a:pt x="261" y="247"/>
                  <a:pt x="261" y="247"/>
                  <a:pt x="261" y="247"/>
                </a:cubicBezTo>
                <a:cubicBezTo>
                  <a:pt x="261" y="191"/>
                  <a:pt x="261" y="191"/>
                  <a:pt x="261" y="191"/>
                </a:cubicBezTo>
                <a:cubicBezTo>
                  <a:pt x="389" y="191"/>
                  <a:pt x="389" y="191"/>
                  <a:pt x="389" y="191"/>
                </a:cubicBezTo>
                <a:cubicBezTo>
                  <a:pt x="403" y="191"/>
                  <a:pt x="417" y="198"/>
                  <a:pt x="417" y="219"/>
                </a:cubicBezTo>
                <a:cubicBezTo>
                  <a:pt x="417" y="572"/>
                  <a:pt x="417" y="572"/>
                  <a:pt x="417" y="572"/>
                </a:cubicBezTo>
                <a:cubicBezTo>
                  <a:pt x="417" y="593"/>
                  <a:pt x="403" y="601"/>
                  <a:pt x="389" y="601"/>
                </a:cubicBezTo>
                <a:close/>
                <a:moveTo>
                  <a:pt x="290" y="148"/>
                </a:moveTo>
                <a:lnTo>
                  <a:pt x="290" y="148"/>
                </a:lnTo>
                <a:cubicBezTo>
                  <a:pt x="283" y="148"/>
                  <a:pt x="276" y="148"/>
                  <a:pt x="269" y="141"/>
                </a:cubicBezTo>
                <a:lnTo>
                  <a:pt x="269" y="141"/>
                </a:lnTo>
                <a:cubicBezTo>
                  <a:pt x="233" y="99"/>
                  <a:pt x="233" y="99"/>
                  <a:pt x="233" y="99"/>
                </a:cubicBezTo>
                <a:cubicBezTo>
                  <a:pt x="233" y="275"/>
                  <a:pt x="233" y="275"/>
                  <a:pt x="233" y="275"/>
                </a:cubicBezTo>
                <a:lnTo>
                  <a:pt x="233" y="275"/>
                </a:lnTo>
                <a:cubicBezTo>
                  <a:pt x="233" y="290"/>
                  <a:pt x="226" y="304"/>
                  <a:pt x="205" y="304"/>
                </a:cubicBezTo>
                <a:cubicBezTo>
                  <a:pt x="191" y="304"/>
                  <a:pt x="177" y="290"/>
                  <a:pt x="177" y="275"/>
                </a:cubicBezTo>
                <a:lnTo>
                  <a:pt x="177" y="275"/>
                </a:lnTo>
                <a:cubicBezTo>
                  <a:pt x="177" y="99"/>
                  <a:pt x="177" y="99"/>
                  <a:pt x="177" y="99"/>
                </a:cubicBezTo>
                <a:cubicBezTo>
                  <a:pt x="141" y="141"/>
                  <a:pt x="141" y="141"/>
                  <a:pt x="141" y="141"/>
                </a:cubicBezTo>
                <a:lnTo>
                  <a:pt x="141" y="141"/>
                </a:lnTo>
                <a:cubicBezTo>
                  <a:pt x="141" y="148"/>
                  <a:pt x="134" y="148"/>
                  <a:pt x="120" y="148"/>
                </a:cubicBezTo>
                <a:cubicBezTo>
                  <a:pt x="106" y="148"/>
                  <a:pt x="92" y="141"/>
                  <a:pt x="92" y="120"/>
                </a:cubicBezTo>
                <a:cubicBezTo>
                  <a:pt x="92" y="113"/>
                  <a:pt x="99" y="106"/>
                  <a:pt x="99" y="106"/>
                </a:cubicBezTo>
                <a:lnTo>
                  <a:pt x="99" y="106"/>
                </a:lnTo>
                <a:cubicBezTo>
                  <a:pt x="184" y="7"/>
                  <a:pt x="184" y="7"/>
                  <a:pt x="184" y="7"/>
                </a:cubicBezTo>
                <a:lnTo>
                  <a:pt x="184" y="7"/>
                </a:lnTo>
                <a:cubicBezTo>
                  <a:pt x="191" y="7"/>
                  <a:pt x="198" y="0"/>
                  <a:pt x="205" y="0"/>
                </a:cubicBezTo>
                <a:cubicBezTo>
                  <a:pt x="219" y="0"/>
                  <a:pt x="226" y="7"/>
                  <a:pt x="226" y="7"/>
                </a:cubicBezTo>
                <a:lnTo>
                  <a:pt x="226" y="7"/>
                </a:lnTo>
                <a:cubicBezTo>
                  <a:pt x="311" y="106"/>
                  <a:pt x="311" y="106"/>
                  <a:pt x="311" y="106"/>
                </a:cubicBezTo>
                <a:lnTo>
                  <a:pt x="311" y="106"/>
                </a:lnTo>
                <a:cubicBezTo>
                  <a:pt x="318" y="106"/>
                  <a:pt x="318" y="113"/>
                  <a:pt x="318" y="120"/>
                </a:cubicBezTo>
                <a:cubicBezTo>
                  <a:pt x="318" y="141"/>
                  <a:pt x="311" y="148"/>
                  <a:pt x="290" y="14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2" name="Freeform 86"/>
          <p:cNvSpPr>
            <a:spLocks noChangeArrowheads="1"/>
          </p:cNvSpPr>
          <p:nvPr userDrawn="1"/>
        </p:nvSpPr>
        <p:spPr bwMode="auto">
          <a:xfrm>
            <a:off x="1902243" y="1363352"/>
            <a:ext cx="474011" cy="469899"/>
          </a:xfrm>
          <a:custGeom>
            <a:avLst/>
            <a:gdLst>
              <a:gd name="T0" fmla="*/ 467 w 496"/>
              <a:gd name="T1" fmla="*/ 170 h 489"/>
              <a:gd name="T2" fmla="*/ 467 w 496"/>
              <a:gd name="T3" fmla="*/ 170 h 489"/>
              <a:gd name="T4" fmla="*/ 467 w 496"/>
              <a:gd name="T5" fmla="*/ 170 h 489"/>
              <a:gd name="T6" fmla="*/ 439 w 496"/>
              <a:gd name="T7" fmla="*/ 142 h 489"/>
              <a:gd name="T8" fmla="*/ 439 w 496"/>
              <a:gd name="T9" fmla="*/ 99 h 489"/>
              <a:gd name="T10" fmla="*/ 297 w 496"/>
              <a:gd name="T11" fmla="*/ 241 h 489"/>
              <a:gd name="T12" fmla="*/ 297 w 496"/>
              <a:gd name="T13" fmla="*/ 241 h 489"/>
              <a:gd name="T14" fmla="*/ 276 w 496"/>
              <a:gd name="T15" fmla="*/ 248 h 489"/>
              <a:gd name="T16" fmla="*/ 248 w 496"/>
              <a:gd name="T17" fmla="*/ 219 h 489"/>
              <a:gd name="T18" fmla="*/ 255 w 496"/>
              <a:gd name="T19" fmla="*/ 198 h 489"/>
              <a:gd name="T20" fmla="*/ 255 w 496"/>
              <a:gd name="T21" fmla="*/ 198 h 489"/>
              <a:gd name="T22" fmla="*/ 396 w 496"/>
              <a:gd name="T23" fmla="*/ 57 h 489"/>
              <a:gd name="T24" fmla="*/ 354 w 496"/>
              <a:gd name="T25" fmla="*/ 57 h 489"/>
              <a:gd name="T26" fmla="*/ 326 w 496"/>
              <a:gd name="T27" fmla="*/ 29 h 489"/>
              <a:gd name="T28" fmla="*/ 354 w 496"/>
              <a:gd name="T29" fmla="*/ 0 h 489"/>
              <a:gd name="T30" fmla="*/ 467 w 496"/>
              <a:gd name="T31" fmla="*/ 0 h 489"/>
              <a:gd name="T32" fmla="*/ 495 w 496"/>
              <a:gd name="T33" fmla="*/ 29 h 489"/>
              <a:gd name="T34" fmla="*/ 495 w 496"/>
              <a:gd name="T35" fmla="*/ 142 h 489"/>
              <a:gd name="T36" fmla="*/ 467 w 496"/>
              <a:gd name="T37" fmla="*/ 170 h 489"/>
              <a:gd name="T38" fmla="*/ 241 w 496"/>
              <a:gd name="T39" fmla="*/ 57 h 489"/>
              <a:gd name="T40" fmla="*/ 241 w 496"/>
              <a:gd name="T41" fmla="*/ 57 h 489"/>
              <a:gd name="T42" fmla="*/ 241 w 496"/>
              <a:gd name="T43" fmla="*/ 57 h 489"/>
              <a:gd name="T44" fmla="*/ 57 w 496"/>
              <a:gd name="T45" fmla="*/ 57 h 489"/>
              <a:gd name="T46" fmla="*/ 57 w 496"/>
              <a:gd name="T47" fmla="*/ 431 h 489"/>
              <a:gd name="T48" fmla="*/ 439 w 496"/>
              <a:gd name="T49" fmla="*/ 431 h 489"/>
              <a:gd name="T50" fmla="*/ 439 w 496"/>
              <a:gd name="T51" fmla="*/ 403 h 489"/>
              <a:gd name="T52" fmla="*/ 439 w 496"/>
              <a:gd name="T53" fmla="*/ 255 h 489"/>
              <a:gd name="T54" fmla="*/ 439 w 496"/>
              <a:gd name="T55" fmla="*/ 255 h 489"/>
              <a:gd name="T56" fmla="*/ 439 w 496"/>
              <a:gd name="T57" fmla="*/ 191 h 489"/>
              <a:gd name="T58" fmla="*/ 467 w 496"/>
              <a:gd name="T59" fmla="*/ 198 h 489"/>
              <a:gd name="T60" fmla="*/ 495 w 496"/>
              <a:gd name="T61" fmla="*/ 191 h 489"/>
              <a:gd name="T62" fmla="*/ 495 w 496"/>
              <a:gd name="T63" fmla="*/ 276 h 489"/>
              <a:gd name="T64" fmla="*/ 495 w 496"/>
              <a:gd name="T65" fmla="*/ 276 h 489"/>
              <a:gd name="T66" fmla="*/ 495 w 496"/>
              <a:gd name="T67" fmla="*/ 460 h 489"/>
              <a:gd name="T68" fmla="*/ 467 w 496"/>
              <a:gd name="T69" fmla="*/ 488 h 489"/>
              <a:gd name="T70" fmla="*/ 29 w 496"/>
              <a:gd name="T71" fmla="*/ 488 h 489"/>
              <a:gd name="T72" fmla="*/ 0 w 496"/>
              <a:gd name="T73" fmla="*/ 460 h 489"/>
              <a:gd name="T74" fmla="*/ 0 w 496"/>
              <a:gd name="T75" fmla="*/ 29 h 489"/>
              <a:gd name="T76" fmla="*/ 29 w 496"/>
              <a:gd name="T77" fmla="*/ 0 h 489"/>
              <a:gd name="T78" fmla="*/ 241 w 496"/>
              <a:gd name="T79" fmla="*/ 0 h 489"/>
              <a:gd name="T80" fmla="*/ 241 w 496"/>
              <a:gd name="T81" fmla="*/ 0 h 489"/>
              <a:gd name="T82" fmla="*/ 304 w 496"/>
              <a:gd name="T83" fmla="*/ 0 h 489"/>
              <a:gd name="T84" fmla="*/ 297 w 496"/>
              <a:gd name="T85" fmla="*/ 29 h 489"/>
              <a:gd name="T86" fmla="*/ 304 w 496"/>
              <a:gd name="T87" fmla="*/ 57 h 489"/>
              <a:gd name="T88" fmla="*/ 241 w 496"/>
              <a:gd name="T89" fmla="*/ 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6" h="489">
                <a:moveTo>
                  <a:pt x="467" y="170"/>
                </a:moveTo>
                <a:lnTo>
                  <a:pt x="467" y="170"/>
                </a:lnTo>
                <a:lnTo>
                  <a:pt x="467" y="170"/>
                </a:lnTo>
                <a:cubicBezTo>
                  <a:pt x="446" y="170"/>
                  <a:pt x="439" y="156"/>
                  <a:pt x="439" y="142"/>
                </a:cubicBezTo>
                <a:cubicBezTo>
                  <a:pt x="439" y="99"/>
                  <a:pt x="439" y="99"/>
                  <a:pt x="439" y="99"/>
                </a:cubicBezTo>
                <a:cubicBezTo>
                  <a:pt x="297" y="241"/>
                  <a:pt x="297" y="241"/>
                  <a:pt x="297" y="241"/>
                </a:cubicBezTo>
                <a:lnTo>
                  <a:pt x="297" y="241"/>
                </a:lnTo>
                <a:cubicBezTo>
                  <a:pt x="290" y="241"/>
                  <a:pt x="283" y="248"/>
                  <a:pt x="276" y="248"/>
                </a:cubicBezTo>
                <a:cubicBezTo>
                  <a:pt x="262" y="248"/>
                  <a:pt x="248" y="234"/>
                  <a:pt x="248" y="219"/>
                </a:cubicBezTo>
                <a:cubicBezTo>
                  <a:pt x="248" y="212"/>
                  <a:pt x="248" y="205"/>
                  <a:pt x="255" y="198"/>
                </a:cubicBezTo>
                <a:lnTo>
                  <a:pt x="255" y="198"/>
                </a:lnTo>
                <a:cubicBezTo>
                  <a:pt x="396" y="57"/>
                  <a:pt x="396" y="57"/>
                  <a:pt x="396" y="57"/>
                </a:cubicBezTo>
                <a:cubicBezTo>
                  <a:pt x="354" y="57"/>
                  <a:pt x="354" y="57"/>
                  <a:pt x="354" y="57"/>
                </a:cubicBezTo>
                <a:cubicBezTo>
                  <a:pt x="333" y="57"/>
                  <a:pt x="326" y="43"/>
                  <a:pt x="326" y="29"/>
                </a:cubicBezTo>
                <a:cubicBezTo>
                  <a:pt x="326" y="15"/>
                  <a:pt x="333" y="0"/>
                  <a:pt x="354" y="0"/>
                </a:cubicBezTo>
                <a:cubicBezTo>
                  <a:pt x="467" y="0"/>
                  <a:pt x="467" y="0"/>
                  <a:pt x="467" y="0"/>
                </a:cubicBezTo>
                <a:cubicBezTo>
                  <a:pt x="481" y="0"/>
                  <a:pt x="495" y="15"/>
                  <a:pt x="495" y="29"/>
                </a:cubicBezTo>
                <a:cubicBezTo>
                  <a:pt x="495" y="142"/>
                  <a:pt x="495" y="142"/>
                  <a:pt x="495" y="142"/>
                </a:cubicBezTo>
                <a:cubicBezTo>
                  <a:pt x="495" y="156"/>
                  <a:pt x="481" y="170"/>
                  <a:pt x="467" y="170"/>
                </a:cubicBezTo>
                <a:close/>
                <a:moveTo>
                  <a:pt x="241" y="57"/>
                </a:moveTo>
                <a:lnTo>
                  <a:pt x="241" y="57"/>
                </a:lnTo>
                <a:lnTo>
                  <a:pt x="241" y="57"/>
                </a:lnTo>
                <a:cubicBezTo>
                  <a:pt x="57" y="57"/>
                  <a:pt x="57" y="57"/>
                  <a:pt x="57" y="57"/>
                </a:cubicBezTo>
                <a:cubicBezTo>
                  <a:pt x="57" y="431"/>
                  <a:pt x="57" y="431"/>
                  <a:pt x="57" y="431"/>
                </a:cubicBezTo>
                <a:cubicBezTo>
                  <a:pt x="439" y="431"/>
                  <a:pt x="439" y="431"/>
                  <a:pt x="439" y="431"/>
                </a:cubicBezTo>
                <a:cubicBezTo>
                  <a:pt x="439" y="403"/>
                  <a:pt x="439" y="403"/>
                  <a:pt x="439" y="403"/>
                </a:cubicBezTo>
                <a:cubicBezTo>
                  <a:pt x="439" y="255"/>
                  <a:pt x="439" y="255"/>
                  <a:pt x="439" y="255"/>
                </a:cubicBezTo>
                <a:lnTo>
                  <a:pt x="439" y="255"/>
                </a:lnTo>
                <a:cubicBezTo>
                  <a:pt x="439" y="191"/>
                  <a:pt x="439" y="191"/>
                  <a:pt x="439" y="191"/>
                </a:cubicBezTo>
                <a:cubicBezTo>
                  <a:pt x="446" y="198"/>
                  <a:pt x="453" y="198"/>
                  <a:pt x="467" y="198"/>
                </a:cubicBezTo>
                <a:cubicBezTo>
                  <a:pt x="474" y="198"/>
                  <a:pt x="481" y="198"/>
                  <a:pt x="495" y="191"/>
                </a:cubicBezTo>
                <a:cubicBezTo>
                  <a:pt x="495" y="276"/>
                  <a:pt x="495" y="276"/>
                  <a:pt x="495" y="276"/>
                </a:cubicBezTo>
                <a:lnTo>
                  <a:pt x="495" y="276"/>
                </a:lnTo>
                <a:cubicBezTo>
                  <a:pt x="495" y="460"/>
                  <a:pt x="495" y="460"/>
                  <a:pt x="495" y="460"/>
                </a:cubicBezTo>
                <a:cubicBezTo>
                  <a:pt x="495" y="481"/>
                  <a:pt x="481" y="488"/>
                  <a:pt x="467" y="488"/>
                </a:cubicBezTo>
                <a:cubicBezTo>
                  <a:pt x="29" y="488"/>
                  <a:pt x="29" y="488"/>
                  <a:pt x="29" y="488"/>
                </a:cubicBezTo>
                <a:cubicBezTo>
                  <a:pt x="15" y="488"/>
                  <a:pt x="0" y="481"/>
                  <a:pt x="0" y="460"/>
                </a:cubicBezTo>
                <a:cubicBezTo>
                  <a:pt x="0" y="29"/>
                  <a:pt x="0" y="29"/>
                  <a:pt x="0" y="29"/>
                </a:cubicBezTo>
                <a:cubicBezTo>
                  <a:pt x="0" y="15"/>
                  <a:pt x="15" y="0"/>
                  <a:pt x="29" y="0"/>
                </a:cubicBezTo>
                <a:cubicBezTo>
                  <a:pt x="241" y="0"/>
                  <a:pt x="241" y="0"/>
                  <a:pt x="241" y="0"/>
                </a:cubicBezTo>
                <a:lnTo>
                  <a:pt x="241" y="0"/>
                </a:lnTo>
                <a:cubicBezTo>
                  <a:pt x="304" y="0"/>
                  <a:pt x="304" y="0"/>
                  <a:pt x="304" y="0"/>
                </a:cubicBezTo>
                <a:cubicBezTo>
                  <a:pt x="297" y="7"/>
                  <a:pt x="297" y="22"/>
                  <a:pt x="297" y="29"/>
                </a:cubicBezTo>
                <a:cubicBezTo>
                  <a:pt x="297" y="36"/>
                  <a:pt x="297" y="50"/>
                  <a:pt x="304" y="57"/>
                </a:cubicBezTo>
                <a:lnTo>
                  <a:pt x="241" y="57"/>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3" name="Freeform 87"/>
          <p:cNvSpPr>
            <a:spLocks noChangeArrowheads="1"/>
          </p:cNvSpPr>
          <p:nvPr userDrawn="1"/>
        </p:nvSpPr>
        <p:spPr bwMode="auto">
          <a:xfrm>
            <a:off x="839953" y="1312552"/>
            <a:ext cx="579814" cy="579965"/>
          </a:xfrm>
          <a:custGeom>
            <a:avLst/>
            <a:gdLst>
              <a:gd name="T0" fmla="*/ 572 w 602"/>
              <a:gd name="T1" fmla="*/ 601 h 602"/>
              <a:gd name="T2" fmla="*/ 459 w 602"/>
              <a:gd name="T3" fmla="*/ 601 h 602"/>
              <a:gd name="T4" fmla="*/ 459 w 602"/>
              <a:gd name="T5" fmla="*/ 544 h 602"/>
              <a:gd name="T6" fmla="*/ 544 w 602"/>
              <a:gd name="T7" fmla="*/ 544 h 602"/>
              <a:gd name="T8" fmla="*/ 544 w 602"/>
              <a:gd name="T9" fmla="*/ 459 h 602"/>
              <a:gd name="T10" fmla="*/ 601 w 602"/>
              <a:gd name="T11" fmla="*/ 459 h 602"/>
              <a:gd name="T12" fmla="*/ 601 w 602"/>
              <a:gd name="T13" fmla="*/ 572 h 602"/>
              <a:gd name="T14" fmla="*/ 572 w 602"/>
              <a:gd name="T15" fmla="*/ 169 h 602"/>
              <a:gd name="T16" fmla="*/ 544 w 602"/>
              <a:gd name="T17" fmla="*/ 141 h 602"/>
              <a:gd name="T18" fmla="*/ 544 w 602"/>
              <a:gd name="T19" fmla="*/ 56 h 602"/>
              <a:gd name="T20" fmla="*/ 459 w 602"/>
              <a:gd name="T21" fmla="*/ 56 h 602"/>
              <a:gd name="T22" fmla="*/ 459 w 602"/>
              <a:gd name="T23" fmla="*/ 0 h 602"/>
              <a:gd name="T24" fmla="*/ 572 w 602"/>
              <a:gd name="T25" fmla="*/ 0 h 602"/>
              <a:gd name="T26" fmla="*/ 601 w 602"/>
              <a:gd name="T27" fmla="*/ 141 h 602"/>
              <a:gd name="T28" fmla="*/ 572 w 602"/>
              <a:gd name="T29" fmla="*/ 169 h 602"/>
              <a:gd name="T30" fmla="*/ 141 w 602"/>
              <a:gd name="T31" fmla="*/ 56 h 602"/>
              <a:gd name="T32" fmla="*/ 56 w 602"/>
              <a:gd name="T33" fmla="*/ 56 h 602"/>
              <a:gd name="T34" fmla="*/ 56 w 602"/>
              <a:gd name="T35" fmla="*/ 141 h 602"/>
              <a:gd name="T36" fmla="*/ 0 w 602"/>
              <a:gd name="T37" fmla="*/ 141 h 602"/>
              <a:gd name="T38" fmla="*/ 0 w 602"/>
              <a:gd name="T39" fmla="*/ 28 h 602"/>
              <a:gd name="T40" fmla="*/ 141 w 602"/>
              <a:gd name="T41" fmla="*/ 0 h 602"/>
              <a:gd name="T42" fmla="*/ 169 w 602"/>
              <a:gd name="T43" fmla="*/ 28 h 602"/>
              <a:gd name="T44" fmla="*/ 85 w 602"/>
              <a:gd name="T45" fmla="*/ 85 h 602"/>
              <a:gd name="T46" fmla="*/ 516 w 602"/>
              <a:gd name="T47" fmla="*/ 85 h 602"/>
              <a:gd name="T48" fmla="*/ 85 w 602"/>
              <a:gd name="T49" fmla="*/ 516 h 602"/>
              <a:gd name="T50" fmla="*/ 141 w 602"/>
              <a:gd name="T51" fmla="*/ 459 h 602"/>
              <a:gd name="T52" fmla="*/ 459 w 602"/>
              <a:gd name="T53" fmla="*/ 459 h 602"/>
              <a:gd name="T54" fmla="*/ 141 w 602"/>
              <a:gd name="T55" fmla="*/ 141 h 602"/>
              <a:gd name="T56" fmla="*/ 28 w 602"/>
              <a:gd name="T57" fmla="*/ 431 h 602"/>
              <a:gd name="T58" fmla="*/ 56 w 602"/>
              <a:gd name="T59" fmla="*/ 459 h 602"/>
              <a:gd name="T60" fmla="*/ 56 w 602"/>
              <a:gd name="T61" fmla="*/ 544 h 602"/>
              <a:gd name="T62" fmla="*/ 141 w 602"/>
              <a:gd name="T63" fmla="*/ 544 h 602"/>
              <a:gd name="T64" fmla="*/ 141 w 602"/>
              <a:gd name="T65" fmla="*/ 601 h 602"/>
              <a:gd name="T66" fmla="*/ 28 w 602"/>
              <a:gd name="T67" fmla="*/ 601 h 602"/>
              <a:gd name="T68" fmla="*/ 0 w 602"/>
              <a:gd name="T69" fmla="*/ 459 h 602"/>
              <a:gd name="T70" fmla="*/ 28 w 602"/>
              <a:gd name="T71" fmla="*/ 431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2" h="602">
                <a:moveTo>
                  <a:pt x="572" y="601"/>
                </a:moveTo>
                <a:lnTo>
                  <a:pt x="572" y="601"/>
                </a:lnTo>
                <a:cubicBezTo>
                  <a:pt x="459" y="601"/>
                  <a:pt x="459" y="601"/>
                  <a:pt x="459" y="601"/>
                </a:cubicBezTo>
                <a:lnTo>
                  <a:pt x="459" y="601"/>
                </a:lnTo>
                <a:cubicBezTo>
                  <a:pt x="445" y="601"/>
                  <a:pt x="431" y="593"/>
                  <a:pt x="431" y="572"/>
                </a:cubicBezTo>
                <a:cubicBezTo>
                  <a:pt x="431" y="558"/>
                  <a:pt x="445" y="544"/>
                  <a:pt x="459" y="544"/>
                </a:cubicBezTo>
                <a:lnTo>
                  <a:pt x="459" y="544"/>
                </a:lnTo>
                <a:cubicBezTo>
                  <a:pt x="544" y="544"/>
                  <a:pt x="544" y="544"/>
                  <a:pt x="544" y="544"/>
                </a:cubicBezTo>
                <a:cubicBezTo>
                  <a:pt x="544" y="459"/>
                  <a:pt x="544" y="459"/>
                  <a:pt x="544" y="459"/>
                </a:cubicBezTo>
                <a:lnTo>
                  <a:pt x="544" y="459"/>
                </a:lnTo>
                <a:cubicBezTo>
                  <a:pt x="544" y="445"/>
                  <a:pt x="558" y="431"/>
                  <a:pt x="572" y="431"/>
                </a:cubicBezTo>
                <a:cubicBezTo>
                  <a:pt x="594" y="431"/>
                  <a:pt x="601" y="445"/>
                  <a:pt x="601" y="459"/>
                </a:cubicBezTo>
                <a:lnTo>
                  <a:pt x="601" y="459"/>
                </a:lnTo>
                <a:cubicBezTo>
                  <a:pt x="601" y="572"/>
                  <a:pt x="601" y="572"/>
                  <a:pt x="601" y="572"/>
                </a:cubicBezTo>
                <a:cubicBezTo>
                  <a:pt x="601" y="593"/>
                  <a:pt x="594" y="601"/>
                  <a:pt x="572" y="601"/>
                </a:cubicBezTo>
                <a:close/>
                <a:moveTo>
                  <a:pt x="572" y="169"/>
                </a:moveTo>
                <a:lnTo>
                  <a:pt x="572" y="169"/>
                </a:lnTo>
                <a:cubicBezTo>
                  <a:pt x="558" y="169"/>
                  <a:pt x="544" y="155"/>
                  <a:pt x="544" y="141"/>
                </a:cubicBezTo>
                <a:lnTo>
                  <a:pt x="544" y="141"/>
                </a:lnTo>
                <a:cubicBezTo>
                  <a:pt x="544" y="56"/>
                  <a:pt x="544" y="56"/>
                  <a:pt x="544" y="56"/>
                </a:cubicBezTo>
                <a:cubicBezTo>
                  <a:pt x="459" y="56"/>
                  <a:pt x="459" y="56"/>
                  <a:pt x="459" y="56"/>
                </a:cubicBezTo>
                <a:lnTo>
                  <a:pt x="459" y="56"/>
                </a:lnTo>
                <a:cubicBezTo>
                  <a:pt x="445" y="56"/>
                  <a:pt x="431" y="42"/>
                  <a:pt x="431" y="28"/>
                </a:cubicBezTo>
                <a:cubicBezTo>
                  <a:pt x="431" y="14"/>
                  <a:pt x="445" y="0"/>
                  <a:pt x="459" y="0"/>
                </a:cubicBezTo>
                <a:lnTo>
                  <a:pt x="459" y="0"/>
                </a:lnTo>
                <a:cubicBezTo>
                  <a:pt x="572" y="0"/>
                  <a:pt x="572" y="0"/>
                  <a:pt x="572" y="0"/>
                </a:cubicBezTo>
                <a:cubicBezTo>
                  <a:pt x="594" y="0"/>
                  <a:pt x="601" y="14"/>
                  <a:pt x="601" y="28"/>
                </a:cubicBezTo>
                <a:cubicBezTo>
                  <a:pt x="601" y="141"/>
                  <a:pt x="601" y="141"/>
                  <a:pt x="601" y="141"/>
                </a:cubicBezTo>
                <a:lnTo>
                  <a:pt x="601" y="141"/>
                </a:lnTo>
                <a:cubicBezTo>
                  <a:pt x="601" y="155"/>
                  <a:pt x="594" y="169"/>
                  <a:pt x="572" y="169"/>
                </a:cubicBezTo>
                <a:close/>
                <a:moveTo>
                  <a:pt x="141" y="56"/>
                </a:moveTo>
                <a:lnTo>
                  <a:pt x="141" y="56"/>
                </a:lnTo>
                <a:lnTo>
                  <a:pt x="141" y="56"/>
                </a:lnTo>
                <a:cubicBezTo>
                  <a:pt x="56" y="56"/>
                  <a:pt x="56" y="56"/>
                  <a:pt x="56" y="56"/>
                </a:cubicBezTo>
                <a:cubicBezTo>
                  <a:pt x="56" y="141"/>
                  <a:pt x="56" y="141"/>
                  <a:pt x="56" y="141"/>
                </a:cubicBezTo>
                <a:lnTo>
                  <a:pt x="56" y="141"/>
                </a:lnTo>
                <a:cubicBezTo>
                  <a:pt x="56" y="155"/>
                  <a:pt x="42" y="169"/>
                  <a:pt x="28" y="169"/>
                </a:cubicBezTo>
                <a:cubicBezTo>
                  <a:pt x="14" y="169"/>
                  <a:pt x="0" y="155"/>
                  <a:pt x="0" y="141"/>
                </a:cubicBezTo>
                <a:lnTo>
                  <a:pt x="0" y="141"/>
                </a:lnTo>
                <a:cubicBezTo>
                  <a:pt x="0" y="28"/>
                  <a:pt x="0" y="28"/>
                  <a:pt x="0" y="28"/>
                </a:cubicBezTo>
                <a:cubicBezTo>
                  <a:pt x="0" y="14"/>
                  <a:pt x="14" y="0"/>
                  <a:pt x="28" y="0"/>
                </a:cubicBezTo>
                <a:cubicBezTo>
                  <a:pt x="141" y="0"/>
                  <a:pt x="141" y="0"/>
                  <a:pt x="141" y="0"/>
                </a:cubicBezTo>
                <a:lnTo>
                  <a:pt x="141" y="0"/>
                </a:lnTo>
                <a:cubicBezTo>
                  <a:pt x="155" y="0"/>
                  <a:pt x="169" y="14"/>
                  <a:pt x="169" y="28"/>
                </a:cubicBezTo>
                <a:cubicBezTo>
                  <a:pt x="169" y="42"/>
                  <a:pt x="155" y="56"/>
                  <a:pt x="141" y="56"/>
                </a:cubicBezTo>
                <a:close/>
                <a:moveTo>
                  <a:pt x="85" y="85"/>
                </a:moveTo>
                <a:lnTo>
                  <a:pt x="85" y="85"/>
                </a:lnTo>
                <a:cubicBezTo>
                  <a:pt x="516" y="85"/>
                  <a:pt x="516" y="85"/>
                  <a:pt x="516" y="85"/>
                </a:cubicBezTo>
                <a:cubicBezTo>
                  <a:pt x="516" y="516"/>
                  <a:pt x="516" y="516"/>
                  <a:pt x="516" y="516"/>
                </a:cubicBezTo>
                <a:cubicBezTo>
                  <a:pt x="85" y="516"/>
                  <a:pt x="85" y="516"/>
                  <a:pt x="85" y="516"/>
                </a:cubicBezTo>
                <a:lnTo>
                  <a:pt x="85" y="85"/>
                </a:lnTo>
                <a:close/>
                <a:moveTo>
                  <a:pt x="141" y="459"/>
                </a:moveTo>
                <a:lnTo>
                  <a:pt x="141" y="459"/>
                </a:lnTo>
                <a:cubicBezTo>
                  <a:pt x="459" y="459"/>
                  <a:pt x="459" y="459"/>
                  <a:pt x="459" y="459"/>
                </a:cubicBezTo>
                <a:cubicBezTo>
                  <a:pt x="459" y="141"/>
                  <a:pt x="459" y="141"/>
                  <a:pt x="459" y="141"/>
                </a:cubicBezTo>
                <a:cubicBezTo>
                  <a:pt x="141" y="141"/>
                  <a:pt x="141" y="141"/>
                  <a:pt x="141" y="141"/>
                </a:cubicBezTo>
                <a:lnTo>
                  <a:pt x="141" y="459"/>
                </a:lnTo>
                <a:close/>
                <a:moveTo>
                  <a:pt x="28" y="431"/>
                </a:moveTo>
                <a:lnTo>
                  <a:pt x="28" y="431"/>
                </a:lnTo>
                <a:cubicBezTo>
                  <a:pt x="42" y="431"/>
                  <a:pt x="56" y="445"/>
                  <a:pt x="56" y="459"/>
                </a:cubicBezTo>
                <a:lnTo>
                  <a:pt x="56" y="459"/>
                </a:lnTo>
                <a:cubicBezTo>
                  <a:pt x="56" y="544"/>
                  <a:pt x="56" y="544"/>
                  <a:pt x="56" y="544"/>
                </a:cubicBezTo>
                <a:cubicBezTo>
                  <a:pt x="141" y="544"/>
                  <a:pt x="141" y="544"/>
                  <a:pt x="141" y="544"/>
                </a:cubicBezTo>
                <a:lnTo>
                  <a:pt x="141" y="544"/>
                </a:lnTo>
                <a:cubicBezTo>
                  <a:pt x="155" y="544"/>
                  <a:pt x="169" y="558"/>
                  <a:pt x="169" y="572"/>
                </a:cubicBezTo>
                <a:cubicBezTo>
                  <a:pt x="169" y="593"/>
                  <a:pt x="155" y="601"/>
                  <a:pt x="141" y="601"/>
                </a:cubicBezTo>
                <a:lnTo>
                  <a:pt x="141" y="601"/>
                </a:lnTo>
                <a:cubicBezTo>
                  <a:pt x="28" y="601"/>
                  <a:pt x="28" y="601"/>
                  <a:pt x="28" y="601"/>
                </a:cubicBezTo>
                <a:cubicBezTo>
                  <a:pt x="14" y="601"/>
                  <a:pt x="0" y="593"/>
                  <a:pt x="0" y="572"/>
                </a:cubicBezTo>
                <a:cubicBezTo>
                  <a:pt x="0" y="459"/>
                  <a:pt x="0" y="459"/>
                  <a:pt x="0" y="459"/>
                </a:cubicBezTo>
                <a:lnTo>
                  <a:pt x="0" y="459"/>
                </a:lnTo>
                <a:cubicBezTo>
                  <a:pt x="0" y="445"/>
                  <a:pt x="14" y="431"/>
                  <a:pt x="28" y="431"/>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4" name="Freeform 97"/>
          <p:cNvSpPr>
            <a:spLocks noChangeArrowheads="1"/>
          </p:cNvSpPr>
          <p:nvPr userDrawn="1"/>
        </p:nvSpPr>
        <p:spPr bwMode="auto">
          <a:xfrm>
            <a:off x="2922211" y="300784"/>
            <a:ext cx="469777" cy="575733"/>
          </a:xfrm>
          <a:custGeom>
            <a:avLst/>
            <a:gdLst>
              <a:gd name="T0" fmla="*/ 459 w 488"/>
              <a:gd name="T1" fmla="*/ 600 h 601"/>
              <a:gd name="T2" fmla="*/ 459 w 488"/>
              <a:gd name="T3" fmla="*/ 600 h 601"/>
              <a:gd name="T4" fmla="*/ 28 w 488"/>
              <a:gd name="T5" fmla="*/ 600 h 601"/>
              <a:gd name="T6" fmla="*/ 0 w 488"/>
              <a:gd name="T7" fmla="*/ 572 h 601"/>
              <a:gd name="T8" fmla="*/ 0 w 488"/>
              <a:gd name="T9" fmla="*/ 325 h 601"/>
              <a:gd name="T10" fmla="*/ 28 w 488"/>
              <a:gd name="T11" fmla="*/ 296 h 601"/>
              <a:gd name="T12" fmla="*/ 70 w 488"/>
              <a:gd name="T13" fmla="*/ 296 h 601"/>
              <a:gd name="T14" fmla="*/ 70 w 488"/>
              <a:gd name="T15" fmla="*/ 169 h 601"/>
              <a:gd name="T16" fmla="*/ 240 w 488"/>
              <a:gd name="T17" fmla="*/ 0 h 601"/>
              <a:gd name="T18" fmla="*/ 409 w 488"/>
              <a:gd name="T19" fmla="*/ 169 h 601"/>
              <a:gd name="T20" fmla="*/ 381 w 488"/>
              <a:gd name="T21" fmla="*/ 198 h 601"/>
              <a:gd name="T22" fmla="*/ 353 w 488"/>
              <a:gd name="T23" fmla="*/ 169 h 601"/>
              <a:gd name="T24" fmla="*/ 240 w 488"/>
              <a:gd name="T25" fmla="*/ 56 h 601"/>
              <a:gd name="T26" fmla="*/ 127 w 488"/>
              <a:gd name="T27" fmla="*/ 169 h 601"/>
              <a:gd name="T28" fmla="*/ 127 w 488"/>
              <a:gd name="T29" fmla="*/ 296 h 601"/>
              <a:gd name="T30" fmla="*/ 353 w 488"/>
              <a:gd name="T31" fmla="*/ 296 h 601"/>
              <a:gd name="T32" fmla="*/ 409 w 488"/>
              <a:gd name="T33" fmla="*/ 296 h 601"/>
              <a:gd name="T34" fmla="*/ 459 w 488"/>
              <a:gd name="T35" fmla="*/ 296 h 601"/>
              <a:gd name="T36" fmla="*/ 487 w 488"/>
              <a:gd name="T37" fmla="*/ 325 h 601"/>
              <a:gd name="T38" fmla="*/ 487 w 488"/>
              <a:gd name="T39" fmla="*/ 572 h 601"/>
              <a:gd name="T40" fmla="*/ 459 w 488"/>
              <a:gd name="T41" fmla="*/ 600 h 601"/>
              <a:gd name="T42" fmla="*/ 240 w 488"/>
              <a:gd name="T43" fmla="*/ 353 h 601"/>
              <a:gd name="T44" fmla="*/ 240 w 488"/>
              <a:gd name="T45" fmla="*/ 353 h 601"/>
              <a:gd name="T46" fmla="*/ 183 w 488"/>
              <a:gd name="T47" fmla="*/ 410 h 601"/>
              <a:gd name="T48" fmla="*/ 212 w 488"/>
              <a:gd name="T49" fmla="*/ 459 h 601"/>
              <a:gd name="T50" fmla="*/ 212 w 488"/>
              <a:gd name="T51" fmla="*/ 516 h 601"/>
              <a:gd name="T52" fmla="*/ 240 w 488"/>
              <a:gd name="T53" fmla="*/ 544 h 601"/>
              <a:gd name="T54" fmla="*/ 268 w 488"/>
              <a:gd name="T55" fmla="*/ 516 h 601"/>
              <a:gd name="T56" fmla="*/ 268 w 488"/>
              <a:gd name="T57" fmla="*/ 459 h 601"/>
              <a:gd name="T58" fmla="*/ 296 w 488"/>
              <a:gd name="T59" fmla="*/ 410 h 601"/>
              <a:gd name="T60" fmla="*/ 240 w 488"/>
              <a:gd name="T61" fmla="*/ 353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183"/>
                  <a:pt x="402" y="198"/>
                  <a:pt x="381" y="198"/>
                </a:cubicBezTo>
                <a:cubicBezTo>
                  <a:pt x="367" y="198"/>
                  <a:pt x="353" y="183"/>
                  <a:pt x="353" y="169"/>
                </a:cubicBezTo>
                <a:cubicBezTo>
                  <a:pt x="353" y="106"/>
                  <a:pt x="304" y="56"/>
                  <a:pt x="240" y="56"/>
                </a:cubicBezTo>
                <a:cubicBezTo>
                  <a:pt x="176" y="56"/>
                  <a:pt x="127" y="106"/>
                  <a:pt x="127" y="169"/>
                </a:cubicBezTo>
                <a:cubicBezTo>
                  <a:pt x="127" y="296"/>
                  <a:pt x="127" y="296"/>
                  <a:pt x="127" y="296"/>
                </a:cubicBezTo>
                <a:cubicBezTo>
                  <a:pt x="353" y="296"/>
                  <a:pt x="353" y="296"/>
                  <a:pt x="353" y="296"/>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40" y="353"/>
                </a:moveTo>
                <a:lnTo>
                  <a:pt x="240" y="353"/>
                </a:lnTo>
                <a:cubicBezTo>
                  <a:pt x="212" y="353"/>
                  <a:pt x="183" y="381"/>
                  <a:pt x="183" y="410"/>
                </a:cubicBezTo>
                <a:cubicBezTo>
                  <a:pt x="183" y="431"/>
                  <a:pt x="198" y="452"/>
                  <a:pt x="212" y="459"/>
                </a:cubicBez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5" name="Freeform 98"/>
          <p:cNvSpPr>
            <a:spLocks noChangeArrowheads="1"/>
          </p:cNvSpPr>
          <p:nvPr userDrawn="1"/>
        </p:nvSpPr>
        <p:spPr bwMode="auto">
          <a:xfrm>
            <a:off x="1919173" y="300784"/>
            <a:ext cx="469780" cy="575733"/>
          </a:xfrm>
          <a:custGeom>
            <a:avLst/>
            <a:gdLst>
              <a:gd name="T0" fmla="*/ 459 w 488"/>
              <a:gd name="T1" fmla="*/ 600 h 601"/>
              <a:gd name="T2" fmla="*/ 459 w 488"/>
              <a:gd name="T3" fmla="*/ 600 h 601"/>
              <a:gd name="T4" fmla="*/ 28 w 488"/>
              <a:gd name="T5" fmla="*/ 600 h 601"/>
              <a:gd name="T6" fmla="*/ 0 w 488"/>
              <a:gd name="T7" fmla="*/ 572 h 601"/>
              <a:gd name="T8" fmla="*/ 0 w 488"/>
              <a:gd name="T9" fmla="*/ 325 h 601"/>
              <a:gd name="T10" fmla="*/ 28 w 488"/>
              <a:gd name="T11" fmla="*/ 296 h 601"/>
              <a:gd name="T12" fmla="*/ 70 w 488"/>
              <a:gd name="T13" fmla="*/ 296 h 601"/>
              <a:gd name="T14" fmla="*/ 70 w 488"/>
              <a:gd name="T15" fmla="*/ 169 h 601"/>
              <a:gd name="T16" fmla="*/ 240 w 488"/>
              <a:gd name="T17" fmla="*/ 0 h 601"/>
              <a:gd name="T18" fmla="*/ 409 w 488"/>
              <a:gd name="T19" fmla="*/ 169 h 601"/>
              <a:gd name="T20" fmla="*/ 409 w 488"/>
              <a:gd name="T21" fmla="*/ 296 h 601"/>
              <a:gd name="T22" fmla="*/ 459 w 488"/>
              <a:gd name="T23" fmla="*/ 296 h 601"/>
              <a:gd name="T24" fmla="*/ 487 w 488"/>
              <a:gd name="T25" fmla="*/ 325 h 601"/>
              <a:gd name="T26" fmla="*/ 487 w 488"/>
              <a:gd name="T27" fmla="*/ 572 h 601"/>
              <a:gd name="T28" fmla="*/ 459 w 488"/>
              <a:gd name="T29" fmla="*/ 600 h 601"/>
              <a:gd name="T30" fmla="*/ 212 w 488"/>
              <a:gd name="T31" fmla="*/ 459 h 601"/>
              <a:gd name="T32" fmla="*/ 212 w 488"/>
              <a:gd name="T33" fmla="*/ 459 h 601"/>
              <a:gd name="T34" fmla="*/ 212 w 488"/>
              <a:gd name="T35" fmla="*/ 516 h 601"/>
              <a:gd name="T36" fmla="*/ 240 w 488"/>
              <a:gd name="T37" fmla="*/ 544 h 601"/>
              <a:gd name="T38" fmla="*/ 268 w 488"/>
              <a:gd name="T39" fmla="*/ 516 h 601"/>
              <a:gd name="T40" fmla="*/ 268 w 488"/>
              <a:gd name="T41" fmla="*/ 459 h 601"/>
              <a:gd name="T42" fmla="*/ 296 w 488"/>
              <a:gd name="T43" fmla="*/ 410 h 601"/>
              <a:gd name="T44" fmla="*/ 240 w 488"/>
              <a:gd name="T45" fmla="*/ 353 h 601"/>
              <a:gd name="T46" fmla="*/ 183 w 488"/>
              <a:gd name="T47" fmla="*/ 410 h 601"/>
              <a:gd name="T48" fmla="*/ 212 w 488"/>
              <a:gd name="T49" fmla="*/ 459 h 601"/>
              <a:gd name="T50" fmla="*/ 353 w 488"/>
              <a:gd name="T51" fmla="*/ 169 h 601"/>
              <a:gd name="T52" fmla="*/ 353 w 488"/>
              <a:gd name="T53" fmla="*/ 169 h 601"/>
              <a:gd name="T54" fmla="*/ 240 w 488"/>
              <a:gd name="T55" fmla="*/ 56 h 601"/>
              <a:gd name="T56" fmla="*/ 127 w 488"/>
              <a:gd name="T57" fmla="*/ 169 h 601"/>
              <a:gd name="T58" fmla="*/ 127 w 488"/>
              <a:gd name="T59" fmla="*/ 296 h 601"/>
              <a:gd name="T60" fmla="*/ 353 w 488"/>
              <a:gd name="T61" fmla="*/ 296 h 601"/>
              <a:gd name="T62" fmla="*/ 353 w 488"/>
              <a:gd name="T63" fmla="*/ 16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6" name="Freeform 99"/>
          <p:cNvSpPr>
            <a:spLocks noChangeArrowheads="1"/>
          </p:cNvSpPr>
          <p:nvPr userDrawn="1"/>
        </p:nvSpPr>
        <p:spPr bwMode="auto">
          <a:xfrm>
            <a:off x="839953" y="300784"/>
            <a:ext cx="579814" cy="495301"/>
          </a:xfrm>
          <a:custGeom>
            <a:avLst/>
            <a:gdLst>
              <a:gd name="T0" fmla="*/ 572 w 602"/>
              <a:gd name="T1" fmla="*/ 516 h 517"/>
              <a:gd name="T2" fmla="*/ 0 w 602"/>
              <a:gd name="T3" fmla="*/ 487 h 517"/>
              <a:gd name="T4" fmla="*/ 0 w 602"/>
              <a:gd name="T5" fmla="*/ 311 h 517"/>
              <a:gd name="T6" fmla="*/ 78 w 602"/>
              <a:gd name="T7" fmla="*/ 99 h 517"/>
              <a:gd name="T8" fmla="*/ 106 w 602"/>
              <a:gd name="T9" fmla="*/ 85 h 517"/>
              <a:gd name="T10" fmla="*/ 148 w 602"/>
              <a:gd name="T11" fmla="*/ 85 h 517"/>
              <a:gd name="T12" fmla="*/ 176 w 602"/>
              <a:gd name="T13" fmla="*/ 92 h 517"/>
              <a:gd name="T14" fmla="*/ 148 w 602"/>
              <a:gd name="T15" fmla="*/ 141 h 517"/>
              <a:gd name="T16" fmla="*/ 120 w 602"/>
              <a:gd name="T17" fmla="*/ 141 h 517"/>
              <a:gd name="T18" fmla="*/ 141 w 602"/>
              <a:gd name="T19" fmla="*/ 282 h 517"/>
              <a:gd name="T20" fmla="*/ 162 w 602"/>
              <a:gd name="T21" fmla="*/ 282 h 517"/>
              <a:gd name="T22" fmla="*/ 191 w 602"/>
              <a:gd name="T23" fmla="*/ 339 h 517"/>
              <a:gd name="T24" fmla="*/ 417 w 602"/>
              <a:gd name="T25" fmla="*/ 311 h 517"/>
              <a:gd name="T26" fmla="*/ 473 w 602"/>
              <a:gd name="T27" fmla="*/ 282 h 517"/>
              <a:gd name="T28" fmla="*/ 537 w 602"/>
              <a:gd name="T29" fmla="*/ 282 h 517"/>
              <a:gd name="T30" fmla="*/ 452 w 602"/>
              <a:gd name="T31" fmla="*/ 141 h 517"/>
              <a:gd name="T32" fmla="*/ 396 w 602"/>
              <a:gd name="T33" fmla="*/ 141 h 517"/>
              <a:gd name="T34" fmla="*/ 424 w 602"/>
              <a:gd name="T35" fmla="*/ 85 h 517"/>
              <a:gd name="T36" fmla="*/ 452 w 602"/>
              <a:gd name="T37" fmla="*/ 85 h 517"/>
              <a:gd name="T38" fmla="*/ 502 w 602"/>
              <a:gd name="T39" fmla="*/ 85 h 517"/>
              <a:gd name="T40" fmla="*/ 601 w 602"/>
              <a:gd name="T41" fmla="*/ 296 h 517"/>
              <a:gd name="T42" fmla="*/ 601 w 602"/>
              <a:gd name="T43" fmla="*/ 311 h 517"/>
              <a:gd name="T44" fmla="*/ 601 w 602"/>
              <a:gd name="T45" fmla="*/ 487 h 517"/>
              <a:gd name="T46" fmla="*/ 367 w 602"/>
              <a:gd name="T47" fmla="*/ 120 h 517"/>
              <a:gd name="T48" fmla="*/ 346 w 602"/>
              <a:gd name="T49" fmla="*/ 113 h 517"/>
              <a:gd name="T50" fmla="*/ 332 w 602"/>
              <a:gd name="T51" fmla="*/ 205 h 517"/>
              <a:gd name="T52" fmla="*/ 304 w 602"/>
              <a:gd name="T53" fmla="*/ 296 h 517"/>
              <a:gd name="T54" fmla="*/ 276 w 602"/>
              <a:gd name="T55" fmla="*/ 226 h 517"/>
              <a:gd name="T56" fmla="*/ 276 w 602"/>
              <a:gd name="T57" fmla="*/ 92 h 517"/>
              <a:gd name="T58" fmla="*/ 233 w 602"/>
              <a:gd name="T59" fmla="*/ 120 h 517"/>
              <a:gd name="T60" fmla="*/ 219 w 602"/>
              <a:gd name="T61" fmla="*/ 70 h 517"/>
              <a:gd name="T62" fmla="*/ 304 w 602"/>
              <a:gd name="T63" fmla="*/ 0 h 517"/>
              <a:gd name="T64" fmla="*/ 389 w 602"/>
              <a:gd name="T65" fmla="*/ 70 h 517"/>
              <a:gd name="T66" fmla="*/ 367 w 602"/>
              <a:gd name="T67" fmla="*/ 12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2" h="517">
                <a:moveTo>
                  <a:pt x="572" y="516"/>
                </a:moveTo>
                <a:lnTo>
                  <a:pt x="572" y="516"/>
                </a:lnTo>
                <a:cubicBezTo>
                  <a:pt x="28" y="516"/>
                  <a:pt x="28" y="516"/>
                  <a:pt x="28" y="516"/>
                </a:cubicBezTo>
                <a:cubicBezTo>
                  <a:pt x="14" y="516"/>
                  <a:pt x="0" y="502"/>
                  <a:pt x="0" y="487"/>
                </a:cubicBezTo>
                <a:cubicBezTo>
                  <a:pt x="0" y="311"/>
                  <a:pt x="0" y="311"/>
                  <a:pt x="0" y="311"/>
                </a:cubicBezTo>
                <a:lnTo>
                  <a:pt x="0" y="311"/>
                </a:lnTo>
                <a:cubicBezTo>
                  <a:pt x="0" y="304"/>
                  <a:pt x="0" y="304"/>
                  <a:pt x="0" y="296"/>
                </a:cubicBezTo>
                <a:cubicBezTo>
                  <a:pt x="78" y="99"/>
                  <a:pt x="78" y="99"/>
                  <a:pt x="78" y="99"/>
                </a:cubicBezTo>
                <a:cubicBezTo>
                  <a:pt x="78" y="92"/>
                  <a:pt x="92" y="85"/>
                  <a:pt x="106" y="85"/>
                </a:cubicBezTo>
                <a:lnTo>
                  <a:pt x="106" y="85"/>
                </a:lnTo>
                <a:cubicBezTo>
                  <a:pt x="148" y="85"/>
                  <a:pt x="148" y="85"/>
                  <a:pt x="148" y="85"/>
                </a:cubicBezTo>
                <a:lnTo>
                  <a:pt x="148" y="85"/>
                </a:lnTo>
                <a:cubicBezTo>
                  <a:pt x="176" y="85"/>
                  <a:pt x="176" y="85"/>
                  <a:pt x="176" y="85"/>
                </a:cubicBezTo>
                <a:lnTo>
                  <a:pt x="176" y="92"/>
                </a:lnTo>
                <a:cubicBezTo>
                  <a:pt x="176" y="113"/>
                  <a:pt x="191" y="127"/>
                  <a:pt x="205" y="141"/>
                </a:cubicBezTo>
                <a:cubicBezTo>
                  <a:pt x="148" y="141"/>
                  <a:pt x="148" y="141"/>
                  <a:pt x="148" y="141"/>
                </a:cubicBezTo>
                <a:lnTo>
                  <a:pt x="148" y="141"/>
                </a:lnTo>
                <a:cubicBezTo>
                  <a:pt x="120" y="141"/>
                  <a:pt x="120" y="141"/>
                  <a:pt x="120" y="141"/>
                </a:cubicBezTo>
                <a:cubicBezTo>
                  <a:pt x="71" y="282"/>
                  <a:pt x="71" y="282"/>
                  <a:pt x="71" y="282"/>
                </a:cubicBezTo>
                <a:cubicBezTo>
                  <a:pt x="141" y="282"/>
                  <a:pt x="141" y="282"/>
                  <a:pt x="141" y="282"/>
                </a:cubicBezTo>
                <a:lnTo>
                  <a:pt x="141" y="282"/>
                </a:lnTo>
                <a:cubicBezTo>
                  <a:pt x="162" y="282"/>
                  <a:pt x="162" y="282"/>
                  <a:pt x="162" y="282"/>
                </a:cubicBezTo>
                <a:cubicBezTo>
                  <a:pt x="176" y="282"/>
                  <a:pt x="191" y="289"/>
                  <a:pt x="191" y="311"/>
                </a:cubicBezTo>
                <a:cubicBezTo>
                  <a:pt x="191" y="339"/>
                  <a:pt x="191" y="339"/>
                  <a:pt x="191" y="339"/>
                </a:cubicBezTo>
                <a:cubicBezTo>
                  <a:pt x="417" y="339"/>
                  <a:pt x="417" y="339"/>
                  <a:pt x="417" y="339"/>
                </a:cubicBezTo>
                <a:cubicBezTo>
                  <a:pt x="417" y="311"/>
                  <a:pt x="417" y="311"/>
                  <a:pt x="417" y="311"/>
                </a:cubicBezTo>
                <a:cubicBezTo>
                  <a:pt x="417" y="289"/>
                  <a:pt x="424" y="282"/>
                  <a:pt x="445" y="282"/>
                </a:cubicBezTo>
                <a:cubicBezTo>
                  <a:pt x="473" y="282"/>
                  <a:pt x="473" y="282"/>
                  <a:pt x="473" y="282"/>
                </a:cubicBezTo>
                <a:lnTo>
                  <a:pt x="473" y="282"/>
                </a:lnTo>
                <a:cubicBezTo>
                  <a:pt x="537" y="282"/>
                  <a:pt x="537" y="282"/>
                  <a:pt x="537" y="282"/>
                </a:cubicBezTo>
                <a:cubicBezTo>
                  <a:pt x="480" y="141"/>
                  <a:pt x="480" y="141"/>
                  <a:pt x="480" y="141"/>
                </a:cubicBezTo>
                <a:cubicBezTo>
                  <a:pt x="452" y="141"/>
                  <a:pt x="452" y="141"/>
                  <a:pt x="452" y="141"/>
                </a:cubicBezTo>
                <a:lnTo>
                  <a:pt x="452" y="141"/>
                </a:lnTo>
                <a:cubicBezTo>
                  <a:pt x="396" y="141"/>
                  <a:pt x="396" y="141"/>
                  <a:pt x="396" y="141"/>
                </a:cubicBezTo>
                <a:cubicBezTo>
                  <a:pt x="417" y="127"/>
                  <a:pt x="424" y="113"/>
                  <a:pt x="424" y="92"/>
                </a:cubicBezTo>
                <a:lnTo>
                  <a:pt x="424" y="85"/>
                </a:lnTo>
                <a:cubicBezTo>
                  <a:pt x="452" y="85"/>
                  <a:pt x="452" y="85"/>
                  <a:pt x="452" y="85"/>
                </a:cubicBezTo>
                <a:lnTo>
                  <a:pt x="452" y="85"/>
                </a:lnTo>
                <a:cubicBezTo>
                  <a:pt x="502" y="85"/>
                  <a:pt x="502" y="85"/>
                  <a:pt x="502" y="85"/>
                </a:cubicBezTo>
                <a:lnTo>
                  <a:pt x="502" y="85"/>
                </a:lnTo>
                <a:cubicBezTo>
                  <a:pt x="509" y="85"/>
                  <a:pt x="523" y="92"/>
                  <a:pt x="523" y="99"/>
                </a:cubicBezTo>
                <a:cubicBezTo>
                  <a:pt x="601" y="296"/>
                  <a:pt x="601" y="296"/>
                  <a:pt x="601" y="296"/>
                </a:cubicBezTo>
                <a:cubicBezTo>
                  <a:pt x="601" y="304"/>
                  <a:pt x="601" y="304"/>
                  <a:pt x="601" y="311"/>
                </a:cubicBezTo>
                <a:lnTo>
                  <a:pt x="601" y="311"/>
                </a:lnTo>
                <a:lnTo>
                  <a:pt x="601" y="311"/>
                </a:lnTo>
                <a:cubicBezTo>
                  <a:pt x="601" y="487"/>
                  <a:pt x="601" y="487"/>
                  <a:pt x="601" y="487"/>
                </a:cubicBezTo>
                <a:cubicBezTo>
                  <a:pt x="601" y="502"/>
                  <a:pt x="594" y="516"/>
                  <a:pt x="572" y="516"/>
                </a:cubicBezTo>
                <a:close/>
                <a:moveTo>
                  <a:pt x="367" y="120"/>
                </a:moveTo>
                <a:lnTo>
                  <a:pt x="367" y="120"/>
                </a:lnTo>
                <a:cubicBezTo>
                  <a:pt x="360" y="120"/>
                  <a:pt x="353" y="120"/>
                  <a:pt x="346" y="113"/>
                </a:cubicBezTo>
                <a:cubicBezTo>
                  <a:pt x="332" y="92"/>
                  <a:pt x="332" y="92"/>
                  <a:pt x="332" y="92"/>
                </a:cubicBezTo>
                <a:cubicBezTo>
                  <a:pt x="332" y="205"/>
                  <a:pt x="332" y="205"/>
                  <a:pt x="332" y="205"/>
                </a:cubicBezTo>
                <a:cubicBezTo>
                  <a:pt x="332" y="268"/>
                  <a:pt x="332" y="268"/>
                  <a:pt x="332" y="268"/>
                </a:cubicBezTo>
                <a:cubicBezTo>
                  <a:pt x="332" y="289"/>
                  <a:pt x="318" y="296"/>
                  <a:pt x="304" y="296"/>
                </a:cubicBezTo>
                <a:cubicBezTo>
                  <a:pt x="283" y="296"/>
                  <a:pt x="276" y="289"/>
                  <a:pt x="276" y="268"/>
                </a:cubicBezTo>
                <a:cubicBezTo>
                  <a:pt x="276" y="226"/>
                  <a:pt x="276" y="226"/>
                  <a:pt x="276" y="226"/>
                </a:cubicBezTo>
                <a:lnTo>
                  <a:pt x="276" y="226"/>
                </a:lnTo>
                <a:cubicBezTo>
                  <a:pt x="276" y="92"/>
                  <a:pt x="276" y="92"/>
                  <a:pt x="276" y="92"/>
                </a:cubicBezTo>
                <a:cubicBezTo>
                  <a:pt x="254" y="113"/>
                  <a:pt x="254" y="113"/>
                  <a:pt x="254" y="113"/>
                </a:cubicBezTo>
                <a:cubicBezTo>
                  <a:pt x="247" y="120"/>
                  <a:pt x="240" y="120"/>
                  <a:pt x="233" y="120"/>
                </a:cubicBezTo>
                <a:cubicBezTo>
                  <a:pt x="219" y="120"/>
                  <a:pt x="205" y="106"/>
                  <a:pt x="205" y="92"/>
                </a:cubicBezTo>
                <a:cubicBezTo>
                  <a:pt x="205" y="85"/>
                  <a:pt x="212" y="78"/>
                  <a:pt x="219" y="70"/>
                </a:cubicBezTo>
                <a:cubicBezTo>
                  <a:pt x="283" y="7"/>
                  <a:pt x="283" y="7"/>
                  <a:pt x="283" y="7"/>
                </a:cubicBezTo>
                <a:cubicBezTo>
                  <a:pt x="290" y="0"/>
                  <a:pt x="297" y="0"/>
                  <a:pt x="304" y="0"/>
                </a:cubicBezTo>
                <a:cubicBezTo>
                  <a:pt x="311" y="0"/>
                  <a:pt x="318" y="0"/>
                  <a:pt x="318" y="7"/>
                </a:cubicBezTo>
                <a:cubicBezTo>
                  <a:pt x="389" y="70"/>
                  <a:pt x="389" y="70"/>
                  <a:pt x="389" y="70"/>
                </a:cubicBezTo>
                <a:cubicBezTo>
                  <a:pt x="396" y="78"/>
                  <a:pt x="396" y="85"/>
                  <a:pt x="396" y="92"/>
                </a:cubicBezTo>
                <a:cubicBezTo>
                  <a:pt x="396" y="106"/>
                  <a:pt x="382" y="120"/>
                  <a:pt x="367" y="120"/>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7" name="Freeform 1"/>
          <p:cNvSpPr>
            <a:spLocks noChangeArrowheads="1"/>
          </p:cNvSpPr>
          <p:nvPr userDrawn="1"/>
        </p:nvSpPr>
        <p:spPr bwMode="auto">
          <a:xfrm>
            <a:off x="831491" y="4265689"/>
            <a:ext cx="584048" cy="584200"/>
          </a:xfrm>
          <a:custGeom>
            <a:avLst/>
            <a:gdLst>
              <a:gd name="T0" fmla="*/ 594 w 609"/>
              <a:gd name="T1" fmla="*/ 290 h 609"/>
              <a:gd name="T2" fmla="*/ 318 w 609"/>
              <a:gd name="T3" fmla="*/ 466 h 609"/>
              <a:gd name="T4" fmla="*/ 283 w 609"/>
              <a:gd name="T5" fmla="*/ 608 h 609"/>
              <a:gd name="T6" fmla="*/ 120 w 609"/>
              <a:gd name="T7" fmla="*/ 608 h 609"/>
              <a:gd name="T8" fmla="*/ 85 w 609"/>
              <a:gd name="T9" fmla="*/ 551 h 609"/>
              <a:gd name="T10" fmla="*/ 50 w 609"/>
              <a:gd name="T11" fmla="*/ 509 h 609"/>
              <a:gd name="T12" fmla="*/ 7 w 609"/>
              <a:gd name="T13" fmla="*/ 459 h 609"/>
              <a:gd name="T14" fmla="*/ 113 w 609"/>
              <a:gd name="T15" fmla="*/ 0 h 609"/>
              <a:gd name="T16" fmla="*/ 368 w 609"/>
              <a:gd name="T17" fmla="*/ 0 h 609"/>
              <a:gd name="T18" fmla="*/ 523 w 609"/>
              <a:gd name="T19" fmla="*/ 120 h 609"/>
              <a:gd name="T20" fmla="*/ 594 w 609"/>
              <a:gd name="T21" fmla="*/ 290 h 609"/>
              <a:gd name="T22" fmla="*/ 488 w 609"/>
              <a:gd name="T23" fmla="*/ 148 h 609"/>
              <a:gd name="T24" fmla="*/ 368 w 609"/>
              <a:gd name="T25" fmla="*/ 42 h 609"/>
              <a:gd name="T26" fmla="*/ 50 w 609"/>
              <a:gd name="T27" fmla="*/ 466 h 609"/>
              <a:gd name="T28" fmla="*/ 148 w 609"/>
              <a:gd name="T29" fmla="*/ 466 h 609"/>
              <a:gd name="T30" fmla="*/ 212 w 609"/>
              <a:gd name="T31" fmla="*/ 325 h 609"/>
              <a:gd name="T32" fmla="*/ 304 w 609"/>
              <a:gd name="T33" fmla="*/ 325 h 609"/>
              <a:gd name="T34" fmla="*/ 481 w 609"/>
              <a:gd name="T35" fmla="*/ 191 h 609"/>
              <a:gd name="T36" fmla="*/ 530 w 609"/>
              <a:gd name="T37" fmla="*/ 169 h 609"/>
              <a:gd name="T38" fmla="*/ 523 w 609"/>
              <a:gd name="T39" fmla="*/ 198 h 609"/>
              <a:gd name="T40" fmla="*/ 240 w 609"/>
              <a:gd name="T41" fmla="*/ 367 h 609"/>
              <a:gd name="T42" fmla="*/ 212 w 609"/>
              <a:gd name="T43" fmla="*/ 509 h 609"/>
              <a:gd name="T44" fmla="*/ 134 w 609"/>
              <a:gd name="T45" fmla="*/ 509 h 609"/>
              <a:gd name="T46" fmla="*/ 255 w 609"/>
              <a:gd name="T47" fmla="*/ 565 h 609"/>
              <a:gd name="T48" fmla="*/ 375 w 609"/>
              <a:gd name="T49" fmla="*/ 424 h 609"/>
              <a:gd name="T50" fmla="*/ 530 w 609"/>
              <a:gd name="T51" fmla="*/ 169 h 609"/>
              <a:gd name="T52" fmla="*/ 339 w 609"/>
              <a:gd name="T53" fmla="*/ 226 h 609"/>
              <a:gd name="T54" fmla="*/ 290 w 609"/>
              <a:gd name="T55" fmla="*/ 247 h 609"/>
              <a:gd name="T56" fmla="*/ 255 w 609"/>
              <a:gd name="T57" fmla="*/ 141 h 609"/>
              <a:gd name="T58" fmla="*/ 318 w 609"/>
              <a:gd name="T59" fmla="*/ 127 h 609"/>
              <a:gd name="T60" fmla="*/ 361 w 609"/>
              <a:gd name="T61" fmla="*/ 191 h 609"/>
              <a:gd name="T62" fmla="*/ 318 w 609"/>
              <a:gd name="T63" fmla="*/ 169 h 609"/>
              <a:gd name="T64" fmla="*/ 318 w 609"/>
              <a:gd name="T65" fmla="*/ 169 h 609"/>
              <a:gd name="T66" fmla="*/ 283 w 609"/>
              <a:gd name="T67" fmla="*/ 205 h 609"/>
              <a:gd name="T68" fmla="*/ 318 w 609"/>
              <a:gd name="T69" fmla="*/ 177 h 609"/>
              <a:gd name="T70" fmla="*/ 318 w 609"/>
              <a:gd name="T71" fmla="*/ 17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9" h="609">
                <a:moveTo>
                  <a:pt x="594" y="290"/>
                </a:moveTo>
                <a:lnTo>
                  <a:pt x="594" y="290"/>
                </a:lnTo>
                <a:cubicBezTo>
                  <a:pt x="573" y="396"/>
                  <a:pt x="488" y="466"/>
                  <a:pt x="375" y="466"/>
                </a:cubicBezTo>
                <a:cubicBezTo>
                  <a:pt x="318" y="466"/>
                  <a:pt x="318" y="466"/>
                  <a:pt x="318" y="466"/>
                </a:cubicBezTo>
                <a:cubicBezTo>
                  <a:pt x="290" y="572"/>
                  <a:pt x="290" y="572"/>
                  <a:pt x="290" y="572"/>
                </a:cubicBezTo>
                <a:cubicBezTo>
                  <a:pt x="283" y="608"/>
                  <a:pt x="283" y="608"/>
                  <a:pt x="283" y="608"/>
                </a:cubicBezTo>
                <a:cubicBezTo>
                  <a:pt x="255" y="608"/>
                  <a:pt x="255" y="608"/>
                  <a:pt x="255" y="608"/>
                </a:cubicBezTo>
                <a:cubicBezTo>
                  <a:pt x="120" y="608"/>
                  <a:pt x="120" y="608"/>
                  <a:pt x="120" y="608"/>
                </a:cubicBezTo>
                <a:cubicBezTo>
                  <a:pt x="71" y="608"/>
                  <a:pt x="71" y="608"/>
                  <a:pt x="71" y="608"/>
                </a:cubicBezTo>
                <a:cubicBezTo>
                  <a:pt x="85" y="551"/>
                  <a:pt x="85" y="551"/>
                  <a:pt x="85" y="551"/>
                </a:cubicBezTo>
                <a:cubicBezTo>
                  <a:pt x="92" y="509"/>
                  <a:pt x="92" y="509"/>
                  <a:pt x="92" y="509"/>
                </a:cubicBezTo>
                <a:cubicBezTo>
                  <a:pt x="50" y="509"/>
                  <a:pt x="50" y="509"/>
                  <a:pt x="50" y="509"/>
                </a:cubicBezTo>
                <a:cubicBezTo>
                  <a:pt x="0" y="509"/>
                  <a:pt x="0" y="509"/>
                  <a:pt x="0" y="509"/>
                </a:cubicBezTo>
                <a:cubicBezTo>
                  <a:pt x="7" y="459"/>
                  <a:pt x="7" y="459"/>
                  <a:pt x="7" y="459"/>
                </a:cubicBezTo>
                <a:cubicBezTo>
                  <a:pt x="106" y="35"/>
                  <a:pt x="106" y="35"/>
                  <a:pt x="106" y="35"/>
                </a:cubicBezTo>
                <a:cubicBezTo>
                  <a:pt x="113" y="0"/>
                  <a:pt x="113" y="0"/>
                  <a:pt x="113" y="0"/>
                </a:cubicBezTo>
                <a:cubicBezTo>
                  <a:pt x="148" y="0"/>
                  <a:pt x="148" y="0"/>
                  <a:pt x="148" y="0"/>
                </a:cubicBezTo>
                <a:cubicBezTo>
                  <a:pt x="368" y="0"/>
                  <a:pt x="368" y="0"/>
                  <a:pt x="368" y="0"/>
                </a:cubicBezTo>
                <a:cubicBezTo>
                  <a:pt x="417" y="0"/>
                  <a:pt x="466" y="21"/>
                  <a:pt x="495" y="64"/>
                </a:cubicBezTo>
                <a:cubicBezTo>
                  <a:pt x="509" y="78"/>
                  <a:pt x="516" y="92"/>
                  <a:pt x="523" y="120"/>
                </a:cubicBezTo>
                <a:cubicBezTo>
                  <a:pt x="544" y="127"/>
                  <a:pt x="558" y="141"/>
                  <a:pt x="565" y="155"/>
                </a:cubicBezTo>
                <a:cubicBezTo>
                  <a:pt x="587" y="184"/>
                  <a:pt x="608" y="226"/>
                  <a:pt x="594" y="290"/>
                </a:cubicBezTo>
                <a:close/>
                <a:moveTo>
                  <a:pt x="488" y="148"/>
                </a:moveTo>
                <a:lnTo>
                  <a:pt x="488" y="148"/>
                </a:lnTo>
                <a:cubicBezTo>
                  <a:pt x="481" y="127"/>
                  <a:pt x="481" y="113"/>
                  <a:pt x="474" y="99"/>
                </a:cubicBezTo>
                <a:cubicBezTo>
                  <a:pt x="452" y="64"/>
                  <a:pt x="403" y="42"/>
                  <a:pt x="368" y="42"/>
                </a:cubicBezTo>
                <a:cubicBezTo>
                  <a:pt x="148" y="42"/>
                  <a:pt x="148" y="42"/>
                  <a:pt x="148" y="42"/>
                </a:cubicBezTo>
                <a:cubicBezTo>
                  <a:pt x="50" y="466"/>
                  <a:pt x="50" y="466"/>
                  <a:pt x="50" y="466"/>
                </a:cubicBezTo>
                <a:cubicBezTo>
                  <a:pt x="99" y="466"/>
                  <a:pt x="99" y="466"/>
                  <a:pt x="99" y="466"/>
                </a:cubicBezTo>
                <a:cubicBezTo>
                  <a:pt x="148" y="466"/>
                  <a:pt x="148" y="466"/>
                  <a:pt x="148" y="466"/>
                </a:cubicBezTo>
                <a:cubicBezTo>
                  <a:pt x="177" y="466"/>
                  <a:pt x="177" y="466"/>
                  <a:pt x="177" y="466"/>
                </a:cubicBezTo>
                <a:cubicBezTo>
                  <a:pt x="212" y="325"/>
                  <a:pt x="212" y="325"/>
                  <a:pt x="212" y="325"/>
                </a:cubicBezTo>
                <a:cubicBezTo>
                  <a:pt x="304" y="325"/>
                  <a:pt x="304" y="325"/>
                  <a:pt x="304" y="325"/>
                </a:cubicBezTo>
                <a:lnTo>
                  <a:pt x="304" y="325"/>
                </a:lnTo>
                <a:cubicBezTo>
                  <a:pt x="353" y="325"/>
                  <a:pt x="403" y="311"/>
                  <a:pt x="438" y="276"/>
                </a:cubicBezTo>
                <a:cubicBezTo>
                  <a:pt x="459" y="254"/>
                  <a:pt x="474" y="226"/>
                  <a:pt x="481" y="191"/>
                </a:cubicBezTo>
                <a:cubicBezTo>
                  <a:pt x="488" y="177"/>
                  <a:pt x="488" y="162"/>
                  <a:pt x="488" y="148"/>
                </a:cubicBezTo>
                <a:close/>
                <a:moveTo>
                  <a:pt x="530" y="169"/>
                </a:moveTo>
                <a:lnTo>
                  <a:pt x="530" y="169"/>
                </a:lnTo>
                <a:cubicBezTo>
                  <a:pt x="523" y="184"/>
                  <a:pt x="523" y="191"/>
                  <a:pt x="523" y="198"/>
                </a:cubicBezTo>
                <a:cubicBezTo>
                  <a:pt x="502" y="304"/>
                  <a:pt x="410" y="367"/>
                  <a:pt x="304" y="367"/>
                </a:cubicBezTo>
                <a:cubicBezTo>
                  <a:pt x="240" y="367"/>
                  <a:pt x="240" y="367"/>
                  <a:pt x="240" y="367"/>
                </a:cubicBezTo>
                <a:cubicBezTo>
                  <a:pt x="219" y="480"/>
                  <a:pt x="219" y="480"/>
                  <a:pt x="219" y="480"/>
                </a:cubicBezTo>
                <a:cubicBezTo>
                  <a:pt x="212" y="509"/>
                  <a:pt x="212" y="509"/>
                  <a:pt x="212" y="509"/>
                </a:cubicBezTo>
                <a:cubicBezTo>
                  <a:pt x="177" y="509"/>
                  <a:pt x="177" y="509"/>
                  <a:pt x="177" y="509"/>
                </a:cubicBezTo>
                <a:cubicBezTo>
                  <a:pt x="134" y="509"/>
                  <a:pt x="134" y="509"/>
                  <a:pt x="134" y="509"/>
                </a:cubicBezTo>
                <a:cubicBezTo>
                  <a:pt x="120" y="565"/>
                  <a:pt x="120" y="565"/>
                  <a:pt x="120" y="565"/>
                </a:cubicBezTo>
                <a:cubicBezTo>
                  <a:pt x="255" y="565"/>
                  <a:pt x="255" y="565"/>
                  <a:pt x="255" y="565"/>
                </a:cubicBezTo>
                <a:cubicBezTo>
                  <a:pt x="283" y="424"/>
                  <a:pt x="283" y="424"/>
                  <a:pt x="283" y="424"/>
                </a:cubicBezTo>
                <a:cubicBezTo>
                  <a:pt x="375" y="424"/>
                  <a:pt x="375" y="424"/>
                  <a:pt x="375" y="424"/>
                </a:cubicBezTo>
                <a:cubicBezTo>
                  <a:pt x="459" y="424"/>
                  <a:pt x="537" y="375"/>
                  <a:pt x="551" y="283"/>
                </a:cubicBezTo>
                <a:cubicBezTo>
                  <a:pt x="565" y="233"/>
                  <a:pt x="551" y="198"/>
                  <a:pt x="530" y="169"/>
                </a:cubicBezTo>
                <a:close/>
                <a:moveTo>
                  <a:pt x="339" y="226"/>
                </a:moveTo>
                <a:lnTo>
                  <a:pt x="339" y="226"/>
                </a:lnTo>
                <a:cubicBezTo>
                  <a:pt x="332" y="226"/>
                  <a:pt x="332" y="233"/>
                  <a:pt x="325" y="233"/>
                </a:cubicBezTo>
                <a:cubicBezTo>
                  <a:pt x="318" y="240"/>
                  <a:pt x="304" y="247"/>
                  <a:pt x="290" y="247"/>
                </a:cubicBezTo>
                <a:cubicBezTo>
                  <a:pt x="226" y="247"/>
                  <a:pt x="226" y="247"/>
                  <a:pt x="226" y="247"/>
                </a:cubicBezTo>
                <a:cubicBezTo>
                  <a:pt x="255" y="141"/>
                  <a:pt x="255" y="141"/>
                  <a:pt x="255" y="141"/>
                </a:cubicBezTo>
                <a:cubicBezTo>
                  <a:pt x="255" y="127"/>
                  <a:pt x="255" y="127"/>
                  <a:pt x="255" y="127"/>
                </a:cubicBezTo>
                <a:cubicBezTo>
                  <a:pt x="318" y="127"/>
                  <a:pt x="318" y="127"/>
                  <a:pt x="318" y="127"/>
                </a:cubicBezTo>
                <a:cubicBezTo>
                  <a:pt x="332" y="127"/>
                  <a:pt x="339" y="134"/>
                  <a:pt x="346" y="141"/>
                </a:cubicBezTo>
                <a:cubicBezTo>
                  <a:pt x="361" y="148"/>
                  <a:pt x="368" y="169"/>
                  <a:pt x="361" y="191"/>
                </a:cubicBezTo>
                <a:cubicBezTo>
                  <a:pt x="361" y="205"/>
                  <a:pt x="346" y="219"/>
                  <a:pt x="339" y="226"/>
                </a:cubicBezTo>
                <a:close/>
                <a:moveTo>
                  <a:pt x="318" y="169"/>
                </a:moveTo>
                <a:lnTo>
                  <a:pt x="318" y="169"/>
                </a:lnTo>
                <a:lnTo>
                  <a:pt x="318" y="169"/>
                </a:lnTo>
                <a:cubicBezTo>
                  <a:pt x="290" y="169"/>
                  <a:pt x="290" y="169"/>
                  <a:pt x="290" y="169"/>
                </a:cubicBezTo>
                <a:cubicBezTo>
                  <a:pt x="283" y="205"/>
                  <a:pt x="283" y="205"/>
                  <a:pt x="283" y="205"/>
                </a:cubicBezTo>
                <a:cubicBezTo>
                  <a:pt x="290" y="205"/>
                  <a:pt x="290" y="205"/>
                  <a:pt x="290" y="205"/>
                </a:cubicBezTo>
                <a:cubicBezTo>
                  <a:pt x="304" y="205"/>
                  <a:pt x="318" y="191"/>
                  <a:pt x="318" y="177"/>
                </a:cubicBezTo>
                <a:lnTo>
                  <a:pt x="318" y="177"/>
                </a:lnTo>
                <a:lnTo>
                  <a:pt x="318" y="177"/>
                </a:lnTo>
                <a:cubicBezTo>
                  <a:pt x="318" y="177"/>
                  <a:pt x="318" y="177"/>
                  <a:pt x="318" y="169"/>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8" name="Freeform 2"/>
          <p:cNvSpPr>
            <a:spLocks noChangeArrowheads="1"/>
          </p:cNvSpPr>
          <p:nvPr userDrawn="1"/>
        </p:nvSpPr>
        <p:spPr bwMode="auto">
          <a:xfrm>
            <a:off x="8055908" y="309251"/>
            <a:ext cx="584048" cy="550333"/>
          </a:xfrm>
          <a:custGeom>
            <a:avLst/>
            <a:gdLst>
              <a:gd name="T0" fmla="*/ 473 w 609"/>
              <a:gd name="T1" fmla="*/ 573 h 574"/>
              <a:gd name="T2" fmla="*/ 473 w 609"/>
              <a:gd name="T3" fmla="*/ 573 h 574"/>
              <a:gd name="T4" fmla="*/ 473 w 609"/>
              <a:gd name="T5" fmla="*/ 368 h 574"/>
              <a:gd name="T6" fmla="*/ 410 w 609"/>
              <a:gd name="T7" fmla="*/ 283 h 574"/>
              <a:gd name="T8" fmla="*/ 339 w 609"/>
              <a:gd name="T9" fmla="*/ 368 h 574"/>
              <a:gd name="T10" fmla="*/ 339 w 609"/>
              <a:gd name="T11" fmla="*/ 573 h 574"/>
              <a:gd name="T12" fmla="*/ 205 w 609"/>
              <a:gd name="T13" fmla="*/ 573 h 574"/>
              <a:gd name="T14" fmla="*/ 205 w 609"/>
              <a:gd name="T15" fmla="*/ 191 h 574"/>
              <a:gd name="T16" fmla="*/ 339 w 609"/>
              <a:gd name="T17" fmla="*/ 191 h 574"/>
              <a:gd name="T18" fmla="*/ 339 w 609"/>
              <a:gd name="T19" fmla="*/ 240 h 574"/>
              <a:gd name="T20" fmla="*/ 459 w 609"/>
              <a:gd name="T21" fmla="*/ 177 h 574"/>
              <a:gd name="T22" fmla="*/ 608 w 609"/>
              <a:gd name="T23" fmla="*/ 361 h 574"/>
              <a:gd name="T24" fmla="*/ 608 w 609"/>
              <a:gd name="T25" fmla="*/ 573 h 574"/>
              <a:gd name="T26" fmla="*/ 473 w 609"/>
              <a:gd name="T27" fmla="*/ 573 h 574"/>
              <a:gd name="T28" fmla="*/ 78 w 609"/>
              <a:gd name="T29" fmla="*/ 134 h 574"/>
              <a:gd name="T30" fmla="*/ 78 w 609"/>
              <a:gd name="T31" fmla="*/ 134 h 574"/>
              <a:gd name="T32" fmla="*/ 0 w 609"/>
              <a:gd name="T33" fmla="*/ 71 h 574"/>
              <a:gd name="T34" fmla="*/ 78 w 609"/>
              <a:gd name="T35" fmla="*/ 0 h 574"/>
              <a:gd name="T36" fmla="*/ 155 w 609"/>
              <a:gd name="T37" fmla="*/ 71 h 574"/>
              <a:gd name="T38" fmla="*/ 78 w 609"/>
              <a:gd name="T39" fmla="*/ 134 h 574"/>
              <a:gd name="T40" fmla="*/ 141 w 609"/>
              <a:gd name="T41" fmla="*/ 573 h 574"/>
              <a:gd name="T42" fmla="*/ 141 w 609"/>
              <a:gd name="T43" fmla="*/ 573 h 574"/>
              <a:gd name="T44" fmla="*/ 7 w 609"/>
              <a:gd name="T45" fmla="*/ 573 h 574"/>
              <a:gd name="T46" fmla="*/ 7 w 609"/>
              <a:gd name="T47" fmla="*/ 191 h 574"/>
              <a:gd name="T48" fmla="*/ 141 w 609"/>
              <a:gd name="T49" fmla="*/ 191 h 574"/>
              <a:gd name="T50" fmla="*/ 141 w 609"/>
              <a:gd name="T51" fmla="*/ 57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9" h="574">
                <a:moveTo>
                  <a:pt x="473" y="573"/>
                </a:moveTo>
                <a:lnTo>
                  <a:pt x="473" y="573"/>
                </a:lnTo>
                <a:cubicBezTo>
                  <a:pt x="473" y="368"/>
                  <a:pt x="473" y="368"/>
                  <a:pt x="473" y="368"/>
                </a:cubicBezTo>
                <a:cubicBezTo>
                  <a:pt x="473" y="325"/>
                  <a:pt x="459" y="283"/>
                  <a:pt x="410" y="283"/>
                </a:cubicBezTo>
                <a:cubicBezTo>
                  <a:pt x="360" y="283"/>
                  <a:pt x="339" y="325"/>
                  <a:pt x="339" y="368"/>
                </a:cubicBezTo>
                <a:cubicBezTo>
                  <a:pt x="339" y="573"/>
                  <a:pt x="339" y="573"/>
                  <a:pt x="339" y="573"/>
                </a:cubicBezTo>
                <a:cubicBezTo>
                  <a:pt x="205" y="573"/>
                  <a:pt x="205" y="573"/>
                  <a:pt x="205" y="573"/>
                </a:cubicBezTo>
                <a:cubicBezTo>
                  <a:pt x="205" y="191"/>
                  <a:pt x="205" y="191"/>
                  <a:pt x="205" y="191"/>
                </a:cubicBezTo>
                <a:cubicBezTo>
                  <a:pt x="339" y="191"/>
                  <a:pt x="339" y="191"/>
                  <a:pt x="339" y="191"/>
                </a:cubicBezTo>
                <a:cubicBezTo>
                  <a:pt x="339" y="240"/>
                  <a:pt x="339" y="240"/>
                  <a:pt x="339" y="240"/>
                </a:cubicBezTo>
                <a:cubicBezTo>
                  <a:pt x="375" y="198"/>
                  <a:pt x="403" y="177"/>
                  <a:pt x="459" y="177"/>
                </a:cubicBezTo>
                <a:cubicBezTo>
                  <a:pt x="516" y="177"/>
                  <a:pt x="608" y="205"/>
                  <a:pt x="608" y="361"/>
                </a:cubicBezTo>
                <a:cubicBezTo>
                  <a:pt x="608" y="573"/>
                  <a:pt x="608" y="573"/>
                  <a:pt x="608" y="573"/>
                </a:cubicBezTo>
                <a:lnTo>
                  <a:pt x="473" y="573"/>
                </a:lnTo>
                <a:close/>
                <a:moveTo>
                  <a:pt x="78" y="134"/>
                </a:moveTo>
                <a:lnTo>
                  <a:pt x="78" y="134"/>
                </a:lnTo>
                <a:cubicBezTo>
                  <a:pt x="35" y="134"/>
                  <a:pt x="0" y="106"/>
                  <a:pt x="0" y="71"/>
                </a:cubicBezTo>
                <a:cubicBezTo>
                  <a:pt x="0" y="28"/>
                  <a:pt x="35" y="0"/>
                  <a:pt x="78" y="0"/>
                </a:cubicBezTo>
                <a:cubicBezTo>
                  <a:pt x="120" y="0"/>
                  <a:pt x="155" y="28"/>
                  <a:pt x="155" y="71"/>
                </a:cubicBezTo>
                <a:cubicBezTo>
                  <a:pt x="155" y="106"/>
                  <a:pt x="120" y="134"/>
                  <a:pt x="78" y="134"/>
                </a:cubicBezTo>
                <a:close/>
                <a:moveTo>
                  <a:pt x="141" y="573"/>
                </a:moveTo>
                <a:lnTo>
                  <a:pt x="141" y="573"/>
                </a:lnTo>
                <a:cubicBezTo>
                  <a:pt x="7" y="573"/>
                  <a:pt x="7" y="573"/>
                  <a:pt x="7" y="573"/>
                </a:cubicBezTo>
                <a:cubicBezTo>
                  <a:pt x="7" y="191"/>
                  <a:pt x="7" y="191"/>
                  <a:pt x="7" y="191"/>
                </a:cubicBezTo>
                <a:cubicBezTo>
                  <a:pt x="141" y="191"/>
                  <a:pt x="141" y="191"/>
                  <a:pt x="141" y="191"/>
                </a:cubicBezTo>
                <a:lnTo>
                  <a:pt x="141" y="573"/>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39" name="Freeform 3"/>
          <p:cNvSpPr>
            <a:spLocks noChangeArrowheads="1"/>
          </p:cNvSpPr>
          <p:nvPr userDrawn="1"/>
        </p:nvSpPr>
        <p:spPr bwMode="auto">
          <a:xfrm>
            <a:off x="7048638" y="292318"/>
            <a:ext cx="579817" cy="584200"/>
          </a:xfrm>
          <a:custGeom>
            <a:avLst/>
            <a:gdLst>
              <a:gd name="T0" fmla="*/ 466 w 602"/>
              <a:gd name="T1" fmla="*/ 558 h 609"/>
              <a:gd name="T2" fmla="*/ 466 w 602"/>
              <a:gd name="T3" fmla="*/ 558 h 609"/>
              <a:gd name="T4" fmla="*/ 254 w 602"/>
              <a:gd name="T5" fmla="*/ 438 h 609"/>
              <a:gd name="T6" fmla="*/ 78 w 602"/>
              <a:gd name="T7" fmla="*/ 509 h 609"/>
              <a:gd name="T8" fmla="*/ 0 w 602"/>
              <a:gd name="T9" fmla="*/ 304 h 609"/>
              <a:gd name="T10" fmla="*/ 304 w 602"/>
              <a:gd name="T11" fmla="*/ 0 h 609"/>
              <a:gd name="T12" fmla="*/ 601 w 602"/>
              <a:gd name="T13" fmla="*/ 304 h 609"/>
              <a:gd name="T14" fmla="*/ 466 w 602"/>
              <a:gd name="T15" fmla="*/ 558 h 609"/>
              <a:gd name="T16" fmla="*/ 155 w 602"/>
              <a:gd name="T17" fmla="*/ 389 h 609"/>
              <a:gd name="T18" fmla="*/ 155 w 602"/>
              <a:gd name="T19" fmla="*/ 389 h 609"/>
              <a:gd name="T20" fmla="*/ 155 w 602"/>
              <a:gd name="T21" fmla="*/ 389 h 609"/>
              <a:gd name="T22" fmla="*/ 417 w 602"/>
              <a:gd name="T23" fmla="*/ 424 h 609"/>
              <a:gd name="T24" fmla="*/ 438 w 602"/>
              <a:gd name="T25" fmla="*/ 424 h 609"/>
              <a:gd name="T26" fmla="*/ 445 w 602"/>
              <a:gd name="T27" fmla="*/ 403 h 609"/>
              <a:gd name="T28" fmla="*/ 438 w 602"/>
              <a:gd name="T29" fmla="*/ 389 h 609"/>
              <a:gd name="T30" fmla="*/ 148 w 602"/>
              <a:gd name="T31" fmla="*/ 346 h 609"/>
              <a:gd name="T32" fmla="*/ 134 w 602"/>
              <a:gd name="T33" fmla="*/ 367 h 609"/>
              <a:gd name="T34" fmla="*/ 155 w 602"/>
              <a:gd name="T35" fmla="*/ 389 h 609"/>
              <a:gd name="T36" fmla="*/ 141 w 602"/>
              <a:gd name="T37" fmla="*/ 304 h 609"/>
              <a:gd name="T38" fmla="*/ 141 w 602"/>
              <a:gd name="T39" fmla="*/ 304 h 609"/>
              <a:gd name="T40" fmla="*/ 148 w 602"/>
              <a:gd name="T41" fmla="*/ 297 h 609"/>
              <a:gd name="T42" fmla="*/ 452 w 602"/>
              <a:gd name="T43" fmla="*/ 332 h 609"/>
              <a:gd name="T44" fmla="*/ 452 w 602"/>
              <a:gd name="T45" fmla="*/ 332 h 609"/>
              <a:gd name="T46" fmla="*/ 466 w 602"/>
              <a:gd name="T47" fmla="*/ 339 h 609"/>
              <a:gd name="T48" fmla="*/ 487 w 602"/>
              <a:gd name="T49" fmla="*/ 311 h 609"/>
              <a:gd name="T50" fmla="*/ 473 w 602"/>
              <a:gd name="T51" fmla="*/ 290 h 609"/>
              <a:gd name="T52" fmla="*/ 473 w 602"/>
              <a:gd name="T53" fmla="*/ 290 h 609"/>
              <a:gd name="T54" fmla="*/ 134 w 602"/>
              <a:gd name="T55" fmla="*/ 254 h 609"/>
              <a:gd name="T56" fmla="*/ 120 w 602"/>
              <a:gd name="T57" fmla="*/ 276 h 609"/>
              <a:gd name="T58" fmla="*/ 141 w 602"/>
              <a:gd name="T59" fmla="*/ 304 h 609"/>
              <a:gd name="T60" fmla="*/ 516 w 602"/>
              <a:gd name="T61" fmla="*/ 198 h 609"/>
              <a:gd name="T62" fmla="*/ 516 w 602"/>
              <a:gd name="T63" fmla="*/ 198 h 609"/>
              <a:gd name="T64" fmla="*/ 120 w 602"/>
              <a:gd name="T65" fmla="*/ 148 h 609"/>
              <a:gd name="T66" fmla="*/ 99 w 602"/>
              <a:gd name="T67" fmla="*/ 177 h 609"/>
              <a:gd name="T68" fmla="*/ 127 w 602"/>
              <a:gd name="T69" fmla="*/ 205 h 609"/>
              <a:gd name="T70" fmla="*/ 134 w 602"/>
              <a:gd name="T71" fmla="*/ 205 h 609"/>
              <a:gd name="T72" fmla="*/ 134 w 602"/>
              <a:gd name="T73" fmla="*/ 205 h 609"/>
              <a:gd name="T74" fmla="*/ 487 w 602"/>
              <a:gd name="T75" fmla="*/ 240 h 609"/>
              <a:gd name="T76" fmla="*/ 502 w 602"/>
              <a:gd name="T77" fmla="*/ 247 h 609"/>
              <a:gd name="T78" fmla="*/ 530 w 602"/>
              <a:gd name="T79" fmla="*/ 219 h 609"/>
              <a:gd name="T80" fmla="*/ 516 w 602"/>
              <a:gd name="T81" fmla="*/ 198 h 609"/>
              <a:gd name="T82" fmla="*/ 367 w 602"/>
              <a:gd name="T83" fmla="*/ 594 h 609"/>
              <a:gd name="T84" fmla="*/ 367 w 602"/>
              <a:gd name="T85" fmla="*/ 594 h 609"/>
              <a:gd name="T86" fmla="*/ 304 w 602"/>
              <a:gd name="T87" fmla="*/ 608 h 609"/>
              <a:gd name="T88" fmla="*/ 155 w 602"/>
              <a:gd name="T89" fmla="*/ 565 h 609"/>
              <a:gd name="T90" fmla="*/ 254 w 602"/>
              <a:gd name="T91" fmla="*/ 530 h 609"/>
              <a:gd name="T92" fmla="*/ 367 w 602"/>
              <a:gd name="T93" fmla="*/ 59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2" h="609">
                <a:moveTo>
                  <a:pt x="466" y="558"/>
                </a:moveTo>
                <a:lnTo>
                  <a:pt x="466" y="558"/>
                </a:lnTo>
                <a:cubicBezTo>
                  <a:pt x="424" y="488"/>
                  <a:pt x="346" y="438"/>
                  <a:pt x="254" y="438"/>
                </a:cubicBezTo>
                <a:cubicBezTo>
                  <a:pt x="184" y="438"/>
                  <a:pt x="120" y="466"/>
                  <a:pt x="78" y="509"/>
                </a:cubicBezTo>
                <a:cubicBezTo>
                  <a:pt x="28" y="452"/>
                  <a:pt x="0" y="382"/>
                  <a:pt x="0" y="304"/>
                </a:cubicBezTo>
                <a:cubicBezTo>
                  <a:pt x="0" y="134"/>
                  <a:pt x="134" y="0"/>
                  <a:pt x="304" y="0"/>
                </a:cubicBezTo>
                <a:cubicBezTo>
                  <a:pt x="466" y="0"/>
                  <a:pt x="601" y="134"/>
                  <a:pt x="601" y="304"/>
                </a:cubicBezTo>
                <a:cubicBezTo>
                  <a:pt x="601" y="410"/>
                  <a:pt x="551" y="502"/>
                  <a:pt x="466" y="558"/>
                </a:cubicBezTo>
                <a:close/>
                <a:moveTo>
                  <a:pt x="155" y="389"/>
                </a:moveTo>
                <a:lnTo>
                  <a:pt x="155" y="389"/>
                </a:lnTo>
                <a:lnTo>
                  <a:pt x="155" y="389"/>
                </a:lnTo>
                <a:cubicBezTo>
                  <a:pt x="155" y="389"/>
                  <a:pt x="318" y="346"/>
                  <a:pt x="417" y="424"/>
                </a:cubicBezTo>
                <a:cubicBezTo>
                  <a:pt x="417" y="424"/>
                  <a:pt x="431" y="431"/>
                  <a:pt x="438" y="424"/>
                </a:cubicBezTo>
                <a:cubicBezTo>
                  <a:pt x="445" y="417"/>
                  <a:pt x="445" y="417"/>
                  <a:pt x="445" y="403"/>
                </a:cubicBezTo>
                <a:cubicBezTo>
                  <a:pt x="445" y="403"/>
                  <a:pt x="445" y="396"/>
                  <a:pt x="438" y="389"/>
                </a:cubicBezTo>
                <a:cubicBezTo>
                  <a:pt x="325" y="311"/>
                  <a:pt x="155" y="346"/>
                  <a:pt x="148" y="346"/>
                </a:cubicBezTo>
                <a:cubicBezTo>
                  <a:pt x="134" y="353"/>
                  <a:pt x="134" y="367"/>
                  <a:pt x="134" y="367"/>
                </a:cubicBezTo>
                <a:cubicBezTo>
                  <a:pt x="134" y="375"/>
                  <a:pt x="141" y="389"/>
                  <a:pt x="155" y="389"/>
                </a:cubicBezTo>
                <a:close/>
                <a:moveTo>
                  <a:pt x="141" y="304"/>
                </a:moveTo>
                <a:lnTo>
                  <a:pt x="141" y="304"/>
                </a:lnTo>
                <a:cubicBezTo>
                  <a:pt x="148" y="297"/>
                  <a:pt x="148" y="297"/>
                  <a:pt x="148" y="297"/>
                </a:cubicBezTo>
                <a:cubicBezTo>
                  <a:pt x="169" y="297"/>
                  <a:pt x="325" y="254"/>
                  <a:pt x="452" y="332"/>
                </a:cubicBezTo>
                <a:lnTo>
                  <a:pt x="452" y="332"/>
                </a:lnTo>
                <a:cubicBezTo>
                  <a:pt x="459" y="339"/>
                  <a:pt x="459" y="339"/>
                  <a:pt x="466" y="339"/>
                </a:cubicBezTo>
                <a:cubicBezTo>
                  <a:pt x="480" y="339"/>
                  <a:pt x="487" y="325"/>
                  <a:pt x="487" y="311"/>
                </a:cubicBezTo>
                <a:cubicBezTo>
                  <a:pt x="487" y="304"/>
                  <a:pt x="480" y="290"/>
                  <a:pt x="473" y="290"/>
                </a:cubicBezTo>
                <a:lnTo>
                  <a:pt x="473" y="290"/>
                </a:lnTo>
                <a:cubicBezTo>
                  <a:pt x="318" y="198"/>
                  <a:pt x="148" y="254"/>
                  <a:pt x="134" y="254"/>
                </a:cubicBezTo>
                <a:cubicBezTo>
                  <a:pt x="127" y="254"/>
                  <a:pt x="120" y="269"/>
                  <a:pt x="120" y="276"/>
                </a:cubicBezTo>
                <a:cubicBezTo>
                  <a:pt x="120" y="290"/>
                  <a:pt x="127" y="304"/>
                  <a:pt x="141" y="304"/>
                </a:cubicBezTo>
                <a:close/>
                <a:moveTo>
                  <a:pt x="516" y="198"/>
                </a:moveTo>
                <a:lnTo>
                  <a:pt x="516" y="198"/>
                </a:lnTo>
                <a:cubicBezTo>
                  <a:pt x="353" y="92"/>
                  <a:pt x="134" y="148"/>
                  <a:pt x="120" y="148"/>
                </a:cubicBezTo>
                <a:cubicBezTo>
                  <a:pt x="106" y="148"/>
                  <a:pt x="99" y="162"/>
                  <a:pt x="99" y="177"/>
                </a:cubicBezTo>
                <a:cubicBezTo>
                  <a:pt x="99" y="191"/>
                  <a:pt x="113" y="205"/>
                  <a:pt x="127" y="205"/>
                </a:cubicBezTo>
                <a:lnTo>
                  <a:pt x="134" y="205"/>
                </a:lnTo>
                <a:lnTo>
                  <a:pt x="134" y="205"/>
                </a:lnTo>
                <a:cubicBezTo>
                  <a:pt x="134" y="205"/>
                  <a:pt x="339" y="148"/>
                  <a:pt x="487" y="240"/>
                </a:cubicBezTo>
                <a:cubicBezTo>
                  <a:pt x="495" y="247"/>
                  <a:pt x="502" y="247"/>
                  <a:pt x="502" y="247"/>
                </a:cubicBezTo>
                <a:cubicBezTo>
                  <a:pt x="523" y="247"/>
                  <a:pt x="530" y="233"/>
                  <a:pt x="530" y="219"/>
                </a:cubicBezTo>
                <a:cubicBezTo>
                  <a:pt x="530" y="212"/>
                  <a:pt x="530" y="198"/>
                  <a:pt x="516" y="198"/>
                </a:cubicBezTo>
                <a:close/>
                <a:moveTo>
                  <a:pt x="367" y="594"/>
                </a:moveTo>
                <a:lnTo>
                  <a:pt x="367" y="594"/>
                </a:lnTo>
                <a:cubicBezTo>
                  <a:pt x="346" y="601"/>
                  <a:pt x="332" y="608"/>
                  <a:pt x="304" y="608"/>
                </a:cubicBezTo>
                <a:cubicBezTo>
                  <a:pt x="247" y="608"/>
                  <a:pt x="198" y="594"/>
                  <a:pt x="155" y="565"/>
                </a:cubicBezTo>
                <a:cubicBezTo>
                  <a:pt x="184" y="537"/>
                  <a:pt x="212" y="530"/>
                  <a:pt x="254" y="530"/>
                </a:cubicBezTo>
                <a:cubicBezTo>
                  <a:pt x="304" y="530"/>
                  <a:pt x="346" y="551"/>
                  <a:pt x="367" y="594"/>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0" name="Freeform 4"/>
          <p:cNvSpPr>
            <a:spLocks noChangeArrowheads="1"/>
          </p:cNvSpPr>
          <p:nvPr userDrawn="1"/>
        </p:nvSpPr>
        <p:spPr bwMode="auto">
          <a:xfrm>
            <a:off x="6037134" y="385451"/>
            <a:ext cx="575583" cy="393701"/>
          </a:xfrm>
          <a:custGeom>
            <a:avLst/>
            <a:gdLst>
              <a:gd name="T0" fmla="*/ 509 w 601"/>
              <a:gd name="T1" fmla="*/ 0 h 411"/>
              <a:gd name="T2" fmla="*/ 509 w 601"/>
              <a:gd name="T3" fmla="*/ 0 h 411"/>
              <a:gd name="T4" fmla="*/ 311 w 601"/>
              <a:gd name="T5" fmla="*/ 0 h 411"/>
              <a:gd name="T6" fmla="*/ 106 w 601"/>
              <a:gd name="T7" fmla="*/ 0 h 411"/>
              <a:gd name="T8" fmla="*/ 0 w 601"/>
              <a:gd name="T9" fmla="*/ 85 h 411"/>
              <a:gd name="T10" fmla="*/ 0 w 601"/>
              <a:gd name="T11" fmla="*/ 332 h 411"/>
              <a:gd name="T12" fmla="*/ 106 w 601"/>
              <a:gd name="T13" fmla="*/ 410 h 411"/>
              <a:gd name="T14" fmla="*/ 318 w 601"/>
              <a:gd name="T15" fmla="*/ 410 h 411"/>
              <a:gd name="T16" fmla="*/ 509 w 601"/>
              <a:gd name="T17" fmla="*/ 410 h 411"/>
              <a:gd name="T18" fmla="*/ 600 w 601"/>
              <a:gd name="T19" fmla="*/ 332 h 411"/>
              <a:gd name="T20" fmla="*/ 600 w 601"/>
              <a:gd name="T21" fmla="*/ 85 h 411"/>
              <a:gd name="T22" fmla="*/ 509 w 601"/>
              <a:gd name="T23" fmla="*/ 0 h 411"/>
              <a:gd name="T24" fmla="*/ 261 w 601"/>
              <a:gd name="T25" fmla="*/ 304 h 411"/>
              <a:gd name="T26" fmla="*/ 261 w 601"/>
              <a:gd name="T27" fmla="*/ 304 h 411"/>
              <a:gd name="T28" fmla="*/ 261 w 601"/>
              <a:gd name="T29" fmla="*/ 113 h 411"/>
              <a:gd name="T30" fmla="*/ 389 w 601"/>
              <a:gd name="T31" fmla="*/ 205 h 411"/>
              <a:gd name="T32" fmla="*/ 261 w 601"/>
              <a:gd name="T33" fmla="*/ 30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1" h="411">
                <a:moveTo>
                  <a:pt x="509" y="0"/>
                </a:moveTo>
                <a:lnTo>
                  <a:pt x="509" y="0"/>
                </a:lnTo>
                <a:cubicBezTo>
                  <a:pt x="311" y="0"/>
                  <a:pt x="311" y="0"/>
                  <a:pt x="311" y="0"/>
                </a:cubicBezTo>
                <a:cubicBezTo>
                  <a:pt x="106" y="0"/>
                  <a:pt x="106" y="0"/>
                  <a:pt x="106" y="0"/>
                </a:cubicBezTo>
                <a:cubicBezTo>
                  <a:pt x="56" y="0"/>
                  <a:pt x="0" y="35"/>
                  <a:pt x="0" y="85"/>
                </a:cubicBezTo>
                <a:cubicBezTo>
                  <a:pt x="0" y="332"/>
                  <a:pt x="0" y="332"/>
                  <a:pt x="0" y="332"/>
                </a:cubicBezTo>
                <a:cubicBezTo>
                  <a:pt x="0" y="381"/>
                  <a:pt x="56" y="410"/>
                  <a:pt x="106" y="410"/>
                </a:cubicBezTo>
                <a:cubicBezTo>
                  <a:pt x="318" y="410"/>
                  <a:pt x="318" y="410"/>
                  <a:pt x="318" y="410"/>
                </a:cubicBezTo>
                <a:cubicBezTo>
                  <a:pt x="509" y="410"/>
                  <a:pt x="509" y="410"/>
                  <a:pt x="509" y="410"/>
                </a:cubicBezTo>
                <a:cubicBezTo>
                  <a:pt x="558" y="410"/>
                  <a:pt x="600" y="381"/>
                  <a:pt x="600" y="332"/>
                </a:cubicBezTo>
                <a:cubicBezTo>
                  <a:pt x="600" y="85"/>
                  <a:pt x="600" y="85"/>
                  <a:pt x="600" y="85"/>
                </a:cubicBezTo>
                <a:cubicBezTo>
                  <a:pt x="600" y="35"/>
                  <a:pt x="558" y="0"/>
                  <a:pt x="509" y="0"/>
                </a:cubicBezTo>
                <a:close/>
                <a:moveTo>
                  <a:pt x="261" y="304"/>
                </a:moveTo>
                <a:lnTo>
                  <a:pt x="261" y="304"/>
                </a:lnTo>
                <a:cubicBezTo>
                  <a:pt x="261" y="113"/>
                  <a:pt x="261" y="113"/>
                  <a:pt x="261" y="113"/>
                </a:cubicBezTo>
                <a:cubicBezTo>
                  <a:pt x="389" y="205"/>
                  <a:pt x="389" y="205"/>
                  <a:pt x="389" y="205"/>
                </a:cubicBezTo>
                <a:lnTo>
                  <a:pt x="261" y="304"/>
                </a:ln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1" name="Freeform 5"/>
          <p:cNvSpPr>
            <a:spLocks noChangeArrowheads="1"/>
          </p:cNvSpPr>
          <p:nvPr userDrawn="1"/>
        </p:nvSpPr>
        <p:spPr bwMode="auto">
          <a:xfrm>
            <a:off x="5000238" y="258451"/>
            <a:ext cx="609442" cy="584200"/>
          </a:xfrm>
          <a:custGeom>
            <a:avLst/>
            <a:gdLst>
              <a:gd name="T0" fmla="*/ 544 w 636"/>
              <a:gd name="T1" fmla="*/ 388 h 608"/>
              <a:gd name="T2" fmla="*/ 544 w 636"/>
              <a:gd name="T3" fmla="*/ 388 h 608"/>
              <a:gd name="T4" fmla="*/ 416 w 636"/>
              <a:gd name="T5" fmla="*/ 537 h 608"/>
              <a:gd name="T6" fmla="*/ 282 w 636"/>
              <a:gd name="T7" fmla="*/ 600 h 608"/>
              <a:gd name="T8" fmla="*/ 105 w 636"/>
              <a:gd name="T9" fmla="*/ 226 h 608"/>
              <a:gd name="T10" fmla="*/ 35 w 636"/>
              <a:gd name="T11" fmla="*/ 240 h 608"/>
              <a:gd name="T12" fmla="*/ 91 w 636"/>
              <a:gd name="T13" fmla="*/ 141 h 608"/>
              <a:gd name="T14" fmla="*/ 233 w 636"/>
              <a:gd name="T15" fmla="*/ 84 h 608"/>
              <a:gd name="T16" fmla="*/ 353 w 636"/>
              <a:gd name="T17" fmla="*/ 410 h 608"/>
              <a:gd name="T18" fmla="*/ 445 w 636"/>
              <a:gd name="T19" fmla="*/ 226 h 608"/>
              <a:gd name="T20" fmla="*/ 367 w 636"/>
              <a:gd name="T21" fmla="*/ 212 h 608"/>
              <a:gd name="T22" fmla="*/ 628 w 636"/>
              <a:gd name="T23" fmla="*/ 162 h 608"/>
              <a:gd name="T24" fmla="*/ 544 w 636"/>
              <a:gd name="T25" fmla="*/ 38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 h="608">
                <a:moveTo>
                  <a:pt x="544" y="388"/>
                </a:moveTo>
                <a:lnTo>
                  <a:pt x="544" y="388"/>
                </a:lnTo>
                <a:cubicBezTo>
                  <a:pt x="508" y="438"/>
                  <a:pt x="459" y="501"/>
                  <a:pt x="416" y="537"/>
                </a:cubicBezTo>
                <a:cubicBezTo>
                  <a:pt x="381" y="565"/>
                  <a:pt x="325" y="607"/>
                  <a:pt x="282" y="600"/>
                </a:cubicBezTo>
                <a:cubicBezTo>
                  <a:pt x="162" y="579"/>
                  <a:pt x="183" y="289"/>
                  <a:pt x="105" y="226"/>
                </a:cubicBezTo>
                <a:cubicBezTo>
                  <a:pt x="70" y="219"/>
                  <a:pt x="49" y="268"/>
                  <a:pt x="35" y="240"/>
                </a:cubicBezTo>
                <a:cubicBezTo>
                  <a:pt x="0" y="212"/>
                  <a:pt x="63" y="169"/>
                  <a:pt x="91" y="141"/>
                </a:cubicBezTo>
                <a:cubicBezTo>
                  <a:pt x="134" y="106"/>
                  <a:pt x="176" y="63"/>
                  <a:pt x="233" y="84"/>
                </a:cubicBezTo>
                <a:cubicBezTo>
                  <a:pt x="332" y="120"/>
                  <a:pt x="261" y="360"/>
                  <a:pt x="353" y="410"/>
                </a:cubicBezTo>
                <a:cubicBezTo>
                  <a:pt x="402" y="374"/>
                  <a:pt x="459" y="304"/>
                  <a:pt x="445" y="226"/>
                </a:cubicBezTo>
                <a:cubicBezTo>
                  <a:pt x="438" y="197"/>
                  <a:pt x="388" y="204"/>
                  <a:pt x="367" y="212"/>
                </a:cubicBezTo>
                <a:cubicBezTo>
                  <a:pt x="367" y="91"/>
                  <a:pt x="607" y="0"/>
                  <a:pt x="628" y="162"/>
                </a:cubicBezTo>
                <a:cubicBezTo>
                  <a:pt x="635" y="268"/>
                  <a:pt x="544" y="388"/>
                  <a:pt x="544" y="388"/>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
        <p:nvSpPr>
          <p:cNvPr id="42" name="Freeform 6"/>
          <p:cNvSpPr>
            <a:spLocks noChangeArrowheads="1"/>
          </p:cNvSpPr>
          <p:nvPr userDrawn="1"/>
        </p:nvSpPr>
        <p:spPr bwMode="auto">
          <a:xfrm>
            <a:off x="4009895" y="338886"/>
            <a:ext cx="575583" cy="495299"/>
          </a:xfrm>
          <a:custGeom>
            <a:avLst/>
            <a:gdLst>
              <a:gd name="T0" fmla="*/ 508 w 601"/>
              <a:gd name="T1" fmla="*/ 128 h 517"/>
              <a:gd name="T2" fmla="*/ 508 w 601"/>
              <a:gd name="T3" fmla="*/ 128 h 517"/>
              <a:gd name="T4" fmla="*/ 508 w 601"/>
              <a:gd name="T5" fmla="*/ 220 h 517"/>
              <a:gd name="T6" fmla="*/ 473 w 601"/>
              <a:gd name="T7" fmla="*/ 220 h 517"/>
              <a:gd name="T8" fmla="*/ 473 w 601"/>
              <a:gd name="T9" fmla="*/ 128 h 517"/>
              <a:gd name="T10" fmla="*/ 374 w 601"/>
              <a:gd name="T11" fmla="*/ 128 h 517"/>
              <a:gd name="T12" fmla="*/ 374 w 601"/>
              <a:gd name="T13" fmla="*/ 92 h 517"/>
              <a:gd name="T14" fmla="*/ 473 w 601"/>
              <a:gd name="T15" fmla="*/ 92 h 517"/>
              <a:gd name="T16" fmla="*/ 473 w 601"/>
              <a:gd name="T17" fmla="*/ 0 h 517"/>
              <a:gd name="T18" fmla="*/ 508 w 601"/>
              <a:gd name="T19" fmla="*/ 0 h 517"/>
              <a:gd name="T20" fmla="*/ 508 w 601"/>
              <a:gd name="T21" fmla="*/ 92 h 517"/>
              <a:gd name="T22" fmla="*/ 600 w 601"/>
              <a:gd name="T23" fmla="*/ 92 h 517"/>
              <a:gd name="T24" fmla="*/ 600 w 601"/>
              <a:gd name="T25" fmla="*/ 128 h 517"/>
              <a:gd name="T26" fmla="*/ 508 w 601"/>
              <a:gd name="T27" fmla="*/ 128 h 517"/>
              <a:gd name="T28" fmla="*/ 247 w 601"/>
              <a:gd name="T29" fmla="*/ 36 h 517"/>
              <a:gd name="T30" fmla="*/ 247 w 601"/>
              <a:gd name="T31" fmla="*/ 36 h 517"/>
              <a:gd name="T32" fmla="*/ 304 w 601"/>
              <a:gd name="T33" fmla="*/ 128 h 517"/>
              <a:gd name="T34" fmla="*/ 254 w 601"/>
              <a:gd name="T35" fmla="*/ 205 h 517"/>
              <a:gd name="T36" fmla="*/ 226 w 601"/>
              <a:gd name="T37" fmla="*/ 248 h 517"/>
              <a:gd name="T38" fmla="*/ 268 w 601"/>
              <a:gd name="T39" fmla="*/ 297 h 517"/>
              <a:gd name="T40" fmla="*/ 318 w 601"/>
              <a:gd name="T41" fmla="*/ 396 h 517"/>
              <a:gd name="T42" fmla="*/ 162 w 601"/>
              <a:gd name="T43" fmla="*/ 516 h 517"/>
              <a:gd name="T44" fmla="*/ 0 w 601"/>
              <a:gd name="T45" fmla="*/ 417 h 517"/>
              <a:gd name="T46" fmla="*/ 155 w 601"/>
              <a:gd name="T47" fmla="*/ 304 h 517"/>
              <a:gd name="T48" fmla="*/ 183 w 601"/>
              <a:gd name="T49" fmla="*/ 304 h 517"/>
              <a:gd name="T50" fmla="*/ 162 w 601"/>
              <a:gd name="T51" fmla="*/ 262 h 517"/>
              <a:gd name="T52" fmla="*/ 169 w 601"/>
              <a:gd name="T53" fmla="*/ 234 h 517"/>
              <a:gd name="T54" fmla="*/ 155 w 601"/>
              <a:gd name="T55" fmla="*/ 234 h 517"/>
              <a:gd name="T56" fmla="*/ 35 w 601"/>
              <a:gd name="T57" fmla="*/ 120 h 517"/>
              <a:gd name="T58" fmla="*/ 176 w 601"/>
              <a:gd name="T59" fmla="*/ 0 h 517"/>
              <a:gd name="T60" fmla="*/ 332 w 601"/>
              <a:gd name="T61" fmla="*/ 0 h 517"/>
              <a:gd name="T62" fmla="*/ 297 w 601"/>
              <a:gd name="T63" fmla="*/ 36 h 517"/>
              <a:gd name="T64" fmla="*/ 247 w 601"/>
              <a:gd name="T65" fmla="*/ 36 h 517"/>
              <a:gd name="T66" fmla="*/ 176 w 601"/>
              <a:gd name="T67" fmla="*/ 326 h 517"/>
              <a:gd name="T68" fmla="*/ 176 w 601"/>
              <a:gd name="T69" fmla="*/ 326 h 517"/>
              <a:gd name="T70" fmla="*/ 56 w 601"/>
              <a:gd name="T71" fmla="*/ 403 h 517"/>
              <a:gd name="T72" fmla="*/ 162 w 601"/>
              <a:gd name="T73" fmla="*/ 481 h 517"/>
              <a:gd name="T74" fmla="*/ 282 w 601"/>
              <a:gd name="T75" fmla="*/ 403 h 517"/>
              <a:gd name="T76" fmla="*/ 275 w 601"/>
              <a:gd name="T77" fmla="*/ 389 h 517"/>
              <a:gd name="T78" fmla="*/ 212 w 601"/>
              <a:gd name="T79" fmla="*/ 326 h 517"/>
              <a:gd name="T80" fmla="*/ 176 w 601"/>
              <a:gd name="T81" fmla="*/ 326 h 517"/>
              <a:gd name="T82" fmla="*/ 247 w 601"/>
              <a:gd name="T83" fmla="*/ 128 h 517"/>
              <a:gd name="T84" fmla="*/ 247 w 601"/>
              <a:gd name="T85" fmla="*/ 128 h 517"/>
              <a:gd name="T86" fmla="*/ 155 w 601"/>
              <a:gd name="T87" fmla="*/ 29 h 517"/>
              <a:gd name="T88" fmla="*/ 91 w 601"/>
              <a:gd name="T89" fmla="*/ 120 h 517"/>
              <a:gd name="T90" fmla="*/ 183 w 601"/>
              <a:gd name="T91" fmla="*/ 220 h 517"/>
              <a:gd name="T92" fmla="*/ 247 w 601"/>
              <a:gd name="T93" fmla="*/ 12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1" h="517">
                <a:moveTo>
                  <a:pt x="508" y="128"/>
                </a:moveTo>
                <a:lnTo>
                  <a:pt x="508" y="128"/>
                </a:lnTo>
                <a:cubicBezTo>
                  <a:pt x="508" y="220"/>
                  <a:pt x="508" y="220"/>
                  <a:pt x="508" y="220"/>
                </a:cubicBezTo>
                <a:cubicBezTo>
                  <a:pt x="473" y="220"/>
                  <a:pt x="473" y="220"/>
                  <a:pt x="473" y="220"/>
                </a:cubicBezTo>
                <a:cubicBezTo>
                  <a:pt x="473" y="128"/>
                  <a:pt x="473" y="128"/>
                  <a:pt x="473" y="128"/>
                </a:cubicBezTo>
                <a:cubicBezTo>
                  <a:pt x="374" y="128"/>
                  <a:pt x="374" y="128"/>
                  <a:pt x="374" y="128"/>
                </a:cubicBezTo>
                <a:cubicBezTo>
                  <a:pt x="374" y="92"/>
                  <a:pt x="374" y="92"/>
                  <a:pt x="374" y="92"/>
                </a:cubicBezTo>
                <a:cubicBezTo>
                  <a:pt x="473" y="92"/>
                  <a:pt x="473" y="92"/>
                  <a:pt x="473" y="92"/>
                </a:cubicBezTo>
                <a:cubicBezTo>
                  <a:pt x="473" y="0"/>
                  <a:pt x="473" y="0"/>
                  <a:pt x="473" y="0"/>
                </a:cubicBezTo>
                <a:cubicBezTo>
                  <a:pt x="508" y="0"/>
                  <a:pt x="508" y="0"/>
                  <a:pt x="508" y="0"/>
                </a:cubicBezTo>
                <a:cubicBezTo>
                  <a:pt x="508" y="92"/>
                  <a:pt x="508" y="92"/>
                  <a:pt x="508" y="92"/>
                </a:cubicBezTo>
                <a:cubicBezTo>
                  <a:pt x="600" y="92"/>
                  <a:pt x="600" y="92"/>
                  <a:pt x="600" y="92"/>
                </a:cubicBezTo>
                <a:cubicBezTo>
                  <a:pt x="600" y="128"/>
                  <a:pt x="600" y="128"/>
                  <a:pt x="600" y="128"/>
                </a:cubicBezTo>
                <a:lnTo>
                  <a:pt x="508" y="128"/>
                </a:lnTo>
                <a:close/>
                <a:moveTo>
                  <a:pt x="247" y="36"/>
                </a:moveTo>
                <a:lnTo>
                  <a:pt x="247" y="36"/>
                </a:lnTo>
                <a:cubicBezTo>
                  <a:pt x="282" y="57"/>
                  <a:pt x="304" y="85"/>
                  <a:pt x="304" y="128"/>
                </a:cubicBezTo>
                <a:cubicBezTo>
                  <a:pt x="304" y="156"/>
                  <a:pt x="282" y="184"/>
                  <a:pt x="254" y="205"/>
                </a:cubicBezTo>
                <a:cubicBezTo>
                  <a:pt x="226" y="227"/>
                  <a:pt x="226" y="234"/>
                  <a:pt x="226" y="248"/>
                </a:cubicBezTo>
                <a:cubicBezTo>
                  <a:pt x="226" y="262"/>
                  <a:pt x="254" y="290"/>
                  <a:pt x="268" y="297"/>
                </a:cubicBezTo>
                <a:cubicBezTo>
                  <a:pt x="311" y="326"/>
                  <a:pt x="318" y="354"/>
                  <a:pt x="318" y="396"/>
                </a:cubicBezTo>
                <a:cubicBezTo>
                  <a:pt x="318" y="453"/>
                  <a:pt x="268" y="516"/>
                  <a:pt x="162" y="516"/>
                </a:cubicBezTo>
                <a:cubicBezTo>
                  <a:pt x="77" y="516"/>
                  <a:pt x="0" y="474"/>
                  <a:pt x="0" y="417"/>
                </a:cubicBezTo>
                <a:cubicBezTo>
                  <a:pt x="0" y="361"/>
                  <a:pt x="70" y="304"/>
                  <a:pt x="155" y="304"/>
                </a:cubicBezTo>
                <a:cubicBezTo>
                  <a:pt x="169" y="304"/>
                  <a:pt x="176" y="304"/>
                  <a:pt x="183" y="304"/>
                </a:cubicBezTo>
                <a:cubicBezTo>
                  <a:pt x="176" y="297"/>
                  <a:pt x="162" y="283"/>
                  <a:pt x="162" y="262"/>
                </a:cubicBezTo>
                <a:cubicBezTo>
                  <a:pt x="162" y="255"/>
                  <a:pt x="169" y="241"/>
                  <a:pt x="169" y="234"/>
                </a:cubicBezTo>
                <a:cubicBezTo>
                  <a:pt x="169" y="234"/>
                  <a:pt x="162" y="234"/>
                  <a:pt x="155" y="234"/>
                </a:cubicBezTo>
                <a:cubicBezTo>
                  <a:pt x="84" y="234"/>
                  <a:pt x="35" y="184"/>
                  <a:pt x="35" y="120"/>
                </a:cubicBezTo>
                <a:cubicBezTo>
                  <a:pt x="35" y="57"/>
                  <a:pt x="106" y="0"/>
                  <a:pt x="176" y="0"/>
                </a:cubicBezTo>
                <a:cubicBezTo>
                  <a:pt x="212" y="0"/>
                  <a:pt x="332" y="0"/>
                  <a:pt x="332" y="0"/>
                </a:cubicBezTo>
                <a:cubicBezTo>
                  <a:pt x="297" y="36"/>
                  <a:pt x="297" y="36"/>
                  <a:pt x="297" y="36"/>
                </a:cubicBezTo>
                <a:lnTo>
                  <a:pt x="247" y="36"/>
                </a:lnTo>
                <a:close/>
                <a:moveTo>
                  <a:pt x="176" y="326"/>
                </a:moveTo>
                <a:lnTo>
                  <a:pt x="176" y="326"/>
                </a:lnTo>
                <a:cubicBezTo>
                  <a:pt x="113" y="318"/>
                  <a:pt x="56" y="361"/>
                  <a:pt x="56" y="403"/>
                </a:cubicBezTo>
                <a:cubicBezTo>
                  <a:pt x="56" y="446"/>
                  <a:pt x="106" y="481"/>
                  <a:pt x="162" y="481"/>
                </a:cubicBezTo>
                <a:cubicBezTo>
                  <a:pt x="247" y="481"/>
                  <a:pt x="282" y="453"/>
                  <a:pt x="282" y="403"/>
                </a:cubicBezTo>
                <a:cubicBezTo>
                  <a:pt x="282" y="403"/>
                  <a:pt x="282" y="396"/>
                  <a:pt x="275" y="389"/>
                </a:cubicBezTo>
                <a:cubicBezTo>
                  <a:pt x="268" y="361"/>
                  <a:pt x="247" y="354"/>
                  <a:pt x="212" y="326"/>
                </a:cubicBezTo>
                <a:cubicBezTo>
                  <a:pt x="204" y="326"/>
                  <a:pt x="190" y="326"/>
                  <a:pt x="176" y="326"/>
                </a:cubicBezTo>
                <a:close/>
                <a:moveTo>
                  <a:pt x="247" y="128"/>
                </a:moveTo>
                <a:lnTo>
                  <a:pt x="247" y="128"/>
                </a:lnTo>
                <a:cubicBezTo>
                  <a:pt x="240" y="71"/>
                  <a:pt x="197" y="29"/>
                  <a:pt x="155" y="29"/>
                </a:cubicBezTo>
                <a:cubicBezTo>
                  <a:pt x="113" y="29"/>
                  <a:pt x="84" y="71"/>
                  <a:pt x="91" y="120"/>
                </a:cubicBezTo>
                <a:cubicBezTo>
                  <a:pt x="99" y="177"/>
                  <a:pt x="141" y="220"/>
                  <a:pt x="183" y="220"/>
                </a:cubicBezTo>
                <a:cubicBezTo>
                  <a:pt x="219" y="220"/>
                  <a:pt x="254" y="177"/>
                  <a:pt x="247" y="128"/>
                </a:cubicBezTo>
                <a:close/>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lt"/>
              <a:ea typeface="+mn-ea"/>
              <a:cs typeface="+mn-cs"/>
            </a:endParaRPr>
          </a:p>
        </p:txBody>
      </p:sp>
    </p:spTree>
    <p:extLst>
      <p:ext uri="{BB962C8B-B14F-4D97-AF65-F5344CB8AC3E}">
        <p14:creationId xmlns:p14="http://schemas.microsoft.com/office/powerpoint/2010/main" val="2795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with subtitle ">
    <p:spTree>
      <p:nvGrpSpPr>
        <p:cNvPr id="1" name=""/>
        <p:cNvGrpSpPr/>
        <p:nvPr/>
      </p:nvGrpSpPr>
      <p:grpSpPr>
        <a:xfrm>
          <a:off x="0" y="0"/>
          <a:ext cx="0" cy="0"/>
          <a:chOff x="0" y="0"/>
          <a:chExt cx="0" cy="0"/>
        </a:xfrm>
      </p:grpSpPr>
      <p:pic>
        <p:nvPicPr>
          <p:cNvPr id="5" name="Picture 4" descr="WB-backg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 y="1"/>
            <a:ext cx="9203765" cy="5158442"/>
          </a:xfrm>
          <a:prstGeom prst="rect">
            <a:avLst/>
          </a:prstGeom>
        </p:spPr>
      </p:pic>
      <p:sp>
        <p:nvSpPr>
          <p:cNvPr id="7" name="Title 13"/>
          <p:cNvSpPr>
            <a:spLocks noGrp="1"/>
          </p:cNvSpPr>
          <p:nvPr>
            <p:ph type="title"/>
          </p:nvPr>
        </p:nvSpPr>
        <p:spPr>
          <a:xfrm>
            <a:off x="457200" y="1468280"/>
            <a:ext cx="8229600" cy="857250"/>
          </a:xfrm>
        </p:spPr>
        <p:txBody>
          <a:bodyPr>
            <a:normAutofit/>
          </a:bodyPr>
          <a:lstStyle>
            <a:lvl1pPr>
              <a:defRPr sz="3600" b="0" i="0">
                <a:solidFill>
                  <a:srgbClr val="FFFFFF"/>
                </a:solidFill>
                <a:latin typeface="Roboto Thin" charset="0"/>
                <a:ea typeface="Roboto Thin" charset="0"/>
                <a:cs typeface="Roboto Thin" charset="0"/>
              </a:defRPr>
            </a:lvl1pPr>
          </a:lstStyle>
          <a:p>
            <a:r>
              <a:rPr lang="en-US" dirty="0"/>
              <a:t>Click to edit Master title style</a:t>
            </a:r>
          </a:p>
        </p:txBody>
      </p:sp>
      <p:sp>
        <p:nvSpPr>
          <p:cNvPr id="3" name="Text Placeholder 2"/>
          <p:cNvSpPr>
            <a:spLocks noGrp="1"/>
          </p:cNvSpPr>
          <p:nvPr>
            <p:ph type="body" sz="quarter" idx="10"/>
          </p:nvPr>
        </p:nvSpPr>
        <p:spPr>
          <a:xfrm>
            <a:off x="457200" y="2941447"/>
            <a:ext cx="8229600" cy="930276"/>
          </a:xfrm>
        </p:spPr>
        <p:txBody>
          <a:bodyPr/>
          <a:lstStyle>
            <a:lvl1pPr marL="0" indent="0" algn="ctr">
              <a:buNone/>
              <a:defRPr b="0" i="0">
                <a:solidFill>
                  <a:srgbClr val="FFFFFF"/>
                </a:solidFill>
                <a:latin typeface="Roboto" charset="0"/>
                <a:ea typeface="Roboto" charset="0"/>
                <a:cs typeface="Roboto" charset="0"/>
              </a:defRPr>
            </a:lvl1pPr>
          </a:lstStyle>
          <a:p>
            <a:pPr lvl="0"/>
            <a:r>
              <a:rPr lang="en-US" dirty="0"/>
              <a:t>Click to edit Master text styles</a:t>
            </a:r>
          </a:p>
        </p:txBody>
      </p:sp>
      <p:pic>
        <p:nvPicPr>
          <p:cNvPr id="6" name="Picture 5" descr="Wellbeing White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5840" y="9205"/>
            <a:ext cx="788635" cy="602847"/>
          </a:xfrm>
          <a:prstGeom prst="rect">
            <a:avLst/>
          </a:prstGeom>
        </p:spPr>
      </p:pic>
    </p:spTree>
    <p:extLst>
      <p:ext uri="{BB962C8B-B14F-4D97-AF65-F5344CB8AC3E}">
        <p14:creationId xmlns:p14="http://schemas.microsoft.com/office/powerpoint/2010/main" val="337295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ull width text collum">
    <p:spTree>
      <p:nvGrpSpPr>
        <p:cNvPr id="1" name=""/>
        <p:cNvGrpSpPr/>
        <p:nvPr/>
      </p:nvGrpSpPr>
      <p:grpSpPr>
        <a:xfrm>
          <a:off x="0" y="0"/>
          <a:ext cx="0" cy="0"/>
          <a:chOff x="0" y="0"/>
          <a:chExt cx="0" cy="0"/>
        </a:xfrm>
      </p:grpSpPr>
      <p:sp>
        <p:nvSpPr>
          <p:cNvPr id="7" name="Content Placeholder 2"/>
          <p:cNvSpPr>
            <a:spLocks noGrp="1"/>
          </p:cNvSpPr>
          <p:nvPr>
            <p:ph idx="11"/>
          </p:nvPr>
        </p:nvSpPr>
        <p:spPr>
          <a:xfrm>
            <a:off x="457200" y="1223242"/>
            <a:ext cx="8229600" cy="3394472"/>
          </a:xfrm>
        </p:spPr>
        <p:txBody>
          <a:bodyPr>
            <a:noAutofit/>
          </a:bodyPr>
          <a:lstStyle>
            <a:lvl1pPr marL="0" indent="0">
              <a:buNone/>
              <a:defRPr sz="1200" b="0" i="0">
                <a:solidFill>
                  <a:schemeClr val="tx2"/>
                </a:solidFill>
                <a:latin typeface="Roboto Light" charset="0"/>
                <a:ea typeface="Roboto Light" charset="0"/>
                <a:cs typeface="Roboto Light" charset="0"/>
              </a:defRPr>
            </a:lvl1pPr>
            <a:lvl2pPr marL="362788" marR="0" indent="0" algn="l" defTabSz="362788" rtl="0" eaLnBrk="1" fontAlgn="auto" latinLnBrk="0" hangingPunct="1">
              <a:lnSpc>
                <a:spcPct val="100000"/>
              </a:lnSpc>
              <a:spcBef>
                <a:spcPct val="20000"/>
              </a:spcBef>
              <a:spcAft>
                <a:spcPts val="0"/>
              </a:spcAft>
              <a:buClrTx/>
              <a:buSzTx/>
              <a:buFont typeface="Arial"/>
              <a:buNone/>
              <a:tabLst/>
              <a:defRPr sz="1200" b="0" i="0">
                <a:solidFill>
                  <a:schemeClr val="tx2">
                    <a:lumMod val="60000"/>
                    <a:lumOff val="40000"/>
                  </a:schemeClr>
                </a:solidFill>
                <a:latin typeface="Roboto Light" charset="0"/>
                <a:ea typeface="Roboto Light" charset="0"/>
                <a:cs typeface="Roboto Light" charset="0"/>
              </a:defRPr>
            </a:lvl2pPr>
            <a:lvl3pPr marL="725577" indent="0">
              <a:buNone/>
              <a:defRPr sz="1200" b="0" i="0">
                <a:solidFill>
                  <a:schemeClr val="tx2">
                    <a:lumMod val="60000"/>
                    <a:lumOff val="40000"/>
                  </a:schemeClr>
                </a:solidFill>
                <a:latin typeface="Roboto Light" charset="0"/>
                <a:ea typeface="Roboto Light" charset="0"/>
                <a:cs typeface="Roboto Light" charset="0"/>
              </a:defRPr>
            </a:lvl3pPr>
            <a:lvl4pPr marL="1088365" indent="0">
              <a:buFont typeface="Arial"/>
              <a:buNone/>
              <a:defRPr sz="1200" b="0" i="0">
                <a:solidFill>
                  <a:schemeClr val="tx2">
                    <a:lumMod val="60000"/>
                    <a:lumOff val="40000"/>
                  </a:schemeClr>
                </a:solidFill>
                <a:latin typeface="Roboto Light" charset="0"/>
                <a:ea typeface="Roboto Light" charset="0"/>
                <a:cs typeface="Roboto Light" charset="0"/>
              </a:defRPr>
            </a:lvl4pPr>
            <a:lvl5pPr marL="1451153" indent="0">
              <a:buFont typeface="Arial"/>
              <a:buNone/>
              <a:defRPr sz="12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8" name="Picture 17"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19"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0" name="Picture 19"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186125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lum text">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1198563"/>
            <a:ext cx="3952875" cy="3394075"/>
          </a:xfrm>
        </p:spPr>
        <p:txBody>
          <a:bodyPr>
            <a:normAutofit/>
          </a:bodyPr>
          <a:lstStyle>
            <a:lvl1pPr marL="0" indent="0">
              <a:buNone/>
              <a:defRPr sz="1200" b="0" i="0">
                <a:solidFill>
                  <a:schemeClr val="tx2"/>
                </a:solidFill>
                <a:latin typeface="Roboto Light" charset="0"/>
                <a:ea typeface="Roboto Light" charset="0"/>
                <a:cs typeface="Roboto Light" charset="0"/>
              </a:defRPr>
            </a:lvl1pPr>
            <a:lvl2pPr marL="362788" indent="0">
              <a:buNone/>
              <a:defRPr sz="1200" b="0" i="0">
                <a:solidFill>
                  <a:schemeClr val="tx2">
                    <a:lumMod val="60000"/>
                    <a:lumOff val="40000"/>
                  </a:schemeClr>
                </a:solidFill>
                <a:latin typeface="Roboto Light" charset="0"/>
                <a:ea typeface="Roboto Light" charset="0"/>
                <a:cs typeface="Roboto Light" charset="0"/>
              </a:defRPr>
            </a:lvl2pPr>
            <a:lvl3pPr marL="725577" indent="0">
              <a:buNone/>
              <a:defRPr sz="1200" b="0" i="0">
                <a:solidFill>
                  <a:schemeClr val="tx2">
                    <a:lumMod val="60000"/>
                    <a:lumOff val="40000"/>
                  </a:schemeClr>
                </a:solidFill>
                <a:latin typeface="Roboto Light" charset="0"/>
                <a:ea typeface="Roboto Light" charset="0"/>
                <a:cs typeface="Roboto Light" charset="0"/>
              </a:defRPr>
            </a:lvl3pPr>
            <a:lvl4pPr marL="1088365" indent="0">
              <a:buNone/>
              <a:defRPr sz="1200" b="0" i="0">
                <a:solidFill>
                  <a:schemeClr val="tx2">
                    <a:lumMod val="60000"/>
                    <a:lumOff val="40000"/>
                  </a:schemeClr>
                </a:solidFill>
                <a:latin typeface="Roboto Light" charset="0"/>
                <a:ea typeface="Roboto Light" charset="0"/>
                <a:cs typeface="Roboto Light" charset="0"/>
              </a:defRPr>
            </a:lvl4pPr>
            <a:lvl5pPr marL="1451153" indent="0">
              <a:buNone/>
              <a:defRPr sz="12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sp>
        <p:nvSpPr>
          <p:cNvPr id="12" name="Text Placeholder 2"/>
          <p:cNvSpPr>
            <a:spLocks noGrp="1"/>
          </p:cNvSpPr>
          <p:nvPr>
            <p:ph type="body" sz="quarter" idx="13"/>
          </p:nvPr>
        </p:nvSpPr>
        <p:spPr>
          <a:xfrm>
            <a:off x="4733925" y="1198563"/>
            <a:ext cx="3952875" cy="3394075"/>
          </a:xfrm>
        </p:spPr>
        <p:txBody>
          <a:bodyPr>
            <a:normAutofit/>
          </a:bodyPr>
          <a:lstStyle>
            <a:lvl1pPr marL="0" indent="0">
              <a:buNone/>
              <a:defRPr sz="1200" b="0" i="0">
                <a:solidFill>
                  <a:schemeClr val="tx2"/>
                </a:solidFill>
                <a:latin typeface="Roboto Light" charset="0"/>
                <a:ea typeface="Roboto Light" charset="0"/>
                <a:cs typeface="Roboto Light" charset="0"/>
              </a:defRPr>
            </a:lvl1pPr>
            <a:lvl2pPr marL="362788" indent="0">
              <a:buNone/>
              <a:defRPr sz="1200" b="0" i="0">
                <a:solidFill>
                  <a:schemeClr val="tx2">
                    <a:lumMod val="60000"/>
                    <a:lumOff val="40000"/>
                  </a:schemeClr>
                </a:solidFill>
                <a:latin typeface="Roboto Light" charset="0"/>
                <a:ea typeface="Roboto Light" charset="0"/>
                <a:cs typeface="Roboto Light" charset="0"/>
              </a:defRPr>
            </a:lvl2pPr>
            <a:lvl3pPr marL="725577" indent="0">
              <a:buNone/>
              <a:defRPr sz="1200" b="0" i="0">
                <a:solidFill>
                  <a:schemeClr val="tx2">
                    <a:lumMod val="60000"/>
                    <a:lumOff val="40000"/>
                  </a:schemeClr>
                </a:solidFill>
                <a:latin typeface="Roboto Light" charset="0"/>
                <a:ea typeface="Roboto Light" charset="0"/>
                <a:cs typeface="Roboto Light" charset="0"/>
              </a:defRPr>
            </a:lvl3pPr>
            <a:lvl4pPr marL="1088365" indent="0">
              <a:buNone/>
              <a:defRPr sz="1200" b="0" i="0">
                <a:solidFill>
                  <a:schemeClr val="tx2">
                    <a:lumMod val="60000"/>
                    <a:lumOff val="40000"/>
                  </a:schemeClr>
                </a:solidFill>
                <a:latin typeface="Roboto Light" charset="0"/>
                <a:ea typeface="Roboto Light" charset="0"/>
                <a:cs typeface="Roboto Light" charset="0"/>
              </a:defRPr>
            </a:lvl4pPr>
            <a:lvl5pPr marL="1451153" indent="0">
              <a:buNone/>
              <a:defRPr sz="12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20" name="Picture 19"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21"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2" name="Picture 21"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277115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lum layout bulletpoints">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7200" y="1198563"/>
            <a:ext cx="3954463" cy="3394075"/>
          </a:xfrm>
        </p:spPr>
        <p:txBody>
          <a:bodyPr>
            <a:normAutofit/>
          </a:bodyPr>
          <a:lstStyle>
            <a:lvl1pPr>
              <a:defRPr sz="1200" b="0" i="0">
                <a:solidFill>
                  <a:schemeClr val="tx2"/>
                </a:solidFill>
                <a:latin typeface="Roboto Light" charset="0"/>
                <a:ea typeface="Roboto Light" charset="0"/>
                <a:cs typeface="Roboto Light" charset="0"/>
              </a:defRPr>
            </a:lvl1pPr>
            <a:lvl2pPr>
              <a:defRPr sz="1200" b="0" i="0">
                <a:solidFill>
                  <a:schemeClr val="tx2">
                    <a:lumMod val="60000"/>
                    <a:lumOff val="40000"/>
                  </a:schemeClr>
                </a:solidFill>
                <a:latin typeface="Roboto Light" charset="0"/>
                <a:ea typeface="Roboto Light" charset="0"/>
                <a:cs typeface="Roboto Light" charset="0"/>
              </a:defRPr>
            </a:lvl2pPr>
            <a:lvl3pPr>
              <a:defRPr sz="12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2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sp>
        <p:nvSpPr>
          <p:cNvPr id="10" name="Text Placeholder 2"/>
          <p:cNvSpPr>
            <a:spLocks noGrp="1"/>
          </p:cNvSpPr>
          <p:nvPr>
            <p:ph type="body" sz="quarter" idx="15"/>
          </p:nvPr>
        </p:nvSpPr>
        <p:spPr>
          <a:xfrm>
            <a:off x="4732337" y="1198563"/>
            <a:ext cx="3954463" cy="3394075"/>
          </a:xfrm>
        </p:spPr>
        <p:txBody>
          <a:bodyPr>
            <a:normAutofit/>
          </a:bodyPr>
          <a:lstStyle>
            <a:lvl1pPr>
              <a:defRPr sz="1200" b="0" i="0">
                <a:solidFill>
                  <a:schemeClr val="tx2"/>
                </a:solidFill>
                <a:latin typeface="Roboto Light" charset="0"/>
                <a:ea typeface="Roboto Light" charset="0"/>
                <a:cs typeface="Roboto Light" charset="0"/>
              </a:defRPr>
            </a:lvl1pPr>
            <a:lvl2pPr>
              <a:defRPr sz="1200" b="0" i="0">
                <a:solidFill>
                  <a:schemeClr val="tx2">
                    <a:lumMod val="60000"/>
                    <a:lumOff val="40000"/>
                  </a:schemeClr>
                </a:solidFill>
                <a:latin typeface="Roboto Light" charset="0"/>
                <a:ea typeface="Roboto Light" charset="0"/>
                <a:cs typeface="Roboto Light" charset="0"/>
              </a:defRPr>
            </a:lvl2pPr>
            <a:lvl3pPr>
              <a:defRPr sz="1200" b="0" i="0">
                <a:solidFill>
                  <a:schemeClr val="tx2">
                    <a:lumMod val="60000"/>
                    <a:lumOff val="40000"/>
                  </a:schemeClr>
                </a:solidFill>
                <a:latin typeface="Roboto Light" charset="0"/>
                <a:ea typeface="Roboto Light" charset="0"/>
                <a:cs typeface="Roboto Light" charset="0"/>
              </a:defRPr>
            </a:lvl3pPr>
            <a:lvl4pPr>
              <a:defRPr sz="1200" b="0" i="0">
                <a:solidFill>
                  <a:schemeClr val="tx2">
                    <a:lumMod val="60000"/>
                    <a:lumOff val="40000"/>
                  </a:schemeClr>
                </a:solidFill>
                <a:latin typeface="Roboto Light" charset="0"/>
                <a:ea typeface="Roboto Light" charset="0"/>
                <a:cs typeface="Roboto Light" charset="0"/>
              </a:defRPr>
            </a:lvl4pPr>
            <a:lvl5pPr>
              <a:defRPr sz="12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20" name="Picture 19"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21"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2" name="Picture 21"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68610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with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5" y="1200151"/>
            <a:ext cx="8229600" cy="3394472"/>
          </a:xfrm>
        </p:spPr>
        <p:txBody>
          <a:bodyPr>
            <a:noAutofit/>
          </a:bodyPr>
          <a:lstStyle>
            <a:lvl1pPr marL="0" indent="0">
              <a:buNone/>
              <a:defRPr sz="1200" b="0" i="0">
                <a:solidFill>
                  <a:schemeClr val="tx2"/>
                </a:solidFill>
                <a:latin typeface="Roboto Light" charset="0"/>
                <a:ea typeface="Roboto Light" charset="0"/>
                <a:cs typeface="Roboto Light" charset="0"/>
              </a:defRPr>
            </a:lvl1pPr>
            <a:lvl2pPr marL="589531" marR="0" indent="-226743" algn="l" defTabSz="362788" rtl="0" eaLnBrk="1" fontAlgn="auto" latinLnBrk="0" hangingPunct="1">
              <a:lnSpc>
                <a:spcPct val="100000"/>
              </a:lnSpc>
              <a:spcBef>
                <a:spcPct val="20000"/>
              </a:spcBef>
              <a:spcAft>
                <a:spcPts val="0"/>
              </a:spcAft>
              <a:buClrTx/>
              <a:buSzTx/>
              <a:buFont typeface="Arial"/>
              <a:buChar char="•"/>
              <a:tabLst/>
              <a:defRPr sz="1400" b="0" i="0">
                <a:solidFill>
                  <a:srgbClr val="1E1852"/>
                </a:solidFill>
                <a:latin typeface="Helvetica"/>
                <a:cs typeface="Helvetica"/>
              </a:defRPr>
            </a:lvl2pPr>
            <a:lvl3pPr>
              <a:defRPr sz="1300" b="0" i="0">
                <a:solidFill>
                  <a:srgbClr val="1E1852"/>
                </a:solidFill>
                <a:latin typeface="Helvetica"/>
                <a:cs typeface="Helvetica"/>
              </a:defRPr>
            </a:lvl3pPr>
            <a:lvl4pPr marL="1269759" indent="-181394">
              <a:buFont typeface="Arial"/>
              <a:buChar char="•"/>
              <a:defRPr sz="1200" b="0" i="0">
                <a:solidFill>
                  <a:srgbClr val="1E1852"/>
                </a:solidFill>
                <a:latin typeface="Helvetica"/>
                <a:cs typeface="Helvetica"/>
              </a:defRPr>
            </a:lvl4pPr>
            <a:lvl5pPr marL="1632547" indent="-181394">
              <a:buFont typeface="Arial"/>
              <a:buChar char="•"/>
              <a:defRPr sz="1100" b="0" i="0">
                <a:solidFill>
                  <a:srgbClr val="1E1852"/>
                </a:solidFill>
                <a:latin typeface="Helvetica"/>
                <a:cs typeface="Helvetica"/>
              </a:defRPr>
            </a:lvl5pPr>
          </a:lstStyle>
          <a:p>
            <a:pPr lvl="0"/>
            <a:r>
              <a:rPr lang="en-US" dirty="0"/>
              <a:t>Click to edit Master text styles</a:t>
            </a:r>
          </a:p>
        </p:txBody>
      </p:sp>
      <p:sp>
        <p:nvSpPr>
          <p:cNvPr id="13" name="Picture Placeholder 28"/>
          <p:cNvSpPr>
            <a:spLocks noGrp="1"/>
          </p:cNvSpPr>
          <p:nvPr>
            <p:ph type="pic" sz="quarter" idx="13"/>
          </p:nvPr>
        </p:nvSpPr>
        <p:spPr>
          <a:xfrm>
            <a:off x="5009169" y="1200235"/>
            <a:ext cx="3677506" cy="3394155"/>
          </a:xfrm>
        </p:spPr>
        <p:txBody>
          <a:bodyPr>
            <a:normAutofit/>
          </a:bodyPr>
          <a:lstStyle>
            <a:lvl1pPr>
              <a:defRPr sz="1600" b="0" i="0">
                <a:solidFill>
                  <a:schemeClr val="tx2"/>
                </a:solidFill>
                <a:latin typeface="Roboto" charset="0"/>
                <a:ea typeface="Roboto" charset="0"/>
                <a:cs typeface="Roboto" charset="0"/>
              </a:defRPr>
            </a:lvl1pPr>
          </a:lstStyle>
          <a:p>
            <a:r>
              <a:rPr lang="en-US"/>
              <a:t>Drag picture to placeholder or click icon to add</a:t>
            </a:r>
          </a:p>
        </p:txBody>
      </p:sp>
      <p:sp>
        <p:nvSpPr>
          <p:cNvPr id="16"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20" name="Picture 19"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21"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2" name="Picture 21"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321189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image with bullet poin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64405" y="1200151"/>
            <a:ext cx="8229600" cy="3394472"/>
          </a:xfrm>
        </p:spPr>
        <p:txBody>
          <a:bodyPr>
            <a:noAutofit/>
          </a:bodyPr>
          <a:lstStyle>
            <a:lvl1pPr marL="0" indent="0">
              <a:buNone/>
              <a:defRPr sz="1200" b="0" i="0">
                <a:solidFill>
                  <a:schemeClr val="tx2"/>
                </a:solidFill>
                <a:latin typeface="Roboto Light" charset="0"/>
                <a:ea typeface="Roboto Light" charset="0"/>
                <a:cs typeface="Roboto Light" charset="0"/>
              </a:defRPr>
            </a:lvl1pPr>
            <a:lvl2pPr marL="362788" marR="0" indent="0" algn="l" defTabSz="362788" rtl="0" eaLnBrk="1" fontAlgn="auto" latinLnBrk="0" hangingPunct="1">
              <a:lnSpc>
                <a:spcPct val="100000"/>
              </a:lnSpc>
              <a:spcBef>
                <a:spcPct val="20000"/>
              </a:spcBef>
              <a:spcAft>
                <a:spcPts val="0"/>
              </a:spcAft>
              <a:buClrTx/>
              <a:buSzTx/>
              <a:buFont typeface="Arial"/>
              <a:buNone/>
              <a:tabLst/>
              <a:defRPr sz="1200" b="0" i="0">
                <a:solidFill>
                  <a:schemeClr val="tx2">
                    <a:lumMod val="60000"/>
                    <a:lumOff val="40000"/>
                  </a:schemeClr>
                </a:solidFill>
                <a:latin typeface="Roboto Light" charset="0"/>
                <a:ea typeface="Roboto Light" charset="0"/>
                <a:cs typeface="Roboto Light" charset="0"/>
              </a:defRPr>
            </a:lvl2pPr>
            <a:lvl3pPr>
              <a:defRPr sz="1200" b="0" i="0">
                <a:solidFill>
                  <a:schemeClr val="tx2">
                    <a:lumMod val="60000"/>
                    <a:lumOff val="40000"/>
                  </a:schemeClr>
                </a:solidFill>
                <a:latin typeface="Roboto Light" charset="0"/>
                <a:ea typeface="Roboto Light" charset="0"/>
                <a:cs typeface="Roboto Light" charset="0"/>
              </a:defRPr>
            </a:lvl3pPr>
            <a:lvl4pPr marL="1088365" indent="0">
              <a:buFont typeface="Arial"/>
              <a:buNone/>
              <a:defRPr sz="1200" b="0" i="0">
                <a:solidFill>
                  <a:schemeClr val="tx2">
                    <a:lumMod val="60000"/>
                    <a:lumOff val="40000"/>
                  </a:schemeClr>
                </a:solidFill>
                <a:latin typeface="Roboto Light" charset="0"/>
                <a:ea typeface="Roboto Light" charset="0"/>
                <a:cs typeface="Roboto Light" charset="0"/>
              </a:defRPr>
            </a:lvl4pPr>
            <a:lvl5pPr marL="1451153" indent="0">
              <a:buFont typeface="Arial"/>
              <a:buNone/>
              <a:defRPr sz="1200" b="0" i="0">
                <a:solidFill>
                  <a:schemeClr val="tx2">
                    <a:lumMod val="60000"/>
                    <a:lumOff val="40000"/>
                  </a:schemeClr>
                </a:solidFill>
                <a:latin typeface="Roboto Light" charset="0"/>
                <a:ea typeface="Roboto Light" charset="0"/>
                <a:cs typeface="Robot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8"/>
          <p:cNvSpPr>
            <a:spLocks noGrp="1"/>
          </p:cNvSpPr>
          <p:nvPr>
            <p:ph type="pic" sz="quarter" idx="13"/>
          </p:nvPr>
        </p:nvSpPr>
        <p:spPr>
          <a:xfrm>
            <a:off x="5009169" y="1200235"/>
            <a:ext cx="3677506" cy="3394155"/>
          </a:xfrm>
        </p:spPr>
        <p:txBody>
          <a:bodyPr>
            <a:normAutofit/>
          </a:bodyPr>
          <a:lstStyle>
            <a:lvl1pPr>
              <a:defRPr sz="1600" b="0" i="0">
                <a:solidFill>
                  <a:srgbClr val="00907E"/>
                </a:solidFill>
                <a:latin typeface="Roboto" charset="0"/>
                <a:ea typeface="Roboto" charset="0"/>
                <a:cs typeface="Roboto" charset="0"/>
              </a:defRPr>
            </a:lvl1pPr>
          </a:lstStyle>
          <a:p>
            <a:r>
              <a:rPr lang="en-US"/>
              <a:t>Drag picture to placeholder or click icon to add</a:t>
            </a:r>
          </a:p>
        </p:txBody>
      </p:sp>
      <p:sp>
        <p:nvSpPr>
          <p:cNvPr id="9" name="Title 1"/>
          <p:cNvSpPr>
            <a:spLocks noGrp="1"/>
          </p:cNvSpPr>
          <p:nvPr>
            <p:ph type="title"/>
          </p:nvPr>
        </p:nvSpPr>
        <p:spPr>
          <a:xfrm>
            <a:off x="457200" y="206839"/>
            <a:ext cx="8229600" cy="442598"/>
          </a:xfrm>
        </p:spPr>
        <p:txBody>
          <a:bodyPr>
            <a:spAutoFit/>
          </a:bodyPr>
          <a:lstStyle>
            <a:lvl1pPr algn="l">
              <a:defRPr sz="2400" b="0" i="0">
                <a:solidFill>
                  <a:schemeClr val="tx1"/>
                </a:solidFill>
                <a:latin typeface="Roboto Thin" charset="0"/>
                <a:ea typeface="Roboto Thin" charset="0"/>
                <a:cs typeface="Roboto Thin" charset="0"/>
              </a:defRPr>
            </a:lvl1pPr>
          </a:lstStyle>
          <a:p>
            <a:r>
              <a:rPr lang="en-US"/>
              <a:t>Click to edit Master title style</a:t>
            </a: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845" y="228280"/>
            <a:ext cx="447455" cy="199397"/>
          </a:xfrm>
          <a:prstGeom prst="rect">
            <a:avLst/>
          </a:prstGeom>
        </p:spPr>
      </p:pic>
      <p:pic>
        <p:nvPicPr>
          <p:cNvPr id="18" name="Picture 17" descr="bar-thin.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247"/>
            <a:ext cx="9144000" cy="136260"/>
          </a:xfrm>
          <a:prstGeom prst="rect">
            <a:avLst/>
          </a:prstGeom>
        </p:spPr>
      </p:pic>
      <p:sp>
        <p:nvSpPr>
          <p:cNvPr id="19" name="Text Placeholder 15"/>
          <p:cNvSpPr>
            <a:spLocks noGrp="1"/>
          </p:cNvSpPr>
          <p:nvPr>
            <p:ph type="body" sz="quarter" idx="10" hasCustomPrompt="1"/>
          </p:nvPr>
        </p:nvSpPr>
        <p:spPr>
          <a:xfrm>
            <a:off x="8891950" y="4793381"/>
            <a:ext cx="322995" cy="239794"/>
          </a:xfrm>
        </p:spPr>
        <p:txBody>
          <a:bodyPr>
            <a:normAutofit/>
          </a:bodyPr>
          <a:lstStyle>
            <a:lvl1pPr marL="0" indent="0">
              <a:buNone/>
              <a:defRPr sz="800" b="0" i="0">
                <a:solidFill>
                  <a:srgbClr val="00907E"/>
                </a:solidFill>
                <a:latin typeface="Roboto" charset="0"/>
                <a:ea typeface="Roboto" charset="0"/>
                <a:cs typeface="Roboto" charset="0"/>
              </a:defRPr>
            </a:lvl1pPr>
          </a:lstStyle>
          <a:p>
            <a:pPr lvl="0"/>
            <a:r>
              <a:rPr lang="en-US"/>
              <a:t>01</a:t>
            </a:r>
            <a:endParaRPr lang="en-US" dirty="0"/>
          </a:p>
        </p:txBody>
      </p:sp>
      <p:pic>
        <p:nvPicPr>
          <p:cNvPr id="20" name="Picture 19" descr="page number green keylin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0376" y="4769550"/>
            <a:ext cx="263624" cy="263624"/>
          </a:xfrm>
          <a:prstGeom prst="rect">
            <a:avLst/>
          </a:prstGeom>
        </p:spPr>
      </p:pic>
    </p:spTree>
    <p:extLst>
      <p:ext uri="{BB962C8B-B14F-4D97-AF65-F5344CB8AC3E}">
        <p14:creationId xmlns:p14="http://schemas.microsoft.com/office/powerpoint/2010/main" val="74207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72558" tIns="36279" rIns="72558" bIns="3627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72558" tIns="36279" rIns="72558" bIns="3627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3"/>
          </a:xfrm>
          <a:prstGeom prst="rect">
            <a:avLst/>
          </a:prstGeom>
        </p:spPr>
        <p:txBody>
          <a:bodyPr vert="horz" lIns="72558" tIns="36279" rIns="72558" bIns="36279" rtlCol="0" anchor="ctr"/>
          <a:lstStyle>
            <a:lvl1pPr algn="l">
              <a:defRPr sz="600">
                <a:solidFill>
                  <a:srgbClr val="FFFFFF"/>
                </a:solidFill>
                <a:latin typeface="Arial"/>
              </a:defRPr>
            </a:lvl1pPr>
          </a:lstStyle>
          <a:p>
            <a:fld id="{2B905785-332E-AA43-BA99-8A7BA6D73AA4}" type="datetimeFigureOut">
              <a:rPr lang="en-US" smtClean="0"/>
              <a:pPr/>
              <a:t>1/14/2019</a:t>
            </a:fld>
            <a:endParaRPr lang="en-US" dirty="0"/>
          </a:p>
        </p:txBody>
      </p:sp>
      <p:sp>
        <p:nvSpPr>
          <p:cNvPr id="5" name="Footer Placeholder 4"/>
          <p:cNvSpPr>
            <a:spLocks noGrp="1"/>
          </p:cNvSpPr>
          <p:nvPr>
            <p:ph type="ftr" sz="quarter" idx="3"/>
          </p:nvPr>
        </p:nvSpPr>
        <p:spPr>
          <a:xfrm>
            <a:off x="3124200" y="4767264"/>
            <a:ext cx="2895600" cy="273843"/>
          </a:xfrm>
          <a:prstGeom prst="rect">
            <a:avLst/>
          </a:prstGeom>
        </p:spPr>
        <p:txBody>
          <a:bodyPr vert="horz" lIns="72558" tIns="36279" rIns="72558" bIns="36279" rtlCol="0" anchor="ctr"/>
          <a:lstStyle>
            <a:lvl1pPr algn="ctr">
              <a:defRPr sz="600">
                <a:solidFill>
                  <a:srgbClr val="FFFFFF"/>
                </a:solidFill>
                <a:latin typeface="Arial"/>
              </a:defRPr>
            </a:lvl1pPr>
          </a:lstStyle>
          <a:p>
            <a:endParaRPr lang="en-US" dirty="0"/>
          </a:p>
        </p:txBody>
      </p:sp>
      <p:sp>
        <p:nvSpPr>
          <p:cNvPr id="6" name="Slide Number Placeholder 5"/>
          <p:cNvSpPr>
            <a:spLocks noGrp="1"/>
          </p:cNvSpPr>
          <p:nvPr>
            <p:ph type="sldNum" sz="quarter" idx="4"/>
          </p:nvPr>
        </p:nvSpPr>
        <p:spPr>
          <a:xfrm>
            <a:off x="6553200" y="4767264"/>
            <a:ext cx="2133600" cy="273843"/>
          </a:xfrm>
          <a:prstGeom prst="rect">
            <a:avLst/>
          </a:prstGeom>
        </p:spPr>
        <p:txBody>
          <a:bodyPr vert="horz" lIns="72558" tIns="36279" rIns="72558" bIns="36279" rtlCol="0" anchor="ctr"/>
          <a:lstStyle>
            <a:lvl1pPr algn="r">
              <a:defRPr sz="600">
                <a:solidFill>
                  <a:schemeClr val="bg1"/>
                </a:solidFill>
                <a:latin typeface="Arial"/>
              </a:defRPr>
            </a:lvl1pPr>
          </a:lstStyle>
          <a:p>
            <a:fld id="{25856630-E526-6549-B03E-1392E3255A5C}" type="slidenum">
              <a:rPr lang="en-US" smtClean="0"/>
              <a:pPr/>
              <a:t>‹#›</a:t>
            </a:fld>
            <a:endParaRPr lang="en-US" dirty="0"/>
          </a:p>
        </p:txBody>
      </p:sp>
      <p:sp>
        <p:nvSpPr>
          <p:cNvPr id="13" name="TextBox 12"/>
          <p:cNvSpPr txBox="1"/>
          <p:nvPr/>
        </p:nvSpPr>
        <p:spPr>
          <a:xfrm>
            <a:off x="781851" y="4848124"/>
            <a:ext cx="146552" cy="293006"/>
          </a:xfrm>
          <a:prstGeom prst="rect">
            <a:avLst/>
          </a:prstGeom>
          <a:noFill/>
        </p:spPr>
        <p:txBody>
          <a:bodyPr wrap="none" lIns="72558" tIns="36279" rIns="72558" bIns="36279" rtlCol="0">
            <a:spAutoFit/>
          </a:bodyPr>
          <a:lstStyle/>
          <a:p>
            <a:endParaRPr lang="en-US" dirty="0">
              <a:latin typeface="Arial"/>
            </a:endParaRPr>
          </a:p>
        </p:txBody>
      </p:sp>
    </p:spTree>
    <p:extLst>
      <p:ext uri="{BB962C8B-B14F-4D97-AF65-F5344CB8AC3E}">
        <p14:creationId xmlns:p14="http://schemas.microsoft.com/office/powerpoint/2010/main" val="103587016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42" r:id="rId4"/>
    <p:sldLayoutId id="2147483829" r:id="rId5"/>
    <p:sldLayoutId id="2147483830" r:id="rId6"/>
    <p:sldLayoutId id="2147483831" r:id="rId7"/>
    <p:sldLayoutId id="2147483833" r:id="rId8"/>
    <p:sldLayoutId id="2147483843" r:id="rId9"/>
    <p:sldLayoutId id="2147483834" r:id="rId10"/>
    <p:sldLayoutId id="2147483835" r:id="rId11"/>
    <p:sldLayoutId id="2147483836" r:id="rId12"/>
    <p:sldLayoutId id="2147483844" r:id="rId13"/>
    <p:sldLayoutId id="2147483841" r:id="rId14"/>
    <p:sldLayoutId id="2147483845" r:id="rId15"/>
    <p:sldLayoutId id="2147483846" r:id="rId16"/>
    <p:sldLayoutId id="2147483857" r:id="rId17"/>
    <p:sldLayoutId id="2147483859" r:id="rId18"/>
    <p:sldLayoutId id="2147483837" r:id="rId19"/>
    <p:sldLayoutId id="2147483838" r:id="rId20"/>
    <p:sldLayoutId id="2147483839" r:id="rId21"/>
    <p:sldLayoutId id="2147483840" r:id="rId22"/>
    <p:sldLayoutId id="2147483847" r:id="rId23"/>
    <p:sldLayoutId id="2147483848" r:id="rId24"/>
    <p:sldLayoutId id="2147483860"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Lst>
  <p:txStyles>
    <p:titleStyle>
      <a:lvl1pPr algn="ctr" defTabSz="362788" rtl="0" eaLnBrk="1" latinLnBrk="0" hangingPunct="1">
        <a:spcBef>
          <a:spcPct val="0"/>
        </a:spcBef>
        <a:buNone/>
        <a:defRPr sz="3500" b="0" i="0" kern="1200">
          <a:solidFill>
            <a:schemeClr val="tx1"/>
          </a:solidFill>
          <a:latin typeface="Roboto Thin" charset="0"/>
          <a:ea typeface="Roboto Thin" charset="0"/>
          <a:cs typeface="Roboto Thin" charset="0"/>
        </a:defRPr>
      </a:lvl1pPr>
    </p:titleStyle>
    <p:bodyStyle>
      <a:lvl1pPr marL="272091" indent="-272091" algn="l" defTabSz="362788" rtl="0" eaLnBrk="1" latinLnBrk="0" hangingPunct="1">
        <a:spcBef>
          <a:spcPct val="20000"/>
        </a:spcBef>
        <a:buClr>
          <a:schemeClr val="accent4"/>
        </a:buClr>
        <a:buFont typeface="Arial"/>
        <a:buChar char="•"/>
        <a:defRPr sz="1200" b="0" i="0" kern="1200">
          <a:solidFill>
            <a:schemeClr val="tx2"/>
          </a:solidFill>
          <a:latin typeface="Roboto Light" charset="0"/>
          <a:ea typeface="Roboto Light" charset="0"/>
          <a:cs typeface="Roboto Light" charset="0"/>
        </a:defRPr>
      </a:lvl1pPr>
      <a:lvl2pPr marL="362788" indent="0" algn="l" defTabSz="362788" rtl="0" eaLnBrk="1" latinLnBrk="0" hangingPunct="1">
        <a:spcBef>
          <a:spcPct val="20000"/>
        </a:spcBef>
        <a:buFont typeface="Arial"/>
        <a:buNone/>
        <a:defRPr sz="1200" b="0" i="0" kern="1200">
          <a:solidFill>
            <a:schemeClr val="tx2">
              <a:lumMod val="60000"/>
              <a:lumOff val="40000"/>
            </a:schemeClr>
          </a:solidFill>
          <a:latin typeface="Roboto Light" charset="0"/>
          <a:ea typeface="Roboto Light" charset="0"/>
          <a:cs typeface="Roboto Light" charset="0"/>
        </a:defRPr>
      </a:lvl2pPr>
      <a:lvl3pPr marL="725577" indent="0" algn="l" defTabSz="362788" rtl="0" eaLnBrk="1" latinLnBrk="0" hangingPunct="1">
        <a:spcBef>
          <a:spcPct val="20000"/>
        </a:spcBef>
        <a:buFont typeface="Arial"/>
        <a:buNone/>
        <a:defRPr sz="1200" b="0" i="0" kern="1200">
          <a:solidFill>
            <a:schemeClr val="tx2">
              <a:lumMod val="60000"/>
              <a:lumOff val="40000"/>
            </a:schemeClr>
          </a:solidFill>
          <a:latin typeface="Roboto Light" charset="0"/>
          <a:ea typeface="Roboto Light" charset="0"/>
          <a:cs typeface="Roboto Light" charset="0"/>
        </a:defRPr>
      </a:lvl3pPr>
      <a:lvl4pPr marL="1088365" indent="0" algn="l" defTabSz="362788" rtl="0" eaLnBrk="1" latinLnBrk="0" hangingPunct="1">
        <a:spcBef>
          <a:spcPct val="20000"/>
        </a:spcBef>
        <a:buFont typeface="Arial"/>
        <a:buNone/>
        <a:defRPr sz="1200" b="0" i="0" kern="1200">
          <a:solidFill>
            <a:schemeClr val="tx2">
              <a:lumMod val="60000"/>
              <a:lumOff val="40000"/>
            </a:schemeClr>
          </a:solidFill>
          <a:latin typeface="Roboto Light" charset="0"/>
          <a:ea typeface="Roboto Light" charset="0"/>
          <a:cs typeface="Roboto Light" charset="0"/>
        </a:defRPr>
      </a:lvl4pPr>
      <a:lvl5pPr marL="1451153" indent="0" algn="l" defTabSz="362788" rtl="0" eaLnBrk="1" latinLnBrk="0" hangingPunct="1">
        <a:spcBef>
          <a:spcPct val="20000"/>
        </a:spcBef>
        <a:buFont typeface="Arial"/>
        <a:buNone/>
        <a:defRPr sz="1200" b="0" i="0" kern="1200">
          <a:solidFill>
            <a:schemeClr val="tx2">
              <a:lumMod val="60000"/>
              <a:lumOff val="40000"/>
            </a:schemeClr>
          </a:solidFill>
          <a:latin typeface="Roboto Light" charset="0"/>
          <a:ea typeface="Roboto Light" charset="0"/>
          <a:cs typeface="Roboto Light" charset="0"/>
        </a:defRPr>
      </a:lvl5pPr>
      <a:lvl6pPr marL="1995335" indent="-181394" algn="l" defTabSz="362788" rtl="0" eaLnBrk="1" latinLnBrk="0" hangingPunct="1">
        <a:spcBef>
          <a:spcPct val="20000"/>
        </a:spcBef>
        <a:buFont typeface="Arial"/>
        <a:buChar char="•"/>
        <a:defRPr sz="1600" kern="1200">
          <a:solidFill>
            <a:schemeClr val="tx1"/>
          </a:solidFill>
          <a:latin typeface="+mn-lt"/>
          <a:ea typeface="+mn-ea"/>
          <a:cs typeface="+mn-cs"/>
        </a:defRPr>
      </a:lvl6pPr>
      <a:lvl7pPr marL="2358123" indent="-181394" algn="l" defTabSz="362788" rtl="0" eaLnBrk="1" latinLnBrk="0" hangingPunct="1">
        <a:spcBef>
          <a:spcPct val="20000"/>
        </a:spcBef>
        <a:buFont typeface="Arial"/>
        <a:buChar char="•"/>
        <a:defRPr sz="1600" kern="1200">
          <a:solidFill>
            <a:schemeClr val="tx1"/>
          </a:solidFill>
          <a:latin typeface="+mn-lt"/>
          <a:ea typeface="+mn-ea"/>
          <a:cs typeface="+mn-cs"/>
        </a:defRPr>
      </a:lvl7pPr>
      <a:lvl8pPr marL="2720912" indent="-181394" algn="l" defTabSz="362788" rtl="0" eaLnBrk="1" latinLnBrk="0" hangingPunct="1">
        <a:spcBef>
          <a:spcPct val="20000"/>
        </a:spcBef>
        <a:buFont typeface="Arial"/>
        <a:buChar char="•"/>
        <a:defRPr sz="1600" kern="1200">
          <a:solidFill>
            <a:schemeClr val="tx1"/>
          </a:solidFill>
          <a:latin typeface="+mn-lt"/>
          <a:ea typeface="+mn-ea"/>
          <a:cs typeface="+mn-cs"/>
        </a:defRPr>
      </a:lvl8pPr>
      <a:lvl9pPr marL="3083700" indent="-181394" algn="l" defTabSz="36278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2788" rtl="0" eaLnBrk="1" latinLnBrk="0" hangingPunct="1">
        <a:defRPr sz="1400" kern="1200">
          <a:solidFill>
            <a:schemeClr val="tx1"/>
          </a:solidFill>
          <a:latin typeface="+mn-lt"/>
          <a:ea typeface="+mn-ea"/>
          <a:cs typeface="+mn-cs"/>
        </a:defRPr>
      </a:lvl1pPr>
      <a:lvl2pPr marL="362788" algn="l" defTabSz="362788" rtl="0" eaLnBrk="1" latinLnBrk="0" hangingPunct="1">
        <a:defRPr sz="1400" kern="1200">
          <a:solidFill>
            <a:schemeClr val="tx1"/>
          </a:solidFill>
          <a:latin typeface="+mn-lt"/>
          <a:ea typeface="+mn-ea"/>
          <a:cs typeface="+mn-cs"/>
        </a:defRPr>
      </a:lvl2pPr>
      <a:lvl3pPr marL="725576" algn="l" defTabSz="362788" rtl="0" eaLnBrk="1" latinLnBrk="0" hangingPunct="1">
        <a:defRPr sz="1400" kern="1200">
          <a:solidFill>
            <a:schemeClr val="tx1"/>
          </a:solidFill>
          <a:latin typeface="+mn-lt"/>
          <a:ea typeface="+mn-ea"/>
          <a:cs typeface="+mn-cs"/>
        </a:defRPr>
      </a:lvl3pPr>
      <a:lvl4pPr marL="1088365" algn="l" defTabSz="362788" rtl="0" eaLnBrk="1" latinLnBrk="0" hangingPunct="1">
        <a:defRPr sz="1400" kern="1200">
          <a:solidFill>
            <a:schemeClr val="tx1"/>
          </a:solidFill>
          <a:latin typeface="+mn-lt"/>
          <a:ea typeface="+mn-ea"/>
          <a:cs typeface="+mn-cs"/>
        </a:defRPr>
      </a:lvl4pPr>
      <a:lvl5pPr marL="1451153" algn="l" defTabSz="362788" rtl="0" eaLnBrk="1" latinLnBrk="0" hangingPunct="1">
        <a:defRPr sz="1400" kern="1200">
          <a:solidFill>
            <a:schemeClr val="tx1"/>
          </a:solidFill>
          <a:latin typeface="+mn-lt"/>
          <a:ea typeface="+mn-ea"/>
          <a:cs typeface="+mn-cs"/>
        </a:defRPr>
      </a:lvl5pPr>
      <a:lvl6pPr marL="1813941" algn="l" defTabSz="362788" rtl="0" eaLnBrk="1" latinLnBrk="0" hangingPunct="1">
        <a:defRPr sz="1400" kern="1200">
          <a:solidFill>
            <a:schemeClr val="tx1"/>
          </a:solidFill>
          <a:latin typeface="+mn-lt"/>
          <a:ea typeface="+mn-ea"/>
          <a:cs typeface="+mn-cs"/>
        </a:defRPr>
      </a:lvl6pPr>
      <a:lvl7pPr marL="2176729" algn="l" defTabSz="362788" rtl="0" eaLnBrk="1" latinLnBrk="0" hangingPunct="1">
        <a:defRPr sz="1400" kern="1200">
          <a:solidFill>
            <a:schemeClr val="tx1"/>
          </a:solidFill>
          <a:latin typeface="+mn-lt"/>
          <a:ea typeface="+mn-ea"/>
          <a:cs typeface="+mn-cs"/>
        </a:defRPr>
      </a:lvl7pPr>
      <a:lvl8pPr marL="2539517" algn="l" defTabSz="362788" rtl="0" eaLnBrk="1" latinLnBrk="0" hangingPunct="1">
        <a:defRPr sz="1400" kern="1200">
          <a:solidFill>
            <a:schemeClr val="tx1"/>
          </a:solidFill>
          <a:latin typeface="+mn-lt"/>
          <a:ea typeface="+mn-ea"/>
          <a:cs typeface="+mn-cs"/>
        </a:defRPr>
      </a:lvl8pPr>
      <a:lvl9pPr marL="2902306" algn="l" defTabSz="36278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01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Health Records</a:t>
            </a:r>
            <a:br>
              <a:rPr lang="en-US" dirty="0"/>
            </a:br>
            <a:r>
              <a:rPr lang="en-US" dirty="0"/>
              <a:t>eConsent</a:t>
            </a:r>
          </a:p>
        </p:txBody>
      </p:sp>
      <p:sp>
        <p:nvSpPr>
          <p:cNvPr id="3" name="Text Placeholder 2"/>
          <p:cNvSpPr>
            <a:spLocks noGrp="1"/>
          </p:cNvSpPr>
          <p:nvPr>
            <p:ph type="body" sz="quarter" idx="10"/>
          </p:nvPr>
        </p:nvSpPr>
        <p:spPr>
          <a:xfrm>
            <a:off x="457200" y="2817971"/>
            <a:ext cx="8229600" cy="1053752"/>
          </a:xfrm>
        </p:spPr>
        <p:txBody>
          <a:bodyPr>
            <a:normAutofit lnSpcReduction="10000"/>
          </a:bodyPr>
          <a:lstStyle/>
          <a:p>
            <a:r>
              <a:rPr lang="en-GB" dirty="0"/>
              <a:t>NYHDIF</a:t>
            </a:r>
          </a:p>
          <a:p>
            <a:r>
              <a:rPr lang="en-US" dirty="0"/>
              <a:t>11</a:t>
            </a:r>
            <a:r>
              <a:rPr lang="en-US" baseline="30000" dirty="0"/>
              <a:t>th</a:t>
            </a:r>
            <a:r>
              <a:rPr lang="en-US" dirty="0"/>
              <a:t> January 2019</a:t>
            </a:r>
          </a:p>
          <a:p>
            <a:endParaRPr lang="en-US" dirty="0"/>
          </a:p>
          <a:p>
            <a:r>
              <a:rPr lang="en-US" b="1" dirty="0"/>
              <a:t>Ross Wade</a:t>
            </a:r>
            <a:endParaRPr lang="en-US" dirty="0"/>
          </a:p>
          <a:p>
            <a:r>
              <a:rPr lang="en-US" dirty="0"/>
              <a:t> Account Director</a:t>
            </a:r>
          </a:p>
        </p:txBody>
      </p:sp>
    </p:spTree>
    <p:extLst>
      <p:ext uri="{BB962C8B-B14F-4D97-AF65-F5344CB8AC3E}">
        <p14:creationId xmlns:p14="http://schemas.microsoft.com/office/powerpoint/2010/main" val="211472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llbeing_group_stru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358"/>
            <a:ext cx="9144000" cy="3962400"/>
          </a:xfrm>
          <a:prstGeom prst="rect">
            <a:avLst/>
          </a:prstGeom>
        </p:spPr>
      </p:pic>
      <p:sp>
        <p:nvSpPr>
          <p:cNvPr id="3" name="Title 2"/>
          <p:cNvSpPr>
            <a:spLocks noGrp="1"/>
          </p:cNvSpPr>
          <p:nvPr>
            <p:ph type="title"/>
          </p:nvPr>
        </p:nvSpPr>
        <p:spPr/>
        <p:txBody>
          <a:bodyPr/>
          <a:lstStyle/>
          <a:p>
            <a:r>
              <a:rPr lang="en-US" dirty="0"/>
              <a:t>Group Structure</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5680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Consent Climate</a:t>
            </a:r>
          </a:p>
        </p:txBody>
      </p:sp>
      <p:sp>
        <p:nvSpPr>
          <p:cNvPr id="4" name="Text Placeholder 3"/>
          <p:cNvSpPr>
            <a:spLocks noGrp="1"/>
          </p:cNvSpPr>
          <p:nvPr>
            <p:ph type="body" sz="quarter" idx="10"/>
          </p:nvPr>
        </p:nvSpPr>
        <p:spPr/>
        <p:txBody>
          <a:bodyPr/>
          <a:lstStyle/>
          <a:p>
            <a:r>
              <a:rPr lang="en-US" dirty="0"/>
              <a:t>03</a:t>
            </a:r>
          </a:p>
        </p:txBody>
      </p:sp>
      <p:graphicFrame>
        <p:nvGraphicFramePr>
          <p:cNvPr id="5" name="Diagram 4">
            <a:extLst>
              <a:ext uri="{FF2B5EF4-FFF2-40B4-BE49-F238E27FC236}">
                <a16:creationId xmlns:a16="http://schemas.microsoft.com/office/drawing/2014/main" id="{0A3FCD96-5DBA-4A15-9AC6-0EA759E0FED0}"/>
              </a:ext>
            </a:extLst>
          </p:cNvPr>
          <p:cNvGraphicFramePr/>
          <p:nvPr>
            <p:extLst>
              <p:ext uri="{D42A27DB-BD31-4B8C-83A1-F6EECF244321}">
                <p14:modId xmlns:p14="http://schemas.microsoft.com/office/powerpoint/2010/main" val="1213949823"/>
              </p:ext>
            </p:extLst>
          </p:nvPr>
        </p:nvGraphicFramePr>
        <p:xfrm>
          <a:off x="920750" y="697614"/>
          <a:ext cx="6242050" cy="423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90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Benefits</a:t>
            </a:r>
          </a:p>
        </p:txBody>
      </p:sp>
      <p:sp>
        <p:nvSpPr>
          <p:cNvPr id="4" name="Text Placeholder 3"/>
          <p:cNvSpPr>
            <a:spLocks noGrp="1"/>
          </p:cNvSpPr>
          <p:nvPr>
            <p:ph type="body" sz="quarter" idx="10"/>
          </p:nvPr>
        </p:nvSpPr>
        <p:spPr/>
        <p:txBody>
          <a:bodyPr/>
          <a:lstStyle/>
          <a:p>
            <a:r>
              <a:rPr lang="en-US" dirty="0"/>
              <a:t>02</a:t>
            </a:r>
          </a:p>
        </p:txBody>
      </p:sp>
      <p:sp>
        <p:nvSpPr>
          <p:cNvPr id="8" name="TextBox 7">
            <a:extLst>
              <a:ext uri="{FF2B5EF4-FFF2-40B4-BE49-F238E27FC236}">
                <a16:creationId xmlns:a16="http://schemas.microsoft.com/office/drawing/2014/main" id="{6CC8E329-F6CA-4F49-B0E9-868E4C31EED8}"/>
              </a:ext>
            </a:extLst>
          </p:cNvPr>
          <p:cNvSpPr txBox="1"/>
          <p:nvPr/>
        </p:nvSpPr>
        <p:spPr>
          <a:xfrm>
            <a:off x="1447317" y="802089"/>
            <a:ext cx="878767" cy="307777"/>
          </a:xfrm>
          <a:prstGeom prst="rect">
            <a:avLst/>
          </a:prstGeom>
          <a:noFill/>
        </p:spPr>
        <p:txBody>
          <a:bodyPr wrap="none" rtlCol="0">
            <a:spAutoFit/>
          </a:bodyPr>
          <a:lstStyle/>
          <a:p>
            <a:r>
              <a:rPr lang="en-GB" b="1" dirty="0">
                <a:latin typeface="Roboto Light" pitchFamily="2" charset="0"/>
                <a:ea typeface="Roboto Light" pitchFamily="2" charset="0"/>
              </a:rPr>
              <a:t>Clinician</a:t>
            </a:r>
          </a:p>
        </p:txBody>
      </p:sp>
      <p:sp>
        <p:nvSpPr>
          <p:cNvPr id="9" name="TextBox 8">
            <a:extLst>
              <a:ext uri="{FF2B5EF4-FFF2-40B4-BE49-F238E27FC236}">
                <a16:creationId xmlns:a16="http://schemas.microsoft.com/office/drawing/2014/main" id="{E9982D79-8576-4F44-A021-481767FFFABB}"/>
              </a:ext>
            </a:extLst>
          </p:cNvPr>
          <p:cNvSpPr txBox="1"/>
          <p:nvPr/>
        </p:nvSpPr>
        <p:spPr>
          <a:xfrm>
            <a:off x="3965103" y="802089"/>
            <a:ext cx="1213794" cy="307777"/>
          </a:xfrm>
          <a:prstGeom prst="rect">
            <a:avLst/>
          </a:prstGeom>
          <a:noFill/>
        </p:spPr>
        <p:txBody>
          <a:bodyPr wrap="none" rtlCol="0">
            <a:spAutoFit/>
          </a:bodyPr>
          <a:lstStyle/>
          <a:p>
            <a:r>
              <a:rPr lang="en-GB" b="1" dirty="0">
                <a:latin typeface="Roboto Light" pitchFamily="2" charset="0"/>
                <a:ea typeface="Roboto Light" pitchFamily="2" charset="0"/>
              </a:rPr>
              <a:t>Organisation</a:t>
            </a:r>
          </a:p>
        </p:txBody>
      </p:sp>
      <p:sp>
        <p:nvSpPr>
          <p:cNvPr id="10" name="TextBox 9">
            <a:extLst>
              <a:ext uri="{FF2B5EF4-FFF2-40B4-BE49-F238E27FC236}">
                <a16:creationId xmlns:a16="http://schemas.microsoft.com/office/drawing/2014/main" id="{365A9D04-D783-4095-89EC-D0CD84CC6A26}"/>
              </a:ext>
            </a:extLst>
          </p:cNvPr>
          <p:cNvSpPr txBox="1"/>
          <p:nvPr/>
        </p:nvSpPr>
        <p:spPr>
          <a:xfrm>
            <a:off x="6715222" y="802089"/>
            <a:ext cx="758541" cy="307777"/>
          </a:xfrm>
          <a:prstGeom prst="rect">
            <a:avLst/>
          </a:prstGeom>
          <a:noFill/>
        </p:spPr>
        <p:txBody>
          <a:bodyPr wrap="none" rtlCol="0">
            <a:spAutoFit/>
          </a:bodyPr>
          <a:lstStyle/>
          <a:p>
            <a:r>
              <a:rPr lang="en-GB" b="1" dirty="0">
                <a:latin typeface="Roboto Light" pitchFamily="2" charset="0"/>
                <a:ea typeface="Roboto Light" pitchFamily="2" charset="0"/>
              </a:rPr>
              <a:t>Patient</a:t>
            </a:r>
          </a:p>
        </p:txBody>
      </p:sp>
      <p:sp>
        <p:nvSpPr>
          <p:cNvPr id="11" name="TextBox 10">
            <a:extLst>
              <a:ext uri="{FF2B5EF4-FFF2-40B4-BE49-F238E27FC236}">
                <a16:creationId xmlns:a16="http://schemas.microsoft.com/office/drawing/2014/main" id="{408BC23D-4C8A-4DF0-BE8B-41943726AADD}"/>
              </a:ext>
            </a:extLst>
          </p:cNvPr>
          <p:cNvSpPr txBox="1"/>
          <p:nvPr/>
        </p:nvSpPr>
        <p:spPr>
          <a:xfrm>
            <a:off x="3582635" y="2156737"/>
            <a:ext cx="2074607" cy="2400657"/>
          </a:xfrm>
          <a:prstGeom prst="rect">
            <a:avLst/>
          </a:prstGeom>
          <a:noFill/>
        </p:spPr>
        <p:txBody>
          <a:bodyPr wrap="none" rtlCol="0">
            <a:spAutoFit/>
          </a:bodyPr>
          <a:lstStyle/>
          <a:p>
            <a:pPr algn="ctr"/>
            <a:r>
              <a:rPr lang="en-GB" sz="1000" dirty="0">
                <a:latin typeface="Roboto Light" pitchFamily="2" charset="0"/>
                <a:ea typeface="Roboto Light" pitchFamily="2" charset="0"/>
              </a:rPr>
              <a:t>Time saving</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Fully integrated</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Instantly accessible</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Clinician orientated</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Pre-populated</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Guidance based</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Digitised</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Latest patient information leaflets</a:t>
            </a:r>
          </a:p>
        </p:txBody>
      </p:sp>
      <p:sp>
        <p:nvSpPr>
          <p:cNvPr id="12" name="TextBox 11">
            <a:extLst>
              <a:ext uri="{FF2B5EF4-FFF2-40B4-BE49-F238E27FC236}">
                <a16:creationId xmlns:a16="http://schemas.microsoft.com/office/drawing/2014/main" id="{62EB0A17-B421-4230-89BE-7822592F0DCC}"/>
              </a:ext>
            </a:extLst>
          </p:cNvPr>
          <p:cNvSpPr txBox="1"/>
          <p:nvPr/>
        </p:nvSpPr>
        <p:spPr>
          <a:xfrm>
            <a:off x="1170799" y="2156737"/>
            <a:ext cx="1431802" cy="2708434"/>
          </a:xfrm>
          <a:prstGeom prst="rect">
            <a:avLst/>
          </a:prstGeom>
          <a:noFill/>
        </p:spPr>
        <p:txBody>
          <a:bodyPr wrap="none" rtlCol="0">
            <a:spAutoFit/>
          </a:bodyPr>
          <a:lstStyle/>
          <a:p>
            <a:pPr algn="ctr"/>
            <a:r>
              <a:rPr lang="en-GB" sz="1000" dirty="0">
                <a:latin typeface="Roboto Light" pitchFamily="2" charset="0"/>
                <a:ea typeface="Roboto Light" pitchFamily="2" charset="0"/>
              </a:rPr>
              <a:t>Automated</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Complete forms</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Healthcare standards</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Compliance </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Time &amp; cost savings</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Fully auditable</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Central administration</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Paper lite</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Electronic signature</a:t>
            </a:r>
          </a:p>
        </p:txBody>
      </p:sp>
      <p:sp>
        <p:nvSpPr>
          <p:cNvPr id="13" name="TextBox 12">
            <a:extLst>
              <a:ext uri="{FF2B5EF4-FFF2-40B4-BE49-F238E27FC236}">
                <a16:creationId xmlns:a16="http://schemas.microsoft.com/office/drawing/2014/main" id="{80B3788C-BC52-47CC-AF6D-0B7C07012E95}"/>
              </a:ext>
            </a:extLst>
          </p:cNvPr>
          <p:cNvSpPr txBox="1"/>
          <p:nvPr/>
        </p:nvSpPr>
        <p:spPr>
          <a:xfrm>
            <a:off x="6158178" y="2140863"/>
            <a:ext cx="1872628" cy="1477328"/>
          </a:xfrm>
          <a:prstGeom prst="rect">
            <a:avLst/>
          </a:prstGeom>
          <a:noFill/>
        </p:spPr>
        <p:txBody>
          <a:bodyPr wrap="none" rtlCol="0">
            <a:spAutoFit/>
          </a:bodyPr>
          <a:lstStyle/>
          <a:p>
            <a:pPr algn="ctr"/>
            <a:r>
              <a:rPr lang="en-GB" sz="1000" dirty="0">
                <a:latin typeface="Roboto Light" pitchFamily="2" charset="0"/>
                <a:ea typeface="Roboto Light" pitchFamily="2" charset="0"/>
              </a:rPr>
              <a:t>Readily available</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Individualised</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Improved patient experience</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No acronyms or abbreviations</a:t>
            </a:r>
          </a:p>
          <a:p>
            <a:pPr algn="ctr"/>
            <a:endParaRPr lang="en-GB" sz="1000" dirty="0">
              <a:latin typeface="Roboto Light" pitchFamily="2" charset="0"/>
              <a:ea typeface="Roboto Light" pitchFamily="2" charset="0"/>
            </a:endParaRPr>
          </a:p>
          <a:p>
            <a:pPr algn="ctr"/>
            <a:r>
              <a:rPr lang="en-GB" sz="1000" dirty="0">
                <a:latin typeface="Roboto Light" pitchFamily="2" charset="0"/>
                <a:ea typeface="Roboto Light" pitchFamily="2" charset="0"/>
              </a:rPr>
              <a:t>Complete document</a:t>
            </a:r>
          </a:p>
        </p:txBody>
      </p:sp>
      <p:pic>
        <p:nvPicPr>
          <p:cNvPr id="16" name="Picture 15">
            <a:extLst>
              <a:ext uri="{FF2B5EF4-FFF2-40B4-BE49-F238E27FC236}">
                <a16:creationId xmlns:a16="http://schemas.microsoft.com/office/drawing/2014/main" id="{5795DF4C-E3CD-40AD-8DB2-8F215CC4BABB}"/>
              </a:ext>
            </a:extLst>
          </p:cNvPr>
          <p:cNvPicPr>
            <a:picLocks noChangeAspect="1"/>
          </p:cNvPicPr>
          <p:nvPr/>
        </p:nvPicPr>
        <p:blipFill rotWithShape="1">
          <a:blip r:embed="rId2"/>
          <a:srcRect l="8902" t="7927" r="78078" b="72911"/>
          <a:stretch/>
        </p:blipFill>
        <p:spPr>
          <a:xfrm>
            <a:off x="1482628" y="1182746"/>
            <a:ext cx="850109" cy="807214"/>
          </a:xfrm>
          <a:prstGeom prst="rect">
            <a:avLst/>
          </a:prstGeom>
        </p:spPr>
      </p:pic>
      <p:pic>
        <p:nvPicPr>
          <p:cNvPr id="17" name="Picture 16" descr="wheels2.jpg">
            <a:extLst>
              <a:ext uri="{FF2B5EF4-FFF2-40B4-BE49-F238E27FC236}">
                <a16:creationId xmlns:a16="http://schemas.microsoft.com/office/drawing/2014/main" id="{89BD0124-E043-415B-B39F-1CA571E6E5BF}"/>
              </a:ext>
            </a:extLst>
          </p:cNvPr>
          <p:cNvPicPr>
            <a:picLocks noChangeAspect="1"/>
          </p:cNvPicPr>
          <p:nvPr/>
        </p:nvPicPr>
        <p:blipFill rotWithShape="1">
          <a:blip r:embed="rId3">
            <a:extLst>
              <a:ext uri="{28A0092B-C50C-407E-A947-70E740481C1C}">
                <a14:useLocalDpi xmlns:a14="http://schemas.microsoft.com/office/drawing/2010/main" val="0"/>
              </a:ext>
            </a:extLst>
          </a:blip>
          <a:srcRect l="43643" t="7705" r="42934" b="72703"/>
          <a:stretch/>
        </p:blipFill>
        <p:spPr>
          <a:xfrm>
            <a:off x="4133849" y="1164460"/>
            <a:ext cx="876301" cy="825500"/>
          </a:xfrm>
          <a:prstGeom prst="rect">
            <a:avLst/>
          </a:prstGeom>
        </p:spPr>
      </p:pic>
      <p:pic>
        <p:nvPicPr>
          <p:cNvPr id="18" name="Picture 17" descr="wheels2.jpg">
            <a:extLst>
              <a:ext uri="{FF2B5EF4-FFF2-40B4-BE49-F238E27FC236}">
                <a16:creationId xmlns:a16="http://schemas.microsoft.com/office/drawing/2014/main" id="{27B41865-5B79-4F3D-BA04-3FB5D795DF2C}"/>
              </a:ext>
            </a:extLst>
          </p:cNvPr>
          <p:cNvPicPr>
            <a:picLocks noChangeAspect="1"/>
          </p:cNvPicPr>
          <p:nvPr/>
        </p:nvPicPr>
        <p:blipFill rotWithShape="1">
          <a:blip r:embed="rId3">
            <a:extLst>
              <a:ext uri="{28A0092B-C50C-407E-A947-70E740481C1C}">
                <a14:useLocalDpi xmlns:a14="http://schemas.microsoft.com/office/drawing/2010/main" val="0"/>
              </a:ext>
            </a:extLst>
          </a:blip>
          <a:srcRect l="79341" t="7705" r="6945" b="72703"/>
          <a:stretch/>
        </p:blipFill>
        <p:spPr>
          <a:xfrm>
            <a:off x="6677122" y="1220599"/>
            <a:ext cx="895350" cy="825500"/>
          </a:xfrm>
          <a:prstGeom prst="rect">
            <a:avLst/>
          </a:prstGeom>
        </p:spPr>
      </p:pic>
    </p:spTree>
    <p:extLst>
      <p:ext uri="{BB962C8B-B14F-4D97-AF65-F5344CB8AC3E}">
        <p14:creationId xmlns:p14="http://schemas.microsoft.com/office/powerpoint/2010/main" val="423290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Demonstration</a:t>
            </a:r>
          </a:p>
        </p:txBody>
      </p:sp>
    </p:spTree>
    <p:extLst>
      <p:ext uri="{BB962C8B-B14F-4D97-AF65-F5344CB8AC3E}">
        <p14:creationId xmlns:p14="http://schemas.microsoft.com/office/powerpoint/2010/main" val="2960414603"/>
      </p:ext>
    </p:extLst>
  </p:cSld>
  <p:clrMapOvr>
    <a:masterClrMapping/>
  </p:clrMapOvr>
</p:sld>
</file>

<file path=ppt/theme/theme1.xml><?xml version="1.0" encoding="utf-8"?>
<a:theme xmlns:a="http://schemas.openxmlformats.org/drawingml/2006/main" name="Wellbeing Powerpoint Template [1] 270618">
  <a:themeElements>
    <a:clrScheme name="Wellbeing2018Colors">
      <a:dk1>
        <a:sysClr val="windowText" lastClr="000000"/>
      </a:dk1>
      <a:lt1>
        <a:sysClr val="window" lastClr="FFFFFF"/>
      </a:lt1>
      <a:dk2>
        <a:srgbClr val="495965"/>
      </a:dk2>
      <a:lt2>
        <a:srgbClr val="D8DCDB"/>
      </a:lt2>
      <a:accent1>
        <a:srgbClr val="139B8F"/>
      </a:accent1>
      <a:accent2>
        <a:srgbClr val="2D257D"/>
      </a:accent2>
      <a:accent3>
        <a:srgbClr val="4D55A5"/>
      </a:accent3>
      <a:accent4>
        <a:srgbClr val="00B3DF"/>
      </a:accent4>
      <a:accent5>
        <a:srgbClr val="495965"/>
      </a:accent5>
      <a:accent6>
        <a:srgbClr val="A1ABB2"/>
      </a:accent6>
      <a:hlink>
        <a:srgbClr val="139B8F"/>
      </a:hlink>
      <a:folHlink>
        <a:srgbClr val="A1ABB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12984</TotalTime>
  <Words>115</Words>
  <Application>Microsoft Office PowerPoint</Application>
  <PresentationFormat>On-screen Show (16:9)</PresentationFormat>
  <Paragraphs>66</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Helvetica</vt:lpstr>
      <vt:lpstr>Lato Light</vt:lpstr>
      <vt:lpstr>Lato Regular</vt:lpstr>
      <vt:lpstr>Roboto</vt:lpstr>
      <vt:lpstr>Roboto Light</vt:lpstr>
      <vt:lpstr>Roboto Thin</vt:lpstr>
      <vt:lpstr>Wellbeing Powerpoint Template [1] 270618</vt:lpstr>
      <vt:lpstr>PowerPoint Presentation</vt:lpstr>
      <vt:lpstr>Electronic Health Records eConsent</vt:lpstr>
      <vt:lpstr>Group Structure</vt:lpstr>
      <vt:lpstr>Consent Climate</vt:lpstr>
      <vt:lpstr>Key Benefits</vt:lpstr>
      <vt:lpstr>Demonstration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dc:creator>
  <cp:lastModifiedBy>Ross Wade</cp:lastModifiedBy>
  <cp:revision>223</cp:revision>
  <dcterms:created xsi:type="dcterms:W3CDTF">2016-09-16T13:04:19Z</dcterms:created>
  <dcterms:modified xsi:type="dcterms:W3CDTF">2019-01-14T14:24:10Z</dcterms:modified>
</cp:coreProperties>
</file>